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34" r:id="rId1"/>
  </p:sldMasterIdLst>
  <p:notesMasterIdLst>
    <p:notesMasterId r:id="rId11"/>
  </p:notesMasterIdLst>
  <p:handoutMasterIdLst>
    <p:handoutMasterId r:id="rId12"/>
  </p:handoutMasterIdLst>
  <p:sldIdLst>
    <p:sldId id="8998" r:id="rId2"/>
    <p:sldId id="9076" r:id="rId3"/>
    <p:sldId id="9077" r:id="rId4"/>
    <p:sldId id="9066" r:id="rId5"/>
    <p:sldId id="9072" r:id="rId6"/>
    <p:sldId id="9073" r:id="rId7"/>
    <p:sldId id="9074" r:id="rId8"/>
    <p:sldId id="9075" r:id="rId9"/>
    <p:sldId id="9063" r:id="rId10"/>
  </p:sldIdLst>
  <p:sldSz cx="9144000" cy="5143500" type="screen16x9"/>
  <p:notesSz cx="9940925" cy="6808788"/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E587F38-6BCC-4E5F-A969-F447CE76924F}">
          <p14:sldIdLst>
            <p14:sldId id="8998"/>
            <p14:sldId id="9076"/>
            <p14:sldId id="9077"/>
            <p14:sldId id="9066"/>
            <p14:sldId id="9072"/>
            <p14:sldId id="9073"/>
            <p14:sldId id="9074"/>
            <p14:sldId id="9075"/>
            <p14:sldId id="9063"/>
          </p14:sldIdLst>
        </p14:section>
      </p14:sectionLst>
    </p:ext>
    <p:ext uri="{EFAFB233-063F-42B5-8137-9DF3F51BA10A}">
      <p15:sldGuideLst xmlns:p15="http://schemas.microsoft.com/office/powerpoint/2012/main">
        <p15:guide id="2" pos="2727" userDrawn="1">
          <p15:clr>
            <a:srgbClr val="A4A3A4"/>
          </p15:clr>
        </p15:guide>
        <p15:guide id="3" orient="horz" pos="32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1DF8"/>
    <a:srgbClr val="00FF00"/>
    <a:srgbClr val="FF9999"/>
    <a:srgbClr val="FF0000"/>
    <a:srgbClr val="4ADFE6"/>
    <a:srgbClr val="FFFFFF"/>
    <a:srgbClr val="0070C0"/>
    <a:srgbClr val="FFFF00"/>
    <a:srgbClr val="FF33CC"/>
    <a:srgbClr val="3DF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36" autoAdjust="0"/>
    <p:restoredTop sz="96433" autoAdjust="0"/>
  </p:normalViewPr>
  <p:slideViewPr>
    <p:cSldViewPr snapToGrid="0">
      <p:cViewPr varScale="1">
        <p:scale>
          <a:sx n="140" d="100"/>
          <a:sy n="140" d="100"/>
        </p:scale>
        <p:origin x="132" y="252"/>
      </p:cViewPr>
      <p:guideLst>
        <p:guide pos="2727"/>
        <p:guide orient="horz" pos="3240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154"/>
            <a:ext cx="4308031" cy="341074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0817" y="154"/>
            <a:ext cx="4308031" cy="341074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t>22.12.2020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52" y="6467742"/>
            <a:ext cx="4308031" cy="341072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0817" y="6467742"/>
            <a:ext cx="4308031" cy="341072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49"/>
            <a:ext cx="4307733" cy="34162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1042" y="49"/>
            <a:ext cx="4307733" cy="34162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22.12.2020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8938" y="850900"/>
            <a:ext cx="4083050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395" tIns="47697" rIns="95395" bIns="47697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247" y="3276749"/>
            <a:ext cx="7952739" cy="2680960"/>
          </a:xfrm>
          <a:prstGeom prst="rect">
            <a:avLst/>
          </a:prstGeom>
        </p:spPr>
        <p:txBody>
          <a:bodyPr vert="horz" lIns="95395" tIns="47697" rIns="95395" bIns="4769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52" y="6467304"/>
            <a:ext cx="4307733" cy="34162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1042" y="6467304"/>
            <a:ext cx="4307733" cy="34162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5630891" y="6467167"/>
            <a:ext cx="4307734" cy="34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3E5B785-1CE4-422D-86A7-92B51C971DFA}" type="slidenum">
              <a:rPr lang="ru-RU" sz="1200"/>
              <a:pPr algn="r"/>
              <a:t>1</a:t>
            </a:fld>
            <a:endParaRPr lang="ru-RU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03513" y="511175"/>
            <a:ext cx="4535487" cy="25527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4094" y="3235357"/>
            <a:ext cx="7955042" cy="3065136"/>
          </a:xfrm>
          <a:noFill/>
          <a:ln/>
        </p:spPr>
        <p:txBody>
          <a:bodyPr lIns="91465" tIns="45733" rIns="91465" bIns="45733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05122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1796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3237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8285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8632-C3E7-49F7-8AC2-0F3B7FF7F613}" type="datetime1">
              <a:rPr lang="ru-RU" smtClean="0"/>
              <a:t>22.12.2020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9059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56B-19DB-4F30-ACA3-F44E55C6B60A}" type="datetime1">
              <a:rPr lang="ru-RU" smtClean="0"/>
              <a:t>22.12.2020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857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860F-F60B-4300-9D04-054163F7821C}" type="datetime1">
              <a:rPr lang="ru-RU" smtClean="0"/>
              <a:t>22.12.2020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1466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05987"/>
            <a:ext cx="8229600" cy="43886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8E92D-C7B4-4318-9EAE-EE6F4F31C75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166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BB9C-38B9-4990-8234-50C335FF56E9}" type="datetime1">
              <a:rPr lang="ru-RU" smtClean="0"/>
              <a:t>22.12.2020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921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C07-D729-4765-B658-CBC287F3511F}" type="datetime1">
              <a:rPr lang="ru-RU" smtClean="0"/>
              <a:t>22.12.2020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3467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DCBB-9EE9-48EB-9382-BB971AEF6786}" type="datetime1">
              <a:rPr lang="ru-RU" smtClean="0"/>
              <a:t>22.12.2020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3570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DF9-0C99-402E-A29B-79D47C97E224}" type="datetime1">
              <a:rPr lang="ru-RU" smtClean="0"/>
              <a:t>22.12.2020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1354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8907-C54A-4434-B345-A1CA98D63184}" type="datetime1">
              <a:rPr lang="ru-RU" smtClean="0"/>
              <a:t>22.12.2020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2821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F6F3-6C7A-4AB5-8AB8-C787B1E3FB09}" type="datetime1">
              <a:rPr lang="ru-RU" smtClean="0"/>
              <a:t>22.12.2020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940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2BA2-E48D-4602-BA8E-A03584B13999}" type="datetime1">
              <a:rPr lang="ru-RU" smtClean="0"/>
              <a:t>22.12.2020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8678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F69D-F1BE-4786-A384-907DE08AC6B9}" type="datetime1">
              <a:rPr lang="ru-RU" smtClean="0"/>
              <a:t>22.12.2020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1115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9B11-B530-4D12-B16B-7E39BAE919FA}" type="datetime1">
              <a:rPr lang="ru-RU" smtClean="0"/>
              <a:t>22.12.2020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0818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21" Type="http://schemas.openxmlformats.org/officeDocument/2006/relationships/image" Target="../media/image19.png"/><Relationship Id="rId34" Type="http://schemas.openxmlformats.org/officeDocument/2006/relationships/image" Target="../media/image32.gif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Relationship Id="rId8" Type="http://schemas.openxmlformats.org/officeDocument/2006/relationships/image" Target="../media/image6.png"/><Relationship Id="rId3" Type="http://schemas.openxmlformats.org/officeDocument/2006/relationships/image" Target="../media/image1.gif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0" Type="http://schemas.openxmlformats.org/officeDocument/2006/relationships/image" Target="../media/image18.png"/><Relationship Id="rId41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7.png"/><Relationship Id="rId7" Type="http://schemas.openxmlformats.org/officeDocument/2006/relationships/image" Target="../media/image61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71.png"/><Relationship Id="rId5" Type="http://schemas.openxmlformats.org/officeDocument/2006/relationships/image" Target="../media/image59.png"/><Relationship Id="rId10" Type="http://schemas.openxmlformats.org/officeDocument/2006/relationships/image" Target="../media/image70.png"/><Relationship Id="rId4" Type="http://schemas.openxmlformats.org/officeDocument/2006/relationships/image" Target="../media/image58.png"/><Relationship Id="rId9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4.png"/><Relationship Id="rId7" Type="http://schemas.openxmlformats.org/officeDocument/2006/relationships/image" Target="../media/image6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78.png"/><Relationship Id="rId5" Type="http://schemas.openxmlformats.org/officeDocument/2006/relationships/image" Target="../media/image59.png"/><Relationship Id="rId10" Type="http://schemas.openxmlformats.org/officeDocument/2006/relationships/image" Target="../media/image77.png"/><Relationship Id="rId4" Type="http://schemas.openxmlformats.org/officeDocument/2006/relationships/image" Target="../media/image58.png"/><Relationship Id="rId9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80.png"/><Relationship Id="rId7" Type="http://schemas.openxmlformats.org/officeDocument/2006/relationships/image" Target="../media/image6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84.png"/><Relationship Id="rId5" Type="http://schemas.openxmlformats.org/officeDocument/2006/relationships/image" Target="../media/image59.png"/><Relationship Id="rId10" Type="http://schemas.openxmlformats.org/officeDocument/2006/relationships/image" Target="../media/image83.png"/><Relationship Id="rId4" Type="http://schemas.openxmlformats.org/officeDocument/2006/relationships/image" Target="../media/image58.png"/><Relationship Id="rId9" Type="http://schemas.openxmlformats.org/officeDocument/2006/relationships/image" Target="../media/image8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85.png"/><Relationship Id="rId7" Type="http://schemas.openxmlformats.org/officeDocument/2006/relationships/image" Target="../media/image60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image" Target="../media/image89.png"/><Relationship Id="rId5" Type="http://schemas.openxmlformats.org/officeDocument/2006/relationships/image" Target="../media/image58.png"/><Relationship Id="rId10" Type="http://schemas.openxmlformats.org/officeDocument/2006/relationships/image" Target="../media/image88.png"/><Relationship Id="rId4" Type="http://schemas.openxmlformats.org/officeDocument/2006/relationships/image" Target="../media/image86.png"/><Relationship Id="rId9" Type="http://schemas.openxmlformats.org/officeDocument/2006/relationships/image" Target="../media/image8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92.png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1.emf"/><Relationship Id="rId5" Type="http://schemas.openxmlformats.org/officeDocument/2006/relationships/package" Target="../embeddings/_________Microsoft_Word1.docx"/><Relationship Id="rId4" Type="http://schemas.openxmlformats.org/officeDocument/2006/relationships/image" Target="../media/image9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1" y="0"/>
            <a:ext cx="9150350" cy="5143500"/>
          </a:xfrm>
          <a:prstGeom prst="rect">
            <a:avLst/>
          </a:prstGeom>
          <a:gradFill rotWithShape="1">
            <a:gsLst>
              <a:gs pos="0">
                <a:srgbClr val="9999FF"/>
              </a:gs>
              <a:gs pos="100000">
                <a:srgbClr val="0033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52718" tIns="26359" rIns="52718" bIns="26359" anchor="ctr"/>
          <a:lstStyle/>
          <a:p>
            <a:pPr defTabSz="516731"/>
            <a:endParaRPr lang="en-US" sz="1013" dirty="0">
              <a:solidFill>
                <a:srgbClr val="FF0000"/>
              </a:solidFill>
            </a:endParaRPr>
          </a:p>
        </p:txBody>
      </p:sp>
      <p:pic>
        <p:nvPicPr>
          <p:cNvPr id="15362" name="Picture 41" descr="флаг МЧС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0638"/>
            <a:ext cx="3551238" cy="188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40"/>
          <p:cNvSpPr>
            <a:spLocks noChangeArrowheads="1"/>
          </p:cNvSpPr>
          <p:nvPr/>
        </p:nvSpPr>
        <p:spPr bwMode="auto">
          <a:xfrm>
            <a:off x="0" y="1957552"/>
            <a:ext cx="9144000" cy="78035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52714" tIns="26359" rIns="52714" bIns="26359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575" b="1" dirty="0">
                <a:latin typeface="Times New Roman" pitchFamily="18" charset="0"/>
                <a:cs typeface="Times New Roman" pitchFamily="18" charset="0"/>
              </a:rPr>
              <a:t>МОДЕЛЬ </a:t>
            </a:r>
          </a:p>
          <a:p>
            <a:pPr algn="ctr">
              <a:spcBef>
                <a:spcPct val="0"/>
              </a:spcBef>
            </a:pPr>
            <a:r>
              <a:rPr lang="ru-RU" altLang="ru-RU" sz="1575" b="1" dirty="0">
                <a:latin typeface="Times New Roman" pitchFamily="18" charset="0"/>
                <a:cs typeface="Times New Roman" pitchFamily="18" charset="0"/>
              </a:rPr>
              <a:t>РАЗВИТИЯ ОБСТАНОВКИ В СООТВЕТСТВИИ С ПРОГНОЗОМ </a:t>
            </a:r>
          </a:p>
          <a:p>
            <a:pPr algn="ctr">
              <a:spcBef>
                <a:spcPct val="0"/>
              </a:spcBef>
            </a:pPr>
            <a:r>
              <a:rPr lang="ru-RU" altLang="ru-RU" sz="1575" b="1" dirty="0">
                <a:latin typeface="Times New Roman" pitchFamily="18" charset="0"/>
                <a:cs typeface="Times New Roman" pitchFamily="18" charset="0"/>
              </a:rPr>
              <a:t>НА ТЕРРИТОРИИ КРАСНОДАРСКОГО КРАЯ</a:t>
            </a:r>
          </a:p>
        </p:txBody>
      </p:sp>
      <p:pic>
        <p:nvPicPr>
          <p:cNvPr id="15364" name="Picture 5" descr="200px-Coat_of_Arms_of_Krasnodar_kr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6125" y="123826"/>
            <a:ext cx="1436688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2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sz="1013"/>
          </a:p>
        </p:txBody>
      </p:sp>
      <p:sp>
        <p:nvSpPr>
          <p:cNvPr id="15366" name="AutoShape 4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sz="1013"/>
          </a:p>
        </p:txBody>
      </p:sp>
      <p:pic>
        <p:nvPicPr>
          <p:cNvPr id="1540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190" y="3165816"/>
            <a:ext cx="653263" cy="50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1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95490" y="3165816"/>
            <a:ext cx="435509" cy="50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2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01844" y="3165817"/>
            <a:ext cx="452701" cy="50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3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48776" y="3165816"/>
            <a:ext cx="460088" cy="50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4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86775" y="3165816"/>
            <a:ext cx="435509" cy="507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5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05035" y="3165817"/>
            <a:ext cx="435988" cy="508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6" name="Picture 1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330656" y="3165816"/>
            <a:ext cx="426482" cy="503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7" name="Picture 1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840515" y="3165816"/>
            <a:ext cx="441238" cy="50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8" name="Picture 1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494705" y="3165816"/>
            <a:ext cx="439452" cy="50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9" name="Picture 2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09256" y="3165817"/>
            <a:ext cx="426721" cy="497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0" name="Picture 2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395264" y="3165816"/>
            <a:ext cx="309178" cy="505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1" name="Picture 2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372111" y="3165816"/>
            <a:ext cx="434721" cy="505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2" name="Picture 2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951592" y="3165817"/>
            <a:ext cx="436196" cy="507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3" name="Picture 24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445075" y="3165817"/>
            <a:ext cx="430224" cy="50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4" name="Picture 2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913846" y="3165817"/>
            <a:ext cx="433873" cy="507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5" name="Picture 2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19457" y="3721839"/>
            <a:ext cx="428748" cy="455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6" name="Picture 3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276489" y="3721840"/>
            <a:ext cx="434384" cy="461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7" name="Picture 4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1808747" y="3721840"/>
            <a:ext cx="463841" cy="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8" name="Picture 5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2346111" y="3721840"/>
            <a:ext cx="464978" cy="480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9" name="Picture 6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2865464" y="3721840"/>
            <a:ext cx="460485" cy="487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0" name="Picture 7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3376972" y="3721839"/>
            <a:ext cx="455880" cy="485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1" name="Picture 8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3886146" y="3722237"/>
            <a:ext cx="430841" cy="486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2" name="Picture 9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4368809" y="3722626"/>
            <a:ext cx="444814" cy="486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3" name="Picture 10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4864818" y="3721447"/>
            <a:ext cx="452588" cy="491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4" name="Picture 11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5366174" y="3721448"/>
            <a:ext cx="455015" cy="48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5" name="Picture 12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5878146" y="3721449"/>
            <a:ext cx="452830" cy="480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6" name="Picture 13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6398019" y="3721447"/>
            <a:ext cx="451576" cy="480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7" name="Picture 14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6940867" y="3733779"/>
            <a:ext cx="457645" cy="479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8" name="Picture 15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7438129" y="3721449"/>
            <a:ext cx="505992" cy="49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9" name="Picture 16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7981808" y="3721449"/>
            <a:ext cx="454167" cy="48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70" name="Группа 24"/>
          <p:cNvGrpSpPr>
            <a:grpSpLocks/>
          </p:cNvGrpSpPr>
          <p:nvPr/>
        </p:nvGrpSpPr>
        <p:grpSpPr bwMode="auto">
          <a:xfrm>
            <a:off x="1043252" y="4218250"/>
            <a:ext cx="7054093" cy="492204"/>
            <a:chOff x="1046522" y="4563707"/>
            <a:chExt cx="7084748" cy="528323"/>
          </a:xfrm>
        </p:grpSpPr>
        <p:pic>
          <p:nvPicPr>
            <p:cNvPr id="15371" name="Picture 17"/>
            <p:cNvPicPr>
              <a:picLocks noChangeAspect="1" noChangeArrowheads="1"/>
            </p:cNvPicPr>
            <p:nvPr/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1046522" y="4566478"/>
              <a:ext cx="414167" cy="489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2" name="Picture 18"/>
            <p:cNvPicPr>
              <a:picLocks noChangeAspect="1" noChangeArrowheads="1"/>
            </p:cNvPicPr>
            <p:nvPr/>
          </p:nvPicPr>
          <p:blipFill>
            <a:blip r:embed="rId36"/>
            <a:srcRect/>
            <a:stretch>
              <a:fillRect/>
            </a:stretch>
          </p:blipFill>
          <p:spPr bwMode="auto">
            <a:xfrm>
              <a:off x="1544737" y="4566477"/>
              <a:ext cx="429515" cy="523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3" name="Picture 20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2590840" y="4566477"/>
              <a:ext cx="432623" cy="523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4" name="Picture 21"/>
            <p:cNvPicPr>
              <a:picLocks noChangeAspect="1" noChangeArrowheads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3104605" y="4566478"/>
              <a:ext cx="460639" cy="510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Picture 19"/>
            <p:cNvPicPr>
              <a:picLocks noChangeAspect="1" noChangeArrowheads="1"/>
            </p:cNvPicPr>
            <p:nvPr/>
          </p:nvPicPr>
          <p:blipFill>
            <a:blip r:embed="rId39"/>
            <a:srcRect/>
            <a:stretch>
              <a:fillRect/>
            </a:stretch>
          </p:blipFill>
          <p:spPr bwMode="auto">
            <a:xfrm>
              <a:off x="2070665" y="4566478"/>
              <a:ext cx="436764" cy="5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6" name="Picture 22"/>
            <p:cNvPicPr>
              <a:picLocks noChangeAspect="1" noChangeArrowheads="1"/>
            </p:cNvPicPr>
            <p:nvPr/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3616314" y="4569204"/>
              <a:ext cx="438786" cy="505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7" name="Picture 23"/>
            <p:cNvPicPr>
              <a:picLocks noChangeAspect="1" noChangeArrowheads="1"/>
            </p:cNvPicPr>
            <p:nvPr/>
          </p:nvPicPr>
          <p:blipFill>
            <a:blip r:embed="rId41"/>
            <a:srcRect/>
            <a:stretch>
              <a:fillRect/>
            </a:stretch>
          </p:blipFill>
          <p:spPr bwMode="auto">
            <a:xfrm>
              <a:off x="4116927" y="4570052"/>
              <a:ext cx="445501" cy="51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8" name="Picture 24"/>
            <p:cNvPicPr>
              <a:picLocks noChangeAspect="1" noChangeArrowheads="1"/>
            </p:cNvPicPr>
            <p:nvPr/>
          </p:nvPicPr>
          <p:blipFill>
            <a:blip r:embed="rId42"/>
            <a:srcRect/>
            <a:stretch>
              <a:fillRect/>
            </a:stretch>
          </p:blipFill>
          <p:spPr bwMode="auto">
            <a:xfrm>
              <a:off x="4616573" y="4570052"/>
              <a:ext cx="430792" cy="506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9" name="Picture 25"/>
            <p:cNvPicPr>
              <a:picLocks noChangeAspect="1" noChangeArrowheads="1"/>
            </p:cNvPicPr>
            <p:nvPr/>
          </p:nvPicPr>
          <p:blipFill>
            <a:blip r:embed="rId43"/>
            <a:srcRect/>
            <a:stretch>
              <a:fillRect/>
            </a:stretch>
          </p:blipFill>
          <p:spPr bwMode="auto">
            <a:xfrm>
              <a:off x="5106021" y="4568475"/>
              <a:ext cx="430639" cy="508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0" name="Picture 26"/>
            <p:cNvPicPr>
              <a:picLocks noChangeAspect="1" noChangeArrowheads="1"/>
            </p:cNvPicPr>
            <p:nvPr/>
          </p:nvPicPr>
          <p:blipFill>
            <a:blip r:embed="rId44"/>
            <a:srcRect/>
            <a:stretch>
              <a:fillRect/>
            </a:stretch>
          </p:blipFill>
          <p:spPr bwMode="auto">
            <a:xfrm>
              <a:off x="5601342" y="4566584"/>
              <a:ext cx="448474" cy="523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1" name="Picture 27"/>
            <p:cNvPicPr>
              <a:picLocks noChangeAspect="1" noChangeArrowheads="1"/>
            </p:cNvPicPr>
            <p:nvPr/>
          </p:nvPicPr>
          <p:blipFill>
            <a:blip r:embed="rId45"/>
            <a:srcRect/>
            <a:stretch>
              <a:fillRect/>
            </a:stretch>
          </p:blipFill>
          <p:spPr bwMode="auto">
            <a:xfrm>
              <a:off x="6105726" y="4566285"/>
              <a:ext cx="448131" cy="522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2" name="Picture 28"/>
            <p:cNvPicPr>
              <a:picLocks noChangeAspect="1" noChangeArrowheads="1"/>
            </p:cNvPicPr>
            <p:nvPr/>
          </p:nvPicPr>
          <p:blipFill>
            <a:blip r:embed="rId46"/>
            <a:srcRect/>
            <a:stretch>
              <a:fillRect/>
            </a:stretch>
          </p:blipFill>
          <p:spPr bwMode="auto">
            <a:xfrm>
              <a:off x="6627531" y="4568475"/>
              <a:ext cx="449929" cy="52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3" name="Picture 29"/>
            <p:cNvPicPr>
              <a:picLocks noChangeAspect="1" noChangeArrowheads="1"/>
            </p:cNvPicPr>
            <p:nvPr/>
          </p:nvPicPr>
          <p:blipFill>
            <a:blip r:embed="rId47"/>
            <a:srcRect/>
            <a:stretch>
              <a:fillRect/>
            </a:stretch>
          </p:blipFill>
          <p:spPr bwMode="auto">
            <a:xfrm>
              <a:off x="7153035" y="4563707"/>
              <a:ext cx="450938" cy="526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4" name="Picture 30"/>
            <p:cNvPicPr>
              <a:picLocks noChangeAspect="1" noChangeArrowheads="1"/>
            </p:cNvPicPr>
            <p:nvPr/>
          </p:nvPicPr>
          <p:blipFill>
            <a:blip r:embed="rId48"/>
            <a:srcRect/>
            <a:stretch>
              <a:fillRect/>
            </a:stretch>
          </p:blipFill>
          <p:spPr bwMode="auto">
            <a:xfrm>
              <a:off x="7681844" y="4565472"/>
              <a:ext cx="449426" cy="52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83908326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2" descr="C:\Users\user\Desktop\open 10.jpg">
            <a:extLst>
              <a:ext uri="{FF2B5EF4-FFF2-40B4-BE49-F238E27FC236}">
                <a16:creationId xmlns:a16="http://schemas.microsoft.com/office/drawing/2014/main" xmlns="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1141530" y="422505"/>
            <a:ext cx="6853204" cy="4713930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  <p:sp>
        <p:nvSpPr>
          <p:cNvPr id="234" name="Freeform 258"/>
          <p:cNvSpPr>
            <a:spLocks/>
          </p:cNvSpPr>
          <p:nvPr/>
        </p:nvSpPr>
        <p:spPr bwMode="auto">
          <a:xfrm>
            <a:off x="4247965" y="2288508"/>
            <a:ext cx="550139" cy="587308"/>
          </a:xfrm>
          <a:custGeom>
            <a:avLst/>
            <a:gdLst>
              <a:gd name="T0" fmla="*/ 132 w 163"/>
              <a:gd name="T1" fmla="*/ 0 h 212"/>
              <a:gd name="T2" fmla="*/ 132 w 163"/>
              <a:gd name="T3" fmla="*/ 14 h 212"/>
              <a:gd name="T4" fmla="*/ 131 w 163"/>
              <a:gd name="T5" fmla="*/ 23 h 212"/>
              <a:gd name="T6" fmla="*/ 131 w 163"/>
              <a:gd name="T7" fmla="*/ 24 h 212"/>
              <a:gd name="T8" fmla="*/ 126 w 163"/>
              <a:gd name="T9" fmla="*/ 26 h 212"/>
              <a:gd name="T10" fmla="*/ 128 w 163"/>
              <a:gd name="T11" fmla="*/ 30 h 212"/>
              <a:gd name="T12" fmla="*/ 125 w 163"/>
              <a:gd name="T13" fmla="*/ 33 h 212"/>
              <a:gd name="T14" fmla="*/ 139 w 163"/>
              <a:gd name="T15" fmla="*/ 77 h 212"/>
              <a:gd name="T16" fmla="*/ 142 w 163"/>
              <a:gd name="T17" fmla="*/ 82 h 212"/>
              <a:gd name="T18" fmla="*/ 145 w 163"/>
              <a:gd name="T19" fmla="*/ 126 h 212"/>
              <a:gd name="T20" fmla="*/ 163 w 163"/>
              <a:gd name="T21" fmla="*/ 126 h 212"/>
              <a:gd name="T22" fmla="*/ 160 w 163"/>
              <a:gd name="T23" fmla="*/ 142 h 212"/>
              <a:gd name="T24" fmla="*/ 160 w 163"/>
              <a:gd name="T25" fmla="*/ 158 h 212"/>
              <a:gd name="T26" fmla="*/ 144 w 163"/>
              <a:gd name="T27" fmla="*/ 187 h 212"/>
              <a:gd name="T28" fmla="*/ 138 w 163"/>
              <a:gd name="T29" fmla="*/ 183 h 212"/>
              <a:gd name="T30" fmla="*/ 135 w 163"/>
              <a:gd name="T31" fmla="*/ 186 h 212"/>
              <a:gd name="T32" fmla="*/ 132 w 163"/>
              <a:gd name="T33" fmla="*/ 189 h 212"/>
              <a:gd name="T34" fmla="*/ 113 w 163"/>
              <a:gd name="T35" fmla="*/ 189 h 212"/>
              <a:gd name="T36" fmla="*/ 100 w 163"/>
              <a:gd name="T37" fmla="*/ 208 h 212"/>
              <a:gd name="T38" fmla="*/ 84 w 163"/>
              <a:gd name="T39" fmla="*/ 211 h 212"/>
              <a:gd name="T40" fmla="*/ 32 w 163"/>
              <a:gd name="T41" fmla="*/ 196 h 212"/>
              <a:gd name="T42" fmla="*/ 27 w 163"/>
              <a:gd name="T43" fmla="*/ 183 h 212"/>
              <a:gd name="T44" fmla="*/ 18 w 163"/>
              <a:gd name="T45" fmla="*/ 181 h 212"/>
              <a:gd name="T46" fmla="*/ 3 w 163"/>
              <a:gd name="T47" fmla="*/ 170 h 212"/>
              <a:gd name="T48" fmla="*/ 0 w 163"/>
              <a:gd name="T49" fmla="*/ 124 h 212"/>
              <a:gd name="T50" fmla="*/ 9 w 163"/>
              <a:gd name="T51" fmla="*/ 87 h 212"/>
              <a:gd name="T52" fmla="*/ 12 w 163"/>
              <a:gd name="T53" fmla="*/ 87 h 212"/>
              <a:gd name="T54" fmla="*/ 16 w 163"/>
              <a:gd name="T55" fmla="*/ 87 h 212"/>
              <a:gd name="T56" fmla="*/ 15 w 163"/>
              <a:gd name="T57" fmla="*/ 80 h 212"/>
              <a:gd name="T58" fmla="*/ 18 w 163"/>
              <a:gd name="T59" fmla="*/ 74 h 212"/>
              <a:gd name="T60" fmla="*/ 21 w 163"/>
              <a:gd name="T61" fmla="*/ 74 h 212"/>
              <a:gd name="T62" fmla="*/ 22 w 163"/>
              <a:gd name="T63" fmla="*/ 77 h 212"/>
              <a:gd name="T64" fmla="*/ 27 w 163"/>
              <a:gd name="T65" fmla="*/ 74 h 212"/>
              <a:gd name="T66" fmla="*/ 31 w 163"/>
              <a:gd name="T67" fmla="*/ 71 h 212"/>
              <a:gd name="T68" fmla="*/ 32 w 163"/>
              <a:gd name="T69" fmla="*/ 70 h 212"/>
              <a:gd name="T70" fmla="*/ 37 w 163"/>
              <a:gd name="T71" fmla="*/ 68 h 212"/>
              <a:gd name="T72" fmla="*/ 41 w 163"/>
              <a:gd name="T73" fmla="*/ 64 h 212"/>
              <a:gd name="T74" fmla="*/ 43 w 163"/>
              <a:gd name="T75" fmla="*/ 58 h 212"/>
              <a:gd name="T76" fmla="*/ 65 w 163"/>
              <a:gd name="T77" fmla="*/ 61 h 212"/>
              <a:gd name="T78" fmla="*/ 76 w 163"/>
              <a:gd name="T79" fmla="*/ 64 h 212"/>
              <a:gd name="T80" fmla="*/ 87 w 163"/>
              <a:gd name="T81" fmla="*/ 57 h 212"/>
              <a:gd name="T82" fmla="*/ 84 w 163"/>
              <a:gd name="T83" fmla="*/ 49 h 212"/>
              <a:gd name="T84" fmla="*/ 87 w 163"/>
              <a:gd name="T85" fmla="*/ 35 h 212"/>
              <a:gd name="T86" fmla="*/ 75 w 163"/>
              <a:gd name="T87" fmla="*/ 29 h 212"/>
              <a:gd name="T88" fmla="*/ 66 w 163"/>
              <a:gd name="T89" fmla="*/ 17 h 212"/>
              <a:gd name="T90" fmla="*/ 104 w 163"/>
              <a:gd name="T91" fmla="*/ 11 h 212"/>
              <a:gd name="T92" fmla="*/ 107 w 163"/>
              <a:gd name="T93" fmla="*/ 10 h 212"/>
              <a:gd name="T94" fmla="*/ 110 w 163"/>
              <a:gd name="T95" fmla="*/ 7 h 212"/>
              <a:gd name="T96" fmla="*/ 112 w 163"/>
              <a:gd name="T97" fmla="*/ 10 h 212"/>
              <a:gd name="T98" fmla="*/ 119 w 163"/>
              <a:gd name="T99" fmla="*/ 10 h 212"/>
              <a:gd name="T100" fmla="*/ 126 w 163"/>
              <a:gd name="T101" fmla="*/ 11 h 2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63"/>
              <a:gd name="T154" fmla="*/ 0 h 212"/>
              <a:gd name="T155" fmla="*/ 163 w 163"/>
              <a:gd name="T156" fmla="*/ 212 h 21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63" h="212">
                <a:moveTo>
                  <a:pt x="126" y="0"/>
                </a:moveTo>
                <a:lnTo>
                  <a:pt x="132" y="0"/>
                </a:lnTo>
                <a:lnTo>
                  <a:pt x="132" y="10"/>
                </a:lnTo>
                <a:lnTo>
                  <a:pt x="132" y="14"/>
                </a:lnTo>
                <a:lnTo>
                  <a:pt x="132" y="22"/>
                </a:lnTo>
                <a:lnTo>
                  <a:pt x="131" y="23"/>
                </a:lnTo>
                <a:lnTo>
                  <a:pt x="131" y="24"/>
                </a:lnTo>
                <a:lnTo>
                  <a:pt x="126" y="24"/>
                </a:lnTo>
                <a:lnTo>
                  <a:pt x="126" y="26"/>
                </a:lnTo>
                <a:lnTo>
                  <a:pt x="126" y="27"/>
                </a:lnTo>
                <a:lnTo>
                  <a:pt x="128" y="30"/>
                </a:lnTo>
                <a:lnTo>
                  <a:pt x="129" y="32"/>
                </a:lnTo>
                <a:lnTo>
                  <a:pt x="125" y="33"/>
                </a:lnTo>
                <a:lnTo>
                  <a:pt x="123" y="76"/>
                </a:lnTo>
                <a:lnTo>
                  <a:pt x="139" y="77"/>
                </a:lnTo>
                <a:lnTo>
                  <a:pt x="139" y="80"/>
                </a:lnTo>
                <a:lnTo>
                  <a:pt x="142" y="82"/>
                </a:lnTo>
                <a:lnTo>
                  <a:pt x="141" y="126"/>
                </a:lnTo>
                <a:lnTo>
                  <a:pt x="145" y="126"/>
                </a:lnTo>
                <a:lnTo>
                  <a:pt x="145" y="124"/>
                </a:lnTo>
                <a:lnTo>
                  <a:pt x="163" y="126"/>
                </a:lnTo>
                <a:lnTo>
                  <a:pt x="163" y="142"/>
                </a:lnTo>
                <a:lnTo>
                  <a:pt x="160" y="142"/>
                </a:lnTo>
                <a:lnTo>
                  <a:pt x="160" y="146"/>
                </a:lnTo>
                <a:lnTo>
                  <a:pt x="160" y="158"/>
                </a:lnTo>
                <a:lnTo>
                  <a:pt x="145" y="158"/>
                </a:lnTo>
                <a:lnTo>
                  <a:pt x="144" y="187"/>
                </a:lnTo>
                <a:lnTo>
                  <a:pt x="142" y="187"/>
                </a:lnTo>
                <a:lnTo>
                  <a:pt x="138" y="183"/>
                </a:lnTo>
                <a:lnTo>
                  <a:pt x="136" y="184"/>
                </a:lnTo>
                <a:lnTo>
                  <a:pt x="135" y="186"/>
                </a:lnTo>
                <a:lnTo>
                  <a:pt x="132" y="186"/>
                </a:lnTo>
                <a:lnTo>
                  <a:pt x="132" y="189"/>
                </a:lnTo>
                <a:lnTo>
                  <a:pt x="132" y="190"/>
                </a:lnTo>
                <a:lnTo>
                  <a:pt x="113" y="189"/>
                </a:lnTo>
                <a:lnTo>
                  <a:pt x="112" y="208"/>
                </a:lnTo>
                <a:lnTo>
                  <a:pt x="100" y="208"/>
                </a:lnTo>
                <a:lnTo>
                  <a:pt x="98" y="212"/>
                </a:lnTo>
                <a:lnTo>
                  <a:pt x="84" y="211"/>
                </a:lnTo>
                <a:lnTo>
                  <a:pt x="84" y="199"/>
                </a:lnTo>
                <a:lnTo>
                  <a:pt x="32" y="196"/>
                </a:lnTo>
                <a:lnTo>
                  <a:pt x="32" y="180"/>
                </a:lnTo>
                <a:lnTo>
                  <a:pt x="27" y="183"/>
                </a:lnTo>
                <a:lnTo>
                  <a:pt x="22" y="181"/>
                </a:lnTo>
                <a:lnTo>
                  <a:pt x="18" y="181"/>
                </a:lnTo>
                <a:lnTo>
                  <a:pt x="19" y="171"/>
                </a:lnTo>
                <a:lnTo>
                  <a:pt x="3" y="170"/>
                </a:lnTo>
                <a:lnTo>
                  <a:pt x="6" y="126"/>
                </a:lnTo>
                <a:lnTo>
                  <a:pt x="0" y="124"/>
                </a:lnTo>
                <a:lnTo>
                  <a:pt x="3" y="86"/>
                </a:lnTo>
                <a:lnTo>
                  <a:pt x="9" y="87"/>
                </a:lnTo>
                <a:lnTo>
                  <a:pt x="10" y="87"/>
                </a:lnTo>
                <a:lnTo>
                  <a:pt x="12" y="87"/>
                </a:lnTo>
                <a:lnTo>
                  <a:pt x="15" y="89"/>
                </a:lnTo>
                <a:lnTo>
                  <a:pt x="16" y="87"/>
                </a:lnTo>
                <a:lnTo>
                  <a:pt x="16" y="83"/>
                </a:lnTo>
                <a:lnTo>
                  <a:pt x="15" y="80"/>
                </a:lnTo>
                <a:lnTo>
                  <a:pt x="16" y="79"/>
                </a:lnTo>
                <a:lnTo>
                  <a:pt x="18" y="74"/>
                </a:lnTo>
                <a:lnTo>
                  <a:pt x="21" y="74"/>
                </a:lnTo>
                <a:lnTo>
                  <a:pt x="22" y="74"/>
                </a:lnTo>
                <a:lnTo>
                  <a:pt x="22" y="77"/>
                </a:lnTo>
                <a:lnTo>
                  <a:pt x="25" y="77"/>
                </a:lnTo>
                <a:lnTo>
                  <a:pt x="27" y="74"/>
                </a:lnTo>
                <a:lnTo>
                  <a:pt x="28" y="74"/>
                </a:lnTo>
                <a:lnTo>
                  <a:pt x="31" y="71"/>
                </a:lnTo>
                <a:lnTo>
                  <a:pt x="32" y="71"/>
                </a:lnTo>
                <a:lnTo>
                  <a:pt x="32" y="70"/>
                </a:lnTo>
                <a:lnTo>
                  <a:pt x="35" y="70"/>
                </a:lnTo>
                <a:lnTo>
                  <a:pt x="37" y="68"/>
                </a:lnTo>
                <a:lnTo>
                  <a:pt x="38" y="68"/>
                </a:lnTo>
                <a:lnTo>
                  <a:pt x="41" y="64"/>
                </a:lnTo>
                <a:lnTo>
                  <a:pt x="43" y="64"/>
                </a:lnTo>
                <a:lnTo>
                  <a:pt x="43" y="58"/>
                </a:lnTo>
                <a:lnTo>
                  <a:pt x="65" y="60"/>
                </a:lnTo>
                <a:lnTo>
                  <a:pt x="65" y="61"/>
                </a:lnTo>
                <a:lnTo>
                  <a:pt x="76" y="63"/>
                </a:lnTo>
                <a:lnTo>
                  <a:pt x="76" y="64"/>
                </a:lnTo>
                <a:lnTo>
                  <a:pt x="87" y="64"/>
                </a:lnTo>
                <a:lnTo>
                  <a:pt x="87" y="57"/>
                </a:lnTo>
                <a:lnTo>
                  <a:pt x="84" y="57"/>
                </a:lnTo>
                <a:lnTo>
                  <a:pt x="84" y="49"/>
                </a:lnTo>
                <a:lnTo>
                  <a:pt x="88" y="49"/>
                </a:lnTo>
                <a:lnTo>
                  <a:pt x="87" y="35"/>
                </a:lnTo>
                <a:lnTo>
                  <a:pt x="75" y="35"/>
                </a:lnTo>
                <a:lnTo>
                  <a:pt x="75" y="29"/>
                </a:lnTo>
                <a:lnTo>
                  <a:pt x="66" y="27"/>
                </a:lnTo>
                <a:lnTo>
                  <a:pt x="66" y="17"/>
                </a:lnTo>
                <a:lnTo>
                  <a:pt x="104" y="19"/>
                </a:lnTo>
                <a:lnTo>
                  <a:pt x="104" y="11"/>
                </a:lnTo>
                <a:lnTo>
                  <a:pt x="106" y="10"/>
                </a:lnTo>
                <a:lnTo>
                  <a:pt x="107" y="10"/>
                </a:lnTo>
                <a:lnTo>
                  <a:pt x="109" y="8"/>
                </a:lnTo>
                <a:lnTo>
                  <a:pt x="110" y="7"/>
                </a:lnTo>
                <a:lnTo>
                  <a:pt x="112" y="8"/>
                </a:lnTo>
                <a:lnTo>
                  <a:pt x="112" y="10"/>
                </a:lnTo>
                <a:lnTo>
                  <a:pt x="117" y="8"/>
                </a:lnTo>
                <a:lnTo>
                  <a:pt x="119" y="10"/>
                </a:lnTo>
                <a:lnTo>
                  <a:pt x="122" y="11"/>
                </a:lnTo>
                <a:lnTo>
                  <a:pt x="126" y="11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4" name="Freeform 251"/>
          <p:cNvSpPr>
            <a:spLocks/>
          </p:cNvSpPr>
          <p:nvPr/>
        </p:nvSpPr>
        <p:spPr bwMode="auto">
          <a:xfrm rot="21334256">
            <a:off x="4656096" y="2161462"/>
            <a:ext cx="581842" cy="566664"/>
          </a:xfrm>
          <a:custGeom>
            <a:avLst/>
            <a:gdLst>
              <a:gd name="T0" fmla="*/ 2147483647 w 189"/>
              <a:gd name="T1" fmla="*/ 2147483647 h 208"/>
              <a:gd name="T2" fmla="*/ 2147483647 w 189"/>
              <a:gd name="T3" fmla="*/ 2147483647 h 208"/>
              <a:gd name="T4" fmla="*/ 2147483647 w 189"/>
              <a:gd name="T5" fmla="*/ 2147483647 h 208"/>
              <a:gd name="T6" fmla="*/ 2147483647 w 189"/>
              <a:gd name="T7" fmla="*/ 2147483647 h 208"/>
              <a:gd name="T8" fmla="*/ 2147483647 w 189"/>
              <a:gd name="T9" fmla="*/ 2147483647 h 208"/>
              <a:gd name="T10" fmla="*/ 2147483647 w 189"/>
              <a:gd name="T11" fmla="*/ 2147483647 h 208"/>
              <a:gd name="T12" fmla="*/ 2147483647 w 189"/>
              <a:gd name="T13" fmla="*/ 2147483647 h 208"/>
              <a:gd name="T14" fmla="*/ 2147483647 w 189"/>
              <a:gd name="T15" fmla="*/ 2147483647 h 208"/>
              <a:gd name="T16" fmla="*/ 2147483647 w 189"/>
              <a:gd name="T17" fmla="*/ 2147483647 h 208"/>
              <a:gd name="T18" fmla="*/ 2147483647 w 189"/>
              <a:gd name="T19" fmla="*/ 2147483647 h 208"/>
              <a:gd name="T20" fmla="*/ 2147483647 w 189"/>
              <a:gd name="T21" fmla="*/ 2147483647 h 208"/>
              <a:gd name="T22" fmla="*/ 2147483647 w 189"/>
              <a:gd name="T23" fmla="*/ 2147483647 h 208"/>
              <a:gd name="T24" fmla="*/ 2147483647 w 189"/>
              <a:gd name="T25" fmla="*/ 2147483647 h 208"/>
              <a:gd name="T26" fmla="*/ 2147483647 w 189"/>
              <a:gd name="T27" fmla="*/ 2147483647 h 208"/>
              <a:gd name="T28" fmla="*/ 2147483647 w 189"/>
              <a:gd name="T29" fmla="*/ 2147483647 h 208"/>
              <a:gd name="T30" fmla="*/ 2147483647 w 189"/>
              <a:gd name="T31" fmla="*/ 2147483647 h 208"/>
              <a:gd name="T32" fmla="*/ 2147483647 w 189"/>
              <a:gd name="T33" fmla="*/ 2147483647 h 208"/>
              <a:gd name="T34" fmla="*/ 2147483647 w 189"/>
              <a:gd name="T35" fmla="*/ 2147483647 h 208"/>
              <a:gd name="T36" fmla="*/ 2147483647 w 189"/>
              <a:gd name="T37" fmla="*/ 2147483647 h 208"/>
              <a:gd name="T38" fmla="*/ 2147483647 w 189"/>
              <a:gd name="T39" fmla="*/ 2147483647 h 208"/>
              <a:gd name="T40" fmla="*/ 2147483647 w 189"/>
              <a:gd name="T41" fmla="*/ 2147483647 h 208"/>
              <a:gd name="T42" fmla="*/ 2147483647 w 189"/>
              <a:gd name="T43" fmla="*/ 2147483647 h 208"/>
              <a:gd name="T44" fmla="*/ 2147483647 w 189"/>
              <a:gd name="T45" fmla="*/ 2147483647 h 208"/>
              <a:gd name="T46" fmla="*/ 2147483647 w 189"/>
              <a:gd name="T47" fmla="*/ 2147483647 h 208"/>
              <a:gd name="T48" fmla="*/ 2147483647 w 189"/>
              <a:gd name="T49" fmla="*/ 2147483647 h 208"/>
              <a:gd name="T50" fmla="*/ 2147483647 w 189"/>
              <a:gd name="T51" fmla="*/ 2147483647 h 208"/>
              <a:gd name="T52" fmla="*/ 2147483647 w 189"/>
              <a:gd name="T53" fmla="*/ 2147483647 h 208"/>
              <a:gd name="T54" fmla="*/ 2147483647 w 189"/>
              <a:gd name="T55" fmla="*/ 2147483647 h 208"/>
              <a:gd name="T56" fmla="*/ 0 w 189"/>
              <a:gd name="T57" fmla="*/ 2147483647 h 208"/>
              <a:gd name="T58" fmla="*/ 2147483647 w 189"/>
              <a:gd name="T59" fmla="*/ 2147483647 h 208"/>
              <a:gd name="T60" fmla="*/ 2147483647 w 189"/>
              <a:gd name="T61" fmla="*/ 2147483647 h 208"/>
              <a:gd name="T62" fmla="*/ 2147483647 w 189"/>
              <a:gd name="T63" fmla="*/ 2147483647 h 208"/>
              <a:gd name="T64" fmla="*/ 2147483647 w 189"/>
              <a:gd name="T65" fmla="*/ 2147483647 h 208"/>
              <a:gd name="T66" fmla="*/ 2147483647 w 189"/>
              <a:gd name="T67" fmla="*/ 2147483647 h 208"/>
              <a:gd name="T68" fmla="*/ 2147483647 w 189"/>
              <a:gd name="T69" fmla="*/ 2147483647 h 208"/>
              <a:gd name="T70" fmla="*/ 2147483647 w 189"/>
              <a:gd name="T71" fmla="*/ 2147483647 h 208"/>
              <a:gd name="T72" fmla="*/ 2147483647 w 189"/>
              <a:gd name="T73" fmla="*/ 2147483647 h 208"/>
              <a:gd name="T74" fmla="*/ 2147483647 w 189"/>
              <a:gd name="T75" fmla="*/ 2147483647 h 208"/>
              <a:gd name="T76" fmla="*/ 2147483647 w 189"/>
              <a:gd name="T77" fmla="*/ 2147483647 h 208"/>
              <a:gd name="T78" fmla="*/ 2147483647 w 189"/>
              <a:gd name="T79" fmla="*/ 2147483647 h 208"/>
              <a:gd name="T80" fmla="*/ 2147483647 w 189"/>
              <a:gd name="T81" fmla="*/ 2147483647 h 208"/>
              <a:gd name="T82" fmla="*/ 2147483647 w 189"/>
              <a:gd name="T83" fmla="*/ 2147483647 h 208"/>
              <a:gd name="T84" fmla="*/ 2147483647 w 189"/>
              <a:gd name="T85" fmla="*/ 2147483647 h 208"/>
              <a:gd name="T86" fmla="*/ 2147483647 w 189"/>
              <a:gd name="T87" fmla="*/ 2147483647 h 208"/>
              <a:gd name="T88" fmla="*/ 2147483647 w 189"/>
              <a:gd name="T89" fmla="*/ 2147483647 h 208"/>
              <a:gd name="T90" fmla="*/ 2147483647 w 189"/>
              <a:gd name="T91" fmla="*/ 2147483647 h 208"/>
              <a:gd name="T92" fmla="*/ 2147483647 w 189"/>
              <a:gd name="T93" fmla="*/ 2147483647 h 208"/>
              <a:gd name="T94" fmla="*/ 2147483647 w 189"/>
              <a:gd name="T95" fmla="*/ 2147483647 h 20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89"/>
              <a:gd name="T145" fmla="*/ 0 h 208"/>
              <a:gd name="T146" fmla="*/ 189 w 189"/>
              <a:gd name="T147" fmla="*/ 208 h 20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89" h="208">
                <a:moveTo>
                  <a:pt x="93" y="15"/>
                </a:moveTo>
                <a:lnTo>
                  <a:pt x="109" y="23"/>
                </a:lnTo>
                <a:lnTo>
                  <a:pt x="100" y="39"/>
                </a:lnTo>
                <a:lnTo>
                  <a:pt x="134" y="60"/>
                </a:lnTo>
                <a:lnTo>
                  <a:pt x="144" y="44"/>
                </a:lnTo>
                <a:lnTo>
                  <a:pt x="147" y="42"/>
                </a:lnTo>
                <a:lnTo>
                  <a:pt x="147" y="54"/>
                </a:lnTo>
                <a:lnTo>
                  <a:pt x="159" y="56"/>
                </a:lnTo>
                <a:lnTo>
                  <a:pt x="157" y="79"/>
                </a:lnTo>
                <a:lnTo>
                  <a:pt x="189" y="82"/>
                </a:lnTo>
                <a:lnTo>
                  <a:pt x="188" y="114"/>
                </a:lnTo>
                <a:lnTo>
                  <a:pt x="156" y="113"/>
                </a:lnTo>
                <a:lnTo>
                  <a:pt x="154" y="127"/>
                </a:lnTo>
                <a:lnTo>
                  <a:pt x="151" y="127"/>
                </a:lnTo>
                <a:lnTo>
                  <a:pt x="150" y="141"/>
                </a:lnTo>
                <a:lnTo>
                  <a:pt x="153" y="141"/>
                </a:lnTo>
                <a:lnTo>
                  <a:pt x="154" y="141"/>
                </a:lnTo>
                <a:lnTo>
                  <a:pt x="159" y="139"/>
                </a:lnTo>
                <a:lnTo>
                  <a:pt x="159" y="144"/>
                </a:lnTo>
                <a:lnTo>
                  <a:pt x="163" y="144"/>
                </a:lnTo>
                <a:lnTo>
                  <a:pt x="163" y="146"/>
                </a:lnTo>
                <a:lnTo>
                  <a:pt x="170" y="146"/>
                </a:lnTo>
                <a:lnTo>
                  <a:pt x="170" y="149"/>
                </a:lnTo>
                <a:lnTo>
                  <a:pt x="150" y="148"/>
                </a:lnTo>
                <a:lnTo>
                  <a:pt x="141" y="144"/>
                </a:lnTo>
                <a:lnTo>
                  <a:pt x="139" y="145"/>
                </a:lnTo>
                <a:lnTo>
                  <a:pt x="139" y="149"/>
                </a:lnTo>
                <a:lnTo>
                  <a:pt x="142" y="152"/>
                </a:lnTo>
                <a:lnTo>
                  <a:pt x="138" y="157"/>
                </a:lnTo>
                <a:lnTo>
                  <a:pt x="138" y="165"/>
                </a:lnTo>
                <a:lnTo>
                  <a:pt x="110" y="164"/>
                </a:lnTo>
                <a:lnTo>
                  <a:pt x="110" y="180"/>
                </a:lnTo>
                <a:lnTo>
                  <a:pt x="128" y="182"/>
                </a:lnTo>
                <a:lnTo>
                  <a:pt x="128" y="193"/>
                </a:lnTo>
                <a:lnTo>
                  <a:pt x="137" y="193"/>
                </a:lnTo>
                <a:lnTo>
                  <a:pt x="138" y="196"/>
                </a:lnTo>
                <a:lnTo>
                  <a:pt x="134" y="198"/>
                </a:lnTo>
                <a:lnTo>
                  <a:pt x="129" y="196"/>
                </a:lnTo>
                <a:lnTo>
                  <a:pt x="128" y="201"/>
                </a:lnTo>
                <a:lnTo>
                  <a:pt x="126" y="205"/>
                </a:lnTo>
                <a:lnTo>
                  <a:pt x="103" y="204"/>
                </a:lnTo>
                <a:lnTo>
                  <a:pt x="101" y="208"/>
                </a:lnTo>
                <a:lnTo>
                  <a:pt x="94" y="208"/>
                </a:lnTo>
                <a:lnTo>
                  <a:pt x="94" y="204"/>
                </a:lnTo>
                <a:lnTo>
                  <a:pt x="68" y="201"/>
                </a:lnTo>
                <a:lnTo>
                  <a:pt x="68" y="198"/>
                </a:lnTo>
                <a:lnTo>
                  <a:pt x="37" y="195"/>
                </a:lnTo>
                <a:lnTo>
                  <a:pt x="37" y="183"/>
                </a:lnTo>
                <a:lnTo>
                  <a:pt x="37" y="179"/>
                </a:lnTo>
                <a:lnTo>
                  <a:pt x="40" y="179"/>
                </a:lnTo>
                <a:lnTo>
                  <a:pt x="40" y="163"/>
                </a:lnTo>
                <a:lnTo>
                  <a:pt x="22" y="161"/>
                </a:lnTo>
                <a:lnTo>
                  <a:pt x="22" y="163"/>
                </a:lnTo>
                <a:lnTo>
                  <a:pt x="18" y="163"/>
                </a:lnTo>
                <a:lnTo>
                  <a:pt x="19" y="119"/>
                </a:lnTo>
                <a:lnTo>
                  <a:pt x="16" y="117"/>
                </a:lnTo>
                <a:lnTo>
                  <a:pt x="16" y="114"/>
                </a:lnTo>
                <a:lnTo>
                  <a:pt x="0" y="113"/>
                </a:lnTo>
                <a:lnTo>
                  <a:pt x="2" y="70"/>
                </a:lnTo>
                <a:lnTo>
                  <a:pt x="6" y="69"/>
                </a:lnTo>
                <a:lnTo>
                  <a:pt x="5" y="67"/>
                </a:lnTo>
                <a:lnTo>
                  <a:pt x="3" y="64"/>
                </a:lnTo>
                <a:lnTo>
                  <a:pt x="3" y="63"/>
                </a:lnTo>
                <a:lnTo>
                  <a:pt x="3" y="61"/>
                </a:lnTo>
                <a:lnTo>
                  <a:pt x="8" y="61"/>
                </a:lnTo>
                <a:lnTo>
                  <a:pt x="8" y="60"/>
                </a:lnTo>
                <a:lnTo>
                  <a:pt x="9" y="59"/>
                </a:lnTo>
                <a:lnTo>
                  <a:pt x="9" y="51"/>
                </a:lnTo>
                <a:lnTo>
                  <a:pt x="9" y="47"/>
                </a:lnTo>
                <a:lnTo>
                  <a:pt x="9" y="37"/>
                </a:lnTo>
                <a:lnTo>
                  <a:pt x="3" y="37"/>
                </a:lnTo>
                <a:lnTo>
                  <a:pt x="6" y="7"/>
                </a:lnTo>
                <a:lnTo>
                  <a:pt x="8" y="6"/>
                </a:lnTo>
                <a:lnTo>
                  <a:pt x="8" y="4"/>
                </a:lnTo>
                <a:lnTo>
                  <a:pt x="10" y="4"/>
                </a:lnTo>
                <a:lnTo>
                  <a:pt x="12" y="6"/>
                </a:lnTo>
                <a:lnTo>
                  <a:pt x="15" y="9"/>
                </a:lnTo>
                <a:lnTo>
                  <a:pt x="16" y="9"/>
                </a:lnTo>
                <a:lnTo>
                  <a:pt x="21" y="6"/>
                </a:lnTo>
                <a:lnTo>
                  <a:pt x="24" y="6"/>
                </a:lnTo>
                <a:lnTo>
                  <a:pt x="24" y="7"/>
                </a:lnTo>
                <a:lnTo>
                  <a:pt x="25" y="7"/>
                </a:lnTo>
                <a:lnTo>
                  <a:pt x="24" y="10"/>
                </a:lnTo>
                <a:lnTo>
                  <a:pt x="25" y="10"/>
                </a:lnTo>
                <a:lnTo>
                  <a:pt x="28" y="9"/>
                </a:lnTo>
                <a:lnTo>
                  <a:pt x="31" y="12"/>
                </a:lnTo>
                <a:lnTo>
                  <a:pt x="31" y="3"/>
                </a:lnTo>
                <a:lnTo>
                  <a:pt x="32" y="0"/>
                </a:lnTo>
                <a:lnTo>
                  <a:pt x="59" y="1"/>
                </a:lnTo>
                <a:lnTo>
                  <a:pt x="54" y="10"/>
                </a:lnTo>
                <a:lnTo>
                  <a:pt x="72" y="12"/>
                </a:lnTo>
                <a:lnTo>
                  <a:pt x="75" y="13"/>
                </a:lnTo>
                <a:lnTo>
                  <a:pt x="76" y="10"/>
                </a:lnTo>
                <a:lnTo>
                  <a:pt x="84" y="15"/>
                </a:lnTo>
                <a:lnTo>
                  <a:pt x="87" y="12"/>
                </a:lnTo>
                <a:lnTo>
                  <a:pt x="93" y="15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92" name="Rectangle 760"/>
          <p:cNvSpPr>
            <a:spLocks noChangeArrowheads="1"/>
          </p:cNvSpPr>
          <p:nvPr/>
        </p:nvSpPr>
        <p:spPr bwMode="auto">
          <a:xfrm rot="21334256">
            <a:off x="3488617" y="3280960"/>
            <a:ext cx="30777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xmlns="" id="{0A5F44ED-24B1-4D06-BABC-26B4BAAC7434}"/>
              </a:ext>
            </a:extLst>
          </p:cNvPr>
          <p:cNvSpPr txBox="1"/>
          <p:nvPr/>
        </p:nvSpPr>
        <p:spPr>
          <a:xfrm>
            <a:off x="8126323" y="4674829"/>
            <a:ext cx="891860" cy="230806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lIns="68555" tIns="34277" rIns="68555" bIns="34277" rtlCol="0">
            <a:spAutoFit/>
          </a:bodyPr>
          <a:lstStyle/>
          <a:p>
            <a:r>
              <a:rPr lang="ru-RU" sz="105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Черное море</a:t>
            </a:r>
          </a:p>
        </p:txBody>
      </p:sp>
      <p:sp>
        <p:nvSpPr>
          <p:cNvPr id="23554" name="Line 35"/>
          <p:cNvSpPr>
            <a:spLocks noChangeShapeType="1"/>
          </p:cNvSpPr>
          <p:nvPr/>
        </p:nvSpPr>
        <p:spPr bwMode="auto">
          <a:xfrm>
            <a:off x="8001000" y="-1208485"/>
            <a:ext cx="2491979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68528" tIns="34263" rIns="68528" bIns="34263"/>
          <a:lstStyle/>
          <a:p>
            <a:endParaRPr lang="ru-RU" sz="1013" dirty="0"/>
          </a:p>
        </p:txBody>
      </p:sp>
      <p:sp>
        <p:nvSpPr>
          <p:cNvPr id="23555" name="Line 36"/>
          <p:cNvSpPr>
            <a:spLocks noChangeShapeType="1"/>
          </p:cNvSpPr>
          <p:nvPr/>
        </p:nvSpPr>
        <p:spPr bwMode="auto">
          <a:xfrm>
            <a:off x="8001000" y="3597864"/>
            <a:ext cx="2491979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68528" tIns="34263" rIns="68528" bIns="34263"/>
          <a:lstStyle/>
          <a:p>
            <a:endParaRPr lang="ru-RU" sz="1013" dirty="0"/>
          </a:p>
        </p:txBody>
      </p:sp>
      <p:sp>
        <p:nvSpPr>
          <p:cNvPr id="23556" name="Line 37"/>
          <p:cNvSpPr>
            <a:spLocks noChangeShapeType="1"/>
          </p:cNvSpPr>
          <p:nvPr/>
        </p:nvSpPr>
        <p:spPr bwMode="auto">
          <a:xfrm>
            <a:off x="8001000" y="-1151533"/>
            <a:ext cx="0" cy="4749404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68528" tIns="34263" rIns="68528" bIns="34263"/>
          <a:lstStyle/>
          <a:p>
            <a:endParaRPr lang="ru-RU" sz="1013" dirty="0"/>
          </a:p>
        </p:txBody>
      </p:sp>
      <p:sp>
        <p:nvSpPr>
          <p:cNvPr id="323" name="Полилиния 4"/>
          <p:cNvSpPr>
            <a:spLocks/>
          </p:cNvSpPr>
          <p:nvPr/>
        </p:nvSpPr>
        <p:spPr bwMode="auto">
          <a:xfrm rot="21334256">
            <a:off x="3612160" y="3086613"/>
            <a:ext cx="624483" cy="69921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24" name="Полилиния 2"/>
          <p:cNvSpPr>
            <a:spLocks/>
          </p:cNvSpPr>
          <p:nvPr/>
        </p:nvSpPr>
        <p:spPr bwMode="auto">
          <a:xfrm rot="21334256">
            <a:off x="3915362" y="2951347"/>
            <a:ext cx="624483" cy="294276"/>
          </a:xfrm>
          <a:custGeom>
            <a:avLst/>
            <a:gdLst>
              <a:gd name="T0" fmla="*/ 65738 w 720900"/>
              <a:gd name="T1" fmla="*/ 38693 h 384825"/>
              <a:gd name="T2" fmla="*/ 72597 w 720900"/>
              <a:gd name="T3" fmla="*/ 23811 h 384825"/>
              <a:gd name="T4" fmla="*/ 96708 w 720900"/>
              <a:gd name="T5" fmla="*/ 17859 h 384825"/>
              <a:gd name="T6" fmla="*/ 131184 w 720900"/>
              <a:gd name="T7" fmla="*/ 0 h 384825"/>
              <a:gd name="T8" fmla="*/ 151849 w 720900"/>
              <a:gd name="T9" fmla="*/ 41668 h 384825"/>
              <a:gd name="T10" fmla="*/ 175961 w 720900"/>
              <a:gd name="T11" fmla="*/ 71431 h 384825"/>
              <a:gd name="T12" fmla="*/ 193186 w 720900"/>
              <a:gd name="T13" fmla="*/ 56551 h 384825"/>
              <a:gd name="T14" fmla="*/ 227638 w 720900"/>
              <a:gd name="T15" fmla="*/ 62504 h 384825"/>
              <a:gd name="T16" fmla="*/ 317206 w 720900"/>
              <a:gd name="T17" fmla="*/ 74408 h 384825"/>
              <a:gd name="T18" fmla="*/ 324097 w 720900"/>
              <a:gd name="T19" fmla="*/ 119053 h 384825"/>
              <a:gd name="T20" fmla="*/ 358546 w 720900"/>
              <a:gd name="T21" fmla="*/ 119053 h 384825"/>
              <a:gd name="T22" fmla="*/ 334432 w 720900"/>
              <a:gd name="T23" fmla="*/ 74408 h 384825"/>
              <a:gd name="T24" fmla="*/ 361991 w 720900"/>
              <a:gd name="T25" fmla="*/ 44645 h 384825"/>
              <a:gd name="T26" fmla="*/ 437779 w 720900"/>
              <a:gd name="T27" fmla="*/ 59529 h 384825"/>
              <a:gd name="T28" fmla="*/ 417111 w 720900"/>
              <a:gd name="T29" fmla="*/ 71431 h 384825"/>
              <a:gd name="T30" fmla="*/ 448119 w 720900"/>
              <a:gd name="T31" fmla="*/ 80362 h 384825"/>
              <a:gd name="T32" fmla="*/ 475673 w 720900"/>
              <a:gd name="T33" fmla="*/ 86313 h 384825"/>
              <a:gd name="T34" fmla="*/ 510125 w 720900"/>
              <a:gd name="T35" fmla="*/ 107148 h 384825"/>
              <a:gd name="T36" fmla="*/ 513570 w 720900"/>
              <a:gd name="T37" fmla="*/ 125006 h 384825"/>
              <a:gd name="T38" fmla="*/ 506680 w 720900"/>
              <a:gd name="T39" fmla="*/ 154772 h 384825"/>
              <a:gd name="T40" fmla="*/ 592808 w 720900"/>
              <a:gd name="T41" fmla="*/ 175603 h 384825"/>
              <a:gd name="T42" fmla="*/ 592808 w 720900"/>
              <a:gd name="T43" fmla="*/ 154772 h 384825"/>
              <a:gd name="T44" fmla="*/ 634144 w 720900"/>
              <a:gd name="T45" fmla="*/ 142865 h 384825"/>
              <a:gd name="T46" fmla="*/ 696154 w 720900"/>
              <a:gd name="T47" fmla="*/ 154772 h 384825"/>
              <a:gd name="T48" fmla="*/ 682373 w 720900"/>
              <a:gd name="T49" fmla="*/ 187509 h 384825"/>
              <a:gd name="T50" fmla="*/ 692711 w 720900"/>
              <a:gd name="T51" fmla="*/ 202392 h 384825"/>
              <a:gd name="T52" fmla="*/ 699600 w 720900"/>
              <a:gd name="T53" fmla="*/ 223229 h 384825"/>
              <a:gd name="T54" fmla="*/ 658260 w 720900"/>
              <a:gd name="T55" fmla="*/ 235129 h 384825"/>
              <a:gd name="T56" fmla="*/ 620363 w 720900"/>
              <a:gd name="T57" fmla="*/ 244060 h 384825"/>
              <a:gd name="T58" fmla="*/ 565246 w 720900"/>
              <a:gd name="T59" fmla="*/ 270849 h 384825"/>
              <a:gd name="T60" fmla="*/ 451561 w 720900"/>
              <a:gd name="T61" fmla="*/ 279776 h 384825"/>
              <a:gd name="T62" fmla="*/ 420558 w 720900"/>
              <a:gd name="T63" fmla="*/ 300618 h 384825"/>
              <a:gd name="T64" fmla="*/ 410217 w 720900"/>
              <a:gd name="T65" fmla="*/ 321445 h 384825"/>
              <a:gd name="T66" fmla="*/ 386104 w 720900"/>
              <a:gd name="T67" fmla="*/ 309528 h 384825"/>
              <a:gd name="T68" fmla="*/ 341320 w 720900"/>
              <a:gd name="T69" fmla="*/ 321445 h 384825"/>
              <a:gd name="T70" fmla="*/ 317206 w 720900"/>
              <a:gd name="T71" fmla="*/ 321445 h 384825"/>
              <a:gd name="T72" fmla="*/ 303429 w 720900"/>
              <a:gd name="T73" fmla="*/ 276800 h 384825"/>
              <a:gd name="T74" fmla="*/ 255204 w 720900"/>
              <a:gd name="T75" fmla="*/ 300618 h 384825"/>
              <a:gd name="T76" fmla="*/ 244855 w 720900"/>
              <a:gd name="T77" fmla="*/ 267872 h 384825"/>
              <a:gd name="T78" fmla="*/ 248305 w 720900"/>
              <a:gd name="T79" fmla="*/ 250011 h 384825"/>
              <a:gd name="T80" fmla="*/ 210416 w 720900"/>
              <a:gd name="T81" fmla="*/ 235129 h 384825"/>
              <a:gd name="T82" fmla="*/ 196629 w 720900"/>
              <a:gd name="T83" fmla="*/ 220250 h 384825"/>
              <a:gd name="T84" fmla="*/ 141508 w 720900"/>
              <a:gd name="T85" fmla="*/ 244060 h 384825"/>
              <a:gd name="T86" fmla="*/ 155294 w 720900"/>
              <a:gd name="T87" fmla="*/ 270849 h 384825"/>
              <a:gd name="T88" fmla="*/ 165627 w 720900"/>
              <a:gd name="T89" fmla="*/ 282753 h 384825"/>
              <a:gd name="T90" fmla="*/ 110523 w 720900"/>
              <a:gd name="T91" fmla="*/ 261919 h 384825"/>
              <a:gd name="T92" fmla="*/ 96708 w 720900"/>
              <a:gd name="T93" fmla="*/ 282753 h 384825"/>
              <a:gd name="T94" fmla="*/ 58841 w 720900"/>
              <a:gd name="T95" fmla="*/ 229182 h 384825"/>
              <a:gd name="T96" fmla="*/ 34708 w 720900"/>
              <a:gd name="T97" fmla="*/ 214295 h 384825"/>
              <a:gd name="T98" fmla="*/ 7133 w 720900"/>
              <a:gd name="T99" fmla="*/ 208345 h 384825"/>
              <a:gd name="T100" fmla="*/ 3704 w 720900"/>
              <a:gd name="T101" fmla="*/ 175603 h 384825"/>
              <a:gd name="T102" fmla="*/ 27811 w 720900"/>
              <a:gd name="T103" fmla="*/ 151788 h 384825"/>
              <a:gd name="T104" fmla="*/ 48489 w 720900"/>
              <a:gd name="T105" fmla="*/ 139888 h 384825"/>
              <a:gd name="T106" fmla="*/ 72597 w 720900"/>
              <a:gd name="T107" fmla="*/ 139888 h 384825"/>
              <a:gd name="T108" fmla="*/ 96708 w 720900"/>
              <a:gd name="T109" fmla="*/ 116079 h 384825"/>
              <a:gd name="T110" fmla="*/ 79499 w 720900"/>
              <a:gd name="T111" fmla="*/ 83338 h 384825"/>
              <a:gd name="T112" fmla="*/ 69167 w 720900"/>
              <a:gd name="T113" fmla="*/ 56551 h 3848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0900" h="384825">
                <a:moveTo>
                  <a:pt x="70884" y="67079"/>
                </a:moveTo>
                <a:cubicBezTo>
                  <a:pt x="70296" y="59430"/>
                  <a:pt x="69618" y="52687"/>
                  <a:pt x="67354" y="45896"/>
                </a:cubicBezTo>
                <a:cubicBezTo>
                  <a:pt x="66012" y="41871"/>
                  <a:pt x="58717" y="39245"/>
                  <a:pt x="60293" y="35305"/>
                </a:cubicBezTo>
                <a:cubicBezTo>
                  <a:pt x="62248" y="30418"/>
                  <a:pt x="69487" y="30092"/>
                  <a:pt x="74415" y="28244"/>
                </a:cubicBezTo>
                <a:cubicBezTo>
                  <a:pt x="78958" y="26540"/>
                  <a:pt x="83871" y="26046"/>
                  <a:pt x="88537" y="24713"/>
                </a:cubicBezTo>
                <a:cubicBezTo>
                  <a:pt x="92115" y="23691"/>
                  <a:pt x="95598" y="22360"/>
                  <a:pt x="99128" y="21183"/>
                </a:cubicBezTo>
                <a:cubicBezTo>
                  <a:pt x="124940" y="3976"/>
                  <a:pt x="92478" y="24983"/>
                  <a:pt x="123842" y="7061"/>
                </a:cubicBezTo>
                <a:cubicBezTo>
                  <a:pt x="127526" y="4956"/>
                  <a:pt x="130903" y="2354"/>
                  <a:pt x="134433" y="0"/>
                </a:cubicBezTo>
                <a:cubicBezTo>
                  <a:pt x="137964" y="2354"/>
                  <a:pt x="142024" y="4061"/>
                  <a:pt x="145025" y="7061"/>
                </a:cubicBezTo>
                <a:cubicBezTo>
                  <a:pt x="158489" y="20525"/>
                  <a:pt x="150382" y="28490"/>
                  <a:pt x="155616" y="49427"/>
                </a:cubicBezTo>
                <a:cubicBezTo>
                  <a:pt x="156645" y="53543"/>
                  <a:pt x="160954" y="56141"/>
                  <a:pt x="162677" y="60018"/>
                </a:cubicBezTo>
                <a:cubicBezTo>
                  <a:pt x="174139" y="85806"/>
                  <a:pt x="161065" y="78310"/>
                  <a:pt x="180330" y="84732"/>
                </a:cubicBezTo>
                <a:cubicBezTo>
                  <a:pt x="185037" y="83555"/>
                  <a:pt x="191021" y="84632"/>
                  <a:pt x="194452" y="81201"/>
                </a:cubicBezTo>
                <a:cubicBezTo>
                  <a:pt x="197883" y="77770"/>
                  <a:pt x="193821" y="69575"/>
                  <a:pt x="197982" y="67079"/>
                </a:cubicBezTo>
                <a:cubicBezTo>
                  <a:pt x="202143" y="64583"/>
                  <a:pt x="207346" y="69658"/>
                  <a:pt x="212104" y="70610"/>
                </a:cubicBezTo>
                <a:cubicBezTo>
                  <a:pt x="219123" y="72014"/>
                  <a:pt x="226226" y="72963"/>
                  <a:pt x="233287" y="74140"/>
                </a:cubicBezTo>
                <a:cubicBezTo>
                  <a:pt x="273482" y="87538"/>
                  <a:pt x="247040" y="80764"/>
                  <a:pt x="314489" y="84732"/>
                </a:cubicBezTo>
                <a:cubicBezTo>
                  <a:pt x="318019" y="85909"/>
                  <a:pt x="322174" y="85937"/>
                  <a:pt x="325080" y="88262"/>
                </a:cubicBezTo>
                <a:cubicBezTo>
                  <a:pt x="331301" y="93239"/>
                  <a:pt x="333346" y="102469"/>
                  <a:pt x="335672" y="109445"/>
                </a:cubicBezTo>
                <a:cubicBezTo>
                  <a:pt x="327918" y="121077"/>
                  <a:pt x="322384" y="124146"/>
                  <a:pt x="332141" y="141220"/>
                </a:cubicBezTo>
                <a:cubicBezTo>
                  <a:pt x="333987" y="144451"/>
                  <a:pt x="339202" y="143573"/>
                  <a:pt x="342733" y="144750"/>
                </a:cubicBezTo>
                <a:cubicBezTo>
                  <a:pt x="350971" y="143573"/>
                  <a:pt x="359476" y="143611"/>
                  <a:pt x="367446" y="141220"/>
                </a:cubicBezTo>
                <a:cubicBezTo>
                  <a:pt x="387183" y="135299"/>
                  <a:pt x="387227" y="108329"/>
                  <a:pt x="374507" y="91793"/>
                </a:cubicBezTo>
                <a:cubicBezTo>
                  <a:pt x="368010" y="83346"/>
                  <a:pt x="353324" y="89439"/>
                  <a:pt x="342733" y="88262"/>
                </a:cubicBezTo>
                <a:cubicBezTo>
                  <a:pt x="339195" y="77650"/>
                  <a:pt x="331107" y="58469"/>
                  <a:pt x="342733" y="49427"/>
                </a:cubicBezTo>
                <a:cubicBezTo>
                  <a:pt x="350222" y="43602"/>
                  <a:pt x="361509" y="52346"/>
                  <a:pt x="370977" y="52957"/>
                </a:cubicBezTo>
                <a:cubicBezTo>
                  <a:pt x="398013" y="54701"/>
                  <a:pt x="425111" y="55311"/>
                  <a:pt x="452178" y="56488"/>
                </a:cubicBezTo>
                <a:cubicBezTo>
                  <a:pt x="451001" y="61195"/>
                  <a:pt x="451679" y="66821"/>
                  <a:pt x="448648" y="70610"/>
                </a:cubicBezTo>
                <a:cubicBezTo>
                  <a:pt x="446323" y="73516"/>
                  <a:pt x="441153" y="72076"/>
                  <a:pt x="438056" y="74140"/>
                </a:cubicBezTo>
                <a:cubicBezTo>
                  <a:pt x="433902" y="76910"/>
                  <a:pt x="430995" y="81201"/>
                  <a:pt x="427465" y="84732"/>
                </a:cubicBezTo>
                <a:cubicBezTo>
                  <a:pt x="432172" y="85909"/>
                  <a:pt x="436984" y="86728"/>
                  <a:pt x="441587" y="88262"/>
                </a:cubicBezTo>
                <a:cubicBezTo>
                  <a:pt x="447599" y="90266"/>
                  <a:pt x="453169" y="93502"/>
                  <a:pt x="459239" y="95323"/>
                </a:cubicBezTo>
                <a:cubicBezTo>
                  <a:pt x="464987" y="97047"/>
                  <a:pt x="471070" y="97399"/>
                  <a:pt x="476892" y="98854"/>
                </a:cubicBezTo>
                <a:cubicBezTo>
                  <a:pt x="480502" y="99757"/>
                  <a:pt x="483953" y="101207"/>
                  <a:pt x="487483" y="102384"/>
                </a:cubicBezTo>
                <a:cubicBezTo>
                  <a:pt x="491014" y="104738"/>
                  <a:pt x="494622" y="106979"/>
                  <a:pt x="498075" y="109445"/>
                </a:cubicBezTo>
                <a:cubicBezTo>
                  <a:pt x="528747" y="131353"/>
                  <a:pt x="497815" y="110449"/>
                  <a:pt x="522788" y="127098"/>
                </a:cubicBezTo>
                <a:cubicBezTo>
                  <a:pt x="525142" y="130628"/>
                  <a:pt x="529151" y="133504"/>
                  <a:pt x="529849" y="137689"/>
                </a:cubicBezTo>
                <a:cubicBezTo>
                  <a:pt x="530461" y="141360"/>
                  <a:pt x="528644" y="145375"/>
                  <a:pt x="526319" y="148281"/>
                </a:cubicBezTo>
                <a:cubicBezTo>
                  <a:pt x="521342" y="154503"/>
                  <a:pt x="512113" y="156547"/>
                  <a:pt x="505136" y="158872"/>
                </a:cubicBezTo>
                <a:cubicBezTo>
                  <a:pt x="512926" y="197830"/>
                  <a:pt x="501249" y="161074"/>
                  <a:pt x="519258" y="183586"/>
                </a:cubicBezTo>
                <a:cubicBezTo>
                  <a:pt x="522151" y="187203"/>
                  <a:pt x="526144" y="210955"/>
                  <a:pt x="526319" y="211830"/>
                </a:cubicBezTo>
                <a:cubicBezTo>
                  <a:pt x="553386" y="210653"/>
                  <a:pt x="580864" y="213146"/>
                  <a:pt x="607520" y="208300"/>
                </a:cubicBezTo>
                <a:cubicBezTo>
                  <a:pt x="611182" y="207634"/>
                  <a:pt x="603990" y="201430"/>
                  <a:pt x="603990" y="197708"/>
                </a:cubicBezTo>
                <a:cubicBezTo>
                  <a:pt x="603990" y="192856"/>
                  <a:pt x="603041" y="185452"/>
                  <a:pt x="607520" y="183586"/>
                </a:cubicBezTo>
                <a:cubicBezTo>
                  <a:pt x="619519" y="178587"/>
                  <a:pt x="633411" y="181233"/>
                  <a:pt x="646356" y="180056"/>
                </a:cubicBezTo>
                <a:cubicBezTo>
                  <a:pt x="647533" y="176525"/>
                  <a:pt x="647561" y="172370"/>
                  <a:pt x="649886" y="169464"/>
                </a:cubicBezTo>
                <a:cubicBezTo>
                  <a:pt x="660066" y="156739"/>
                  <a:pt x="670664" y="163858"/>
                  <a:pt x="685191" y="165934"/>
                </a:cubicBezTo>
                <a:cubicBezTo>
                  <a:pt x="710399" y="174337"/>
                  <a:pt x="702245" y="166802"/>
                  <a:pt x="713435" y="183586"/>
                </a:cubicBezTo>
                <a:cubicBezTo>
                  <a:pt x="712258" y="193001"/>
                  <a:pt x="713147" y="202913"/>
                  <a:pt x="709905" y="211830"/>
                </a:cubicBezTo>
                <a:cubicBezTo>
                  <a:pt x="708199" y="216523"/>
                  <a:pt x="702083" y="218267"/>
                  <a:pt x="699313" y="222422"/>
                </a:cubicBezTo>
                <a:cubicBezTo>
                  <a:pt x="697249" y="225518"/>
                  <a:pt x="696960" y="229483"/>
                  <a:pt x="695783" y="233013"/>
                </a:cubicBezTo>
                <a:cubicBezTo>
                  <a:pt x="700490" y="235367"/>
                  <a:pt x="705622" y="237015"/>
                  <a:pt x="709905" y="240074"/>
                </a:cubicBezTo>
                <a:cubicBezTo>
                  <a:pt x="713968" y="242976"/>
                  <a:pt x="719125" y="245865"/>
                  <a:pt x="720497" y="250666"/>
                </a:cubicBezTo>
                <a:cubicBezTo>
                  <a:pt x="721830" y="255332"/>
                  <a:pt x="719658" y="260751"/>
                  <a:pt x="716966" y="264788"/>
                </a:cubicBezTo>
                <a:cubicBezTo>
                  <a:pt x="714612" y="268319"/>
                  <a:pt x="710169" y="269951"/>
                  <a:pt x="706374" y="271849"/>
                </a:cubicBezTo>
                <a:cubicBezTo>
                  <a:pt x="697685" y="276194"/>
                  <a:pt x="682732" y="277555"/>
                  <a:pt x="674600" y="278910"/>
                </a:cubicBezTo>
                <a:cubicBezTo>
                  <a:pt x="671069" y="281264"/>
                  <a:pt x="668102" y="284855"/>
                  <a:pt x="664008" y="285971"/>
                </a:cubicBezTo>
                <a:cubicBezTo>
                  <a:pt x="654854" y="288467"/>
                  <a:pt x="642816" y="283154"/>
                  <a:pt x="635764" y="289501"/>
                </a:cubicBezTo>
                <a:cubicBezTo>
                  <a:pt x="628551" y="295993"/>
                  <a:pt x="637161" y="312987"/>
                  <a:pt x="628703" y="317745"/>
                </a:cubicBezTo>
                <a:cubicBezTo>
                  <a:pt x="614307" y="325843"/>
                  <a:pt x="595752" y="320099"/>
                  <a:pt x="579276" y="321276"/>
                </a:cubicBezTo>
                <a:cubicBezTo>
                  <a:pt x="566447" y="340518"/>
                  <a:pt x="579488" y="328337"/>
                  <a:pt x="561624" y="328337"/>
                </a:cubicBezTo>
                <a:cubicBezTo>
                  <a:pt x="528652" y="328337"/>
                  <a:pt x="495721" y="330690"/>
                  <a:pt x="462770" y="331867"/>
                </a:cubicBezTo>
                <a:cubicBezTo>
                  <a:pt x="458270" y="338618"/>
                  <a:pt x="452438" y="348867"/>
                  <a:pt x="445117" y="353050"/>
                </a:cubicBezTo>
                <a:cubicBezTo>
                  <a:pt x="440904" y="355457"/>
                  <a:pt x="435702" y="355404"/>
                  <a:pt x="430995" y="356581"/>
                </a:cubicBezTo>
                <a:cubicBezTo>
                  <a:pt x="428641" y="360111"/>
                  <a:pt x="425605" y="363272"/>
                  <a:pt x="423934" y="367172"/>
                </a:cubicBezTo>
                <a:cubicBezTo>
                  <a:pt x="422023" y="371632"/>
                  <a:pt x="424744" y="379124"/>
                  <a:pt x="420404" y="381294"/>
                </a:cubicBezTo>
                <a:cubicBezTo>
                  <a:pt x="415037" y="383978"/>
                  <a:pt x="408635" y="378941"/>
                  <a:pt x="402751" y="377764"/>
                </a:cubicBezTo>
                <a:cubicBezTo>
                  <a:pt x="400397" y="374233"/>
                  <a:pt x="399630" y="368748"/>
                  <a:pt x="395690" y="367172"/>
                </a:cubicBezTo>
                <a:cubicBezTo>
                  <a:pt x="384868" y="362843"/>
                  <a:pt x="380028" y="380844"/>
                  <a:pt x="378038" y="384825"/>
                </a:cubicBezTo>
                <a:cubicBezTo>
                  <a:pt x="368623" y="383648"/>
                  <a:pt x="359129" y="382991"/>
                  <a:pt x="349794" y="381294"/>
                </a:cubicBezTo>
                <a:cubicBezTo>
                  <a:pt x="346132" y="380628"/>
                  <a:pt x="342924" y="377764"/>
                  <a:pt x="339202" y="377764"/>
                </a:cubicBezTo>
                <a:cubicBezTo>
                  <a:pt x="334350" y="377764"/>
                  <a:pt x="329787" y="380117"/>
                  <a:pt x="325080" y="381294"/>
                </a:cubicBezTo>
                <a:cubicBezTo>
                  <a:pt x="321550" y="377764"/>
                  <a:pt x="315775" y="375527"/>
                  <a:pt x="314489" y="370703"/>
                </a:cubicBezTo>
                <a:cubicBezTo>
                  <a:pt x="310838" y="357011"/>
                  <a:pt x="320490" y="338823"/>
                  <a:pt x="310958" y="328337"/>
                </a:cubicBezTo>
                <a:cubicBezTo>
                  <a:pt x="303790" y="320452"/>
                  <a:pt x="289775" y="330690"/>
                  <a:pt x="279184" y="331867"/>
                </a:cubicBezTo>
                <a:cubicBezTo>
                  <a:pt x="270946" y="356581"/>
                  <a:pt x="279184" y="350696"/>
                  <a:pt x="261531" y="356581"/>
                </a:cubicBezTo>
                <a:cubicBezTo>
                  <a:pt x="258001" y="354227"/>
                  <a:pt x="253294" y="353050"/>
                  <a:pt x="250940" y="349520"/>
                </a:cubicBezTo>
                <a:cubicBezTo>
                  <a:pt x="244991" y="340597"/>
                  <a:pt x="247647" y="326526"/>
                  <a:pt x="250940" y="317745"/>
                </a:cubicBezTo>
                <a:cubicBezTo>
                  <a:pt x="252430" y="313772"/>
                  <a:pt x="255647" y="310684"/>
                  <a:pt x="258001" y="307154"/>
                </a:cubicBezTo>
                <a:cubicBezTo>
                  <a:pt x="256824" y="303623"/>
                  <a:pt x="258163" y="297024"/>
                  <a:pt x="254470" y="296562"/>
                </a:cubicBezTo>
                <a:cubicBezTo>
                  <a:pt x="244535" y="295320"/>
                  <a:pt x="186088" y="317933"/>
                  <a:pt x="205043" y="289501"/>
                </a:cubicBezTo>
                <a:cubicBezTo>
                  <a:pt x="207813" y="285347"/>
                  <a:pt x="212104" y="282440"/>
                  <a:pt x="215635" y="278910"/>
                </a:cubicBezTo>
                <a:cubicBezTo>
                  <a:pt x="216742" y="275588"/>
                  <a:pt x="223941" y="261049"/>
                  <a:pt x="215635" y="257727"/>
                </a:cubicBezTo>
                <a:cubicBezTo>
                  <a:pt x="211130" y="255925"/>
                  <a:pt x="206220" y="260080"/>
                  <a:pt x="201513" y="261257"/>
                </a:cubicBezTo>
                <a:cubicBezTo>
                  <a:pt x="190641" y="277565"/>
                  <a:pt x="193111" y="283252"/>
                  <a:pt x="176799" y="285971"/>
                </a:cubicBezTo>
                <a:cubicBezTo>
                  <a:pt x="166287" y="287723"/>
                  <a:pt x="155616" y="288324"/>
                  <a:pt x="145025" y="289501"/>
                </a:cubicBezTo>
                <a:cubicBezTo>
                  <a:pt x="146202" y="298916"/>
                  <a:pt x="144702" y="309075"/>
                  <a:pt x="148555" y="317745"/>
                </a:cubicBezTo>
                <a:cubicBezTo>
                  <a:pt x="150066" y="321146"/>
                  <a:pt x="155569" y="320254"/>
                  <a:pt x="159147" y="321276"/>
                </a:cubicBezTo>
                <a:cubicBezTo>
                  <a:pt x="163812" y="322609"/>
                  <a:pt x="168562" y="323629"/>
                  <a:pt x="173269" y="324806"/>
                </a:cubicBezTo>
                <a:cubicBezTo>
                  <a:pt x="172092" y="328337"/>
                  <a:pt x="173349" y="334495"/>
                  <a:pt x="169738" y="335398"/>
                </a:cubicBezTo>
                <a:cubicBezTo>
                  <a:pt x="150816" y="340128"/>
                  <a:pt x="137475" y="326834"/>
                  <a:pt x="123842" y="317745"/>
                </a:cubicBezTo>
                <a:lnTo>
                  <a:pt x="113250" y="310684"/>
                </a:lnTo>
                <a:cubicBezTo>
                  <a:pt x="109720" y="311861"/>
                  <a:pt x="104505" y="310984"/>
                  <a:pt x="102659" y="314215"/>
                </a:cubicBezTo>
                <a:cubicBezTo>
                  <a:pt x="99107" y="320430"/>
                  <a:pt x="105198" y="331604"/>
                  <a:pt x="99128" y="335398"/>
                </a:cubicBezTo>
                <a:cubicBezTo>
                  <a:pt x="92071" y="339808"/>
                  <a:pt x="82653" y="333044"/>
                  <a:pt x="74415" y="331867"/>
                </a:cubicBezTo>
                <a:cubicBezTo>
                  <a:pt x="41441" y="298896"/>
                  <a:pt x="99584" y="361658"/>
                  <a:pt x="60293" y="271849"/>
                </a:cubicBezTo>
                <a:cubicBezTo>
                  <a:pt x="57310" y="265030"/>
                  <a:pt x="39110" y="264788"/>
                  <a:pt x="39110" y="264788"/>
                </a:cubicBezTo>
                <a:cubicBezTo>
                  <a:pt x="37933" y="261257"/>
                  <a:pt x="33915" y="257525"/>
                  <a:pt x="35579" y="254196"/>
                </a:cubicBezTo>
                <a:cubicBezTo>
                  <a:pt x="37243" y="250867"/>
                  <a:pt x="49781" y="251569"/>
                  <a:pt x="46171" y="250666"/>
                </a:cubicBezTo>
                <a:cubicBezTo>
                  <a:pt x="33560" y="247513"/>
                  <a:pt x="20280" y="248312"/>
                  <a:pt x="7335" y="247135"/>
                </a:cubicBezTo>
                <a:cubicBezTo>
                  <a:pt x="4981" y="243605"/>
                  <a:pt x="658" y="240770"/>
                  <a:pt x="274" y="236544"/>
                </a:cubicBezTo>
                <a:cubicBezTo>
                  <a:pt x="-585" y="227095"/>
                  <a:pt x="563" y="217217"/>
                  <a:pt x="3805" y="208300"/>
                </a:cubicBezTo>
                <a:cubicBezTo>
                  <a:pt x="5980" y="202318"/>
                  <a:pt x="19944" y="194010"/>
                  <a:pt x="24988" y="190647"/>
                </a:cubicBezTo>
                <a:cubicBezTo>
                  <a:pt x="26165" y="187117"/>
                  <a:pt x="29130" y="183727"/>
                  <a:pt x="28518" y="180056"/>
                </a:cubicBezTo>
                <a:cubicBezTo>
                  <a:pt x="25458" y="161697"/>
                  <a:pt x="11572" y="176054"/>
                  <a:pt x="32049" y="162403"/>
                </a:cubicBezTo>
                <a:cubicBezTo>
                  <a:pt x="37933" y="163580"/>
                  <a:pt x="43880" y="164479"/>
                  <a:pt x="49701" y="165934"/>
                </a:cubicBezTo>
                <a:cubicBezTo>
                  <a:pt x="53311" y="166837"/>
                  <a:pt x="56571" y="169464"/>
                  <a:pt x="60293" y="169464"/>
                </a:cubicBezTo>
                <a:cubicBezTo>
                  <a:pt x="65145" y="169464"/>
                  <a:pt x="69708" y="167111"/>
                  <a:pt x="74415" y="165934"/>
                </a:cubicBezTo>
                <a:cubicBezTo>
                  <a:pt x="82227" y="160725"/>
                  <a:pt x="90164" y="156432"/>
                  <a:pt x="95598" y="148281"/>
                </a:cubicBezTo>
                <a:cubicBezTo>
                  <a:pt x="97662" y="145184"/>
                  <a:pt x="97321" y="140942"/>
                  <a:pt x="99128" y="137689"/>
                </a:cubicBezTo>
                <a:cubicBezTo>
                  <a:pt x="103249" y="130271"/>
                  <a:pt x="113250" y="116506"/>
                  <a:pt x="113250" y="116506"/>
                </a:cubicBezTo>
                <a:cubicBezTo>
                  <a:pt x="88971" y="100320"/>
                  <a:pt x="100118" y="105067"/>
                  <a:pt x="81476" y="98854"/>
                </a:cubicBezTo>
                <a:cubicBezTo>
                  <a:pt x="77945" y="96500"/>
                  <a:pt x="73535" y="95106"/>
                  <a:pt x="70884" y="91793"/>
                </a:cubicBezTo>
                <a:cubicBezTo>
                  <a:pt x="65494" y="85055"/>
                  <a:pt x="71472" y="74728"/>
                  <a:pt x="70884" y="67079"/>
                </a:cubicBez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25" name="Freeform 245"/>
          <p:cNvSpPr>
            <a:spLocks/>
          </p:cNvSpPr>
          <p:nvPr/>
        </p:nvSpPr>
        <p:spPr bwMode="auto">
          <a:xfrm rot="21334256">
            <a:off x="3233883" y="2992847"/>
            <a:ext cx="601099" cy="699210"/>
          </a:xfrm>
          <a:custGeom>
            <a:avLst/>
            <a:gdLst>
              <a:gd name="T0" fmla="*/ 2147483647 w 195"/>
              <a:gd name="T1" fmla="*/ 2147483647 h 256"/>
              <a:gd name="T2" fmla="*/ 2147483647 w 195"/>
              <a:gd name="T3" fmla="*/ 2147483647 h 256"/>
              <a:gd name="T4" fmla="*/ 2147483647 w 195"/>
              <a:gd name="T5" fmla="*/ 2147483647 h 256"/>
              <a:gd name="T6" fmla="*/ 2147483647 w 195"/>
              <a:gd name="T7" fmla="*/ 2147483647 h 256"/>
              <a:gd name="T8" fmla="*/ 2147483647 w 195"/>
              <a:gd name="T9" fmla="*/ 2147483647 h 256"/>
              <a:gd name="T10" fmla="*/ 2147483647 w 195"/>
              <a:gd name="T11" fmla="*/ 2147483647 h 256"/>
              <a:gd name="T12" fmla="*/ 2147483647 w 195"/>
              <a:gd name="T13" fmla="*/ 2147483647 h 256"/>
              <a:gd name="T14" fmla="*/ 2147483647 w 195"/>
              <a:gd name="T15" fmla="*/ 2147483647 h 256"/>
              <a:gd name="T16" fmla="*/ 2147483647 w 195"/>
              <a:gd name="T17" fmla="*/ 2147483647 h 256"/>
              <a:gd name="T18" fmla="*/ 2147483647 w 195"/>
              <a:gd name="T19" fmla="*/ 2147483647 h 256"/>
              <a:gd name="T20" fmla="*/ 2147483647 w 195"/>
              <a:gd name="T21" fmla="*/ 2147483647 h 256"/>
              <a:gd name="T22" fmla="*/ 2147483647 w 195"/>
              <a:gd name="T23" fmla="*/ 2147483647 h 256"/>
              <a:gd name="T24" fmla="*/ 2147483647 w 195"/>
              <a:gd name="T25" fmla="*/ 2147483647 h 256"/>
              <a:gd name="T26" fmla="*/ 2147483647 w 195"/>
              <a:gd name="T27" fmla="*/ 2147483647 h 256"/>
              <a:gd name="T28" fmla="*/ 2147483647 w 195"/>
              <a:gd name="T29" fmla="*/ 2147483647 h 256"/>
              <a:gd name="T30" fmla="*/ 2147483647 w 195"/>
              <a:gd name="T31" fmla="*/ 2147483647 h 256"/>
              <a:gd name="T32" fmla="*/ 2147483647 w 195"/>
              <a:gd name="T33" fmla="*/ 2147483647 h 256"/>
              <a:gd name="T34" fmla="*/ 2147483647 w 195"/>
              <a:gd name="T35" fmla="*/ 2147483647 h 256"/>
              <a:gd name="T36" fmla="*/ 2147483647 w 195"/>
              <a:gd name="T37" fmla="*/ 2147483647 h 256"/>
              <a:gd name="T38" fmla="*/ 2147483647 w 195"/>
              <a:gd name="T39" fmla="*/ 2147483647 h 256"/>
              <a:gd name="T40" fmla="*/ 2147483647 w 195"/>
              <a:gd name="T41" fmla="*/ 2147483647 h 256"/>
              <a:gd name="T42" fmla="*/ 2147483647 w 195"/>
              <a:gd name="T43" fmla="*/ 2147483647 h 256"/>
              <a:gd name="T44" fmla="*/ 2147483647 w 195"/>
              <a:gd name="T45" fmla="*/ 2147483647 h 256"/>
              <a:gd name="T46" fmla="*/ 2147483647 w 195"/>
              <a:gd name="T47" fmla="*/ 2147483647 h 256"/>
              <a:gd name="T48" fmla="*/ 2147483647 w 195"/>
              <a:gd name="T49" fmla="*/ 2147483647 h 256"/>
              <a:gd name="T50" fmla="*/ 2147483647 w 195"/>
              <a:gd name="T51" fmla="*/ 2147483647 h 256"/>
              <a:gd name="T52" fmla="*/ 2147483647 w 195"/>
              <a:gd name="T53" fmla="*/ 2147483647 h 256"/>
              <a:gd name="T54" fmla="*/ 2147483647 w 195"/>
              <a:gd name="T55" fmla="*/ 2147483647 h 256"/>
              <a:gd name="T56" fmla="*/ 2147483647 w 195"/>
              <a:gd name="T57" fmla="*/ 2147483647 h 256"/>
              <a:gd name="T58" fmla="*/ 2147483647 w 195"/>
              <a:gd name="T59" fmla="*/ 2147483647 h 256"/>
              <a:gd name="T60" fmla="*/ 2147483647 w 195"/>
              <a:gd name="T61" fmla="*/ 2147483647 h 256"/>
              <a:gd name="T62" fmla="*/ 2147483647 w 195"/>
              <a:gd name="T63" fmla="*/ 2147483647 h 256"/>
              <a:gd name="T64" fmla="*/ 2147483647 w 195"/>
              <a:gd name="T65" fmla="*/ 2147483647 h 256"/>
              <a:gd name="T66" fmla="*/ 2147483647 w 195"/>
              <a:gd name="T67" fmla="*/ 2147483647 h 256"/>
              <a:gd name="T68" fmla="*/ 2147483647 w 195"/>
              <a:gd name="T69" fmla="*/ 2147483647 h 256"/>
              <a:gd name="T70" fmla="*/ 2147483647 w 195"/>
              <a:gd name="T71" fmla="*/ 2147483647 h 256"/>
              <a:gd name="T72" fmla="*/ 2147483647 w 195"/>
              <a:gd name="T73" fmla="*/ 2147483647 h 256"/>
              <a:gd name="T74" fmla="*/ 2147483647 w 195"/>
              <a:gd name="T75" fmla="*/ 2147483647 h 256"/>
              <a:gd name="T76" fmla="*/ 2147483647 w 195"/>
              <a:gd name="T77" fmla="*/ 2147483647 h 256"/>
              <a:gd name="T78" fmla="*/ 2147483647 w 195"/>
              <a:gd name="T79" fmla="*/ 2147483647 h 256"/>
              <a:gd name="T80" fmla="*/ 2147483647 w 195"/>
              <a:gd name="T81" fmla="*/ 2147483647 h 256"/>
              <a:gd name="T82" fmla="*/ 2147483647 w 195"/>
              <a:gd name="T83" fmla="*/ 2147483647 h 256"/>
              <a:gd name="T84" fmla="*/ 2147483647 w 195"/>
              <a:gd name="T85" fmla="*/ 2147483647 h 256"/>
              <a:gd name="T86" fmla="*/ 2147483647 w 195"/>
              <a:gd name="T87" fmla="*/ 2147483647 h 256"/>
              <a:gd name="T88" fmla="*/ 2147483647 w 195"/>
              <a:gd name="T89" fmla="*/ 2147483647 h 256"/>
              <a:gd name="T90" fmla="*/ 2147483647 w 195"/>
              <a:gd name="T91" fmla="*/ 2147483647 h 256"/>
              <a:gd name="T92" fmla="*/ 2147483647 w 195"/>
              <a:gd name="T93" fmla="*/ 2147483647 h 256"/>
              <a:gd name="T94" fmla="*/ 2147483647 w 195"/>
              <a:gd name="T95" fmla="*/ 2147483647 h 256"/>
              <a:gd name="T96" fmla="*/ 2147483647 w 195"/>
              <a:gd name="T97" fmla="*/ 2147483647 h 256"/>
              <a:gd name="T98" fmla="*/ 2147483647 w 195"/>
              <a:gd name="T99" fmla="*/ 2147483647 h 25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95"/>
              <a:gd name="T151" fmla="*/ 0 h 256"/>
              <a:gd name="T152" fmla="*/ 195 w 195"/>
              <a:gd name="T153" fmla="*/ 256 h 25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95" h="256">
                <a:moveTo>
                  <a:pt x="193" y="57"/>
                </a:moveTo>
                <a:lnTo>
                  <a:pt x="192" y="58"/>
                </a:lnTo>
                <a:lnTo>
                  <a:pt x="192" y="63"/>
                </a:lnTo>
                <a:lnTo>
                  <a:pt x="183" y="63"/>
                </a:lnTo>
                <a:lnTo>
                  <a:pt x="183" y="68"/>
                </a:lnTo>
                <a:lnTo>
                  <a:pt x="180" y="70"/>
                </a:lnTo>
                <a:lnTo>
                  <a:pt x="176" y="68"/>
                </a:lnTo>
                <a:lnTo>
                  <a:pt x="174" y="65"/>
                </a:lnTo>
                <a:lnTo>
                  <a:pt x="170" y="64"/>
                </a:lnTo>
                <a:lnTo>
                  <a:pt x="168" y="65"/>
                </a:lnTo>
                <a:lnTo>
                  <a:pt x="165" y="63"/>
                </a:lnTo>
                <a:lnTo>
                  <a:pt x="156" y="63"/>
                </a:lnTo>
                <a:lnTo>
                  <a:pt x="155" y="82"/>
                </a:lnTo>
                <a:lnTo>
                  <a:pt x="149" y="80"/>
                </a:lnTo>
                <a:lnTo>
                  <a:pt x="149" y="92"/>
                </a:lnTo>
                <a:lnTo>
                  <a:pt x="145" y="90"/>
                </a:lnTo>
                <a:lnTo>
                  <a:pt x="145" y="95"/>
                </a:lnTo>
                <a:lnTo>
                  <a:pt x="146" y="96"/>
                </a:lnTo>
                <a:lnTo>
                  <a:pt x="146" y="101"/>
                </a:lnTo>
                <a:lnTo>
                  <a:pt x="151" y="104"/>
                </a:lnTo>
                <a:lnTo>
                  <a:pt x="155" y="104"/>
                </a:lnTo>
                <a:lnTo>
                  <a:pt x="161" y="102"/>
                </a:lnTo>
                <a:lnTo>
                  <a:pt x="161" y="104"/>
                </a:lnTo>
                <a:lnTo>
                  <a:pt x="161" y="105"/>
                </a:lnTo>
                <a:lnTo>
                  <a:pt x="164" y="105"/>
                </a:lnTo>
                <a:lnTo>
                  <a:pt x="164" y="108"/>
                </a:lnTo>
                <a:lnTo>
                  <a:pt x="162" y="118"/>
                </a:lnTo>
                <a:lnTo>
                  <a:pt x="158" y="118"/>
                </a:lnTo>
                <a:lnTo>
                  <a:pt x="156" y="139"/>
                </a:lnTo>
                <a:lnTo>
                  <a:pt x="146" y="137"/>
                </a:lnTo>
                <a:lnTo>
                  <a:pt x="146" y="142"/>
                </a:lnTo>
                <a:lnTo>
                  <a:pt x="146" y="143"/>
                </a:lnTo>
                <a:lnTo>
                  <a:pt x="143" y="146"/>
                </a:lnTo>
                <a:lnTo>
                  <a:pt x="143" y="149"/>
                </a:lnTo>
                <a:lnTo>
                  <a:pt x="140" y="156"/>
                </a:lnTo>
                <a:lnTo>
                  <a:pt x="154" y="158"/>
                </a:lnTo>
                <a:lnTo>
                  <a:pt x="152" y="162"/>
                </a:lnTo>
                <a:lnTo>
                  <a:pt x="146" y="161"/>
                </a:lnTo>
                <a:lnTo>
                  <a:pt x="137" y="164"/>
                </a:lnTo>
                <a:lnTo>
                  <a:pt x="136" y="168"/>
                </a:lnTo>
                <a:lnTo>
                  <a:pt x="133" y="172"/>
                </a:lnTo>
                <a:lnTo>
                  <a:pt x="132" y="180"/>
                </a:lnTo>
                <a:lnTo>
                  <a:pt x="130" y="186"/>
                </a:lnTo>
                <a:lnTo>
                  <a:pt x="132" y="186"/>
                </a:lnTo>
                <a:lnTo>
                  <a:pt x="130" y="202"/>
                </a:lnTo>
                <a:lnTo>
                  <a:pt x="126" y="202"/>
                </a:lnTo>
                <a:lnTo>
                  <a:pt x="126" y="205"/>
                </a:lnTo>
                <a:lnTo>
                  <a:pt x="123" y="203"/>
                </a:lnTo>
                <a:lnTo>
                  <a:pt x="120" y="206"/>
                </a:lnTo>
                <a:lnTo>
                  <a:pt x="123" y="216"/>
                </a:lnTo>
                <a:lnTo>
                  <a:pt x="130" y="216"/>
                </a:lnTo>
                <a:lnTo>
                  <a:pt x="132" y="222"/>
                </a:lnTo>
                <a:lnTo>
                  <a:pt x="129" y="224"/>
                </a:lnTo>
                <a:lnTo>
                  <a:pt x="127" y="228"/>
                </a:lnTo>
                <a:lnTo>
                  <a:pt x="123" y="228"/>
                </a:lnTo>
                <a:lnTo>
                  <a:pt x="127" y="234"/>
                </a:lnTo>
                <a:lnTo>
                  <a:pt x="133" y="232"/>
                </a:lnTo>
                <a:lnTo>
                  <a:pt x="133" y="235"/>
                </a:lnTo>
                <a:lnTo>
                  <a:pt x="130" y="235"/>
                </a:lnTo>
                <a:lnTo>
                  <a:pt x="130" y="238"/>
                </a:lnTo>
                <a:lnTo>
                  <a:pt x="132" y="241"/>
                </a:lnTo>
                <a:lnTo>
                  <a:pt x="132" y="243"/>
                </a:lnTo>
                <a:lnTo>
                  <a:pt x="129" y="246"/>
                </a:lnTo>
                <a:lnTo>
                  <a:pt x="129" y="247"/>
                </a:lnTo>
                <a:lnTo>
                  <a:pt x="133" y="250"/>
                </a:lnTo>
                <a:lnTo>
                  <a:pt x="133" y="253"/>
                </a:lnTo>
                <a:lnTo>
                  <a:pt x="127" y="256"/>
                </a:lnTo>
                <a:lnTo>
                  <a:pt x="120" y="256"/>
                </a:lnTo>
                <a:lnTo>
                  <a:pt x="117" y="247"/>
                </a:lnTo>
                <a:lnTo>
                  <a:pt x="113" y="246"/>
                </a:lnTo>
                <a:lnTo>
                  <a:pt x="108" y="243"/>
                </a:lnTo>
                <a:lnTo>
                  <a:pt x="105" y="238"/>
                </a:lnTo>
                <a:lnTo>
                  <a:pt x="104" y="234"/>
                </a:lnTo>
                <a:lnTo>
                  <a:pt x="102" y="237"/>
                </a:lnTo>
                <a:lnTo>
                  <a:pt x="101" y="246"/>
                </a:lnTo>
                <a:lnTo>
                  <a:pt x="98" y="249"/>
                </a:lnTo>
                <a:lnTo>
                  <a:pt x="93" y="250"/>
                </a:lnTo>
                <a:lnTo>
                  <a:pt x="89" y="249"/>
                </a:lnTo>
                <a:lnTo>
                  <a:pt x="86" y="244"/>
                </a:lnTo>
                <a:lnTo>
                  <a:pt x="82" y="243"/>
                </a:lnTo>
                <a:lnTo>
                  <a:pt x="77" y="241"/>
                </a:lnTo>
                <a:lnTo>
                  <a:pt x="71" y="238"/>
                </a:lnTo>
                <a:lnTo>
                  <a:pt x="69" y="235"/>
                </a:lnTo>
                <a:lnTo>
                  <a:pt x="66" y="235"/>
                </a:lnTo>
                <a:lnTo>
                  <a:pt x="64" y="237"/>
                </a:lnTo>
                <a:lnTo>
                  <a:pt x="60" y="234"/>
                </a:lnTo>
                <a:lnTo>
                  <a:pt x="54" y="232"/>
                </a:lnTo>
                <a:lnTo>
                  <a:pt x="55" y="230"/>
                </a:lnTo>
                <a:lnTo>
                  <a:pt x="54" y="230"/>
                </a:lnTo>
                <a:lnTo>
                  <a:pt x="51" y="231"/>
                </a:lnTo>
                <a:lnTo>
                  <a:pt x="45" y="231"/>
                </a:lnTo>
                <a:lnTo>
                  <a:pt x="45" y="230"/>
                </a:lnTo>
                <a:lnTo>
                  <a:pt x="47" y="227"/>
                </a:lnTo>
                <a:lnTo>
                  <a:pt x="54" y="225"/>
                </a:lnTo>
                <a:lnTo>
                  <a:pt x="54" y="222"/>
                </a:lnTo>
                <a:lnTo>
                  <a:pt x="52" y="221"/>
                </a:lnTo>
                <a:lnTo>
                  <a:pt x="49" y="221"/>
                </a:lnTo>
                <a:lnTo>
                  <a:pt x="47" y="224"/>
                </a:lnTo>
                <a:lnTo>
                  <a:pt x="44" y="222"/>
                </a:lnTo>
                <a:lnTo>
                  <a:pt x="45" y="218"/>
                </a:lnTo>
                <a:lnTo>
                  <a:pt x="45" y="216"/>
                </a:lnTo>
                <a:lnTo>
                  <a:pt x="41" y="219"/>
                </a:lnTo>
                <a:lnTo>
                  <a:pt x="42" y="212"/>
                </a:lnTo>
                <a:lnTo>
                  <a:pt x="41" y="211"/>
                </a:lnTo>
                <a:lnTo>
                  <a:pt x="38" y="213"/>
                </a:lnTo>
                <a:lnTo>
                  <a:pt x="38" y="215"/>
                </a:lnTo>
                <a:lnTo>
                  <a:pt x="35" y="215"/>
                </a:lnTo>
                <a:lnTo>
                  <a:pt x="33" y="211"/>
                </a:lnTo>
                <a:lnTo>
                  <a:pt x="25" y="216"/>
                </a:lnTo>
                <a:lnTo>
                  <a:pt x="20" y="219"/>
                </a:lnTo>
                <a:lnTo>
                  <a:pt x="19" y="216"/>
                </a:lnTo>
                <a:lnTo>
                  <a:pt x="20" y="212"/>
                </a:lnTo>
                <a:lnTo>
                  <a:pt x="19" y="209"/>
                </a:lnTo>
                <a:lnTo>
                  <a:pt x="16" y="206"/>
                </a:lnTo>
                <a:lnTo>
                  <a:pt x="3" y="202"/>
                </a:lnTo>
                <a:lnTo>
                  <a:pt x="0" y="199"/>
                </a:lnTo>
                <a:lnTo>
                  <a:pt x="0" y="190"/>
                </a:lnTo>
                <a:lnTo>
                  <a:pt x="4" y="191"/>
                </a:lnTo>
                <a:lnTo>
                  <a:pt x="6" y="191"/>
                </a:lnTo>
                <a:lnTo>
                  <a:pt x="8" y="193"/>
                </a:lnTo>
                <a:lnTo>
                  <a:pt x="10" y="187"/>
                </a:lnTo>
                <a:lnTo>
                  <a:pt x="0" y="186"/>
                </a:lnTo>
                <a:lnTo>
                  <a:pt x="1" y="180"/>
                </a:lnTo>
                <a:lnTo>
                  <a:pt x="1" y="178"/>
                </a:lnTo>
                <a:lnTo>
                  <a:pt x="7" y="175"/>
                </a:lnTo>
                <a:lnTo>
                  <a:pt x="11" y="164"/>
                </a:lnTo>
                <a:lnTo>
                  <a:pt x="13" y="162"/>
                </a:lnTo>
                <a:lnTo>
                  <a:pt x="20" y="164"/>
                </a:lnTo>
                <a:lnTo>
                  <a:pt x="19" y="167"/>
                </a:lnTo>
                <a:lnTo>
                  <a:pt x="26" y="171"/>
                </a:lnTo>
                <a:lnTo>
                  <a:pt x="30" y="167"/>
                </a:lnTo>
                <a:lnTo>
                  <a:pt x="32" y="152"/>
                </a:lnTo>
                <a:lnTo>
                  <a:pt x="36" y="152"/>
                </a:lnTo>
                <a:lnTo>
                  <a:pt x="36" y="145"/>
                </a:lnTo>
                <a:lnTo>
                  <a:pt x="35" y="136"/>
                </a:lnTo>
                <a:lnTo>
                  <a:pt x="39" y="133"/>
                </a:lnTo>
                <a:lnTo>
                  <a:pt x="33" y="128"/>
                </a:lnTo>
                <a:lnTo>
                  <a:pt x="44" y="109"/>
                </a:lnTo>
                <a:lnTo>
                  <a:pt x="41" y="106"/>
                </a:lnTo>
                <a:lnTo>
                  <a:pt x="42" y="105"/>
                </a:lnTo>
                <a:lnTo>
                  <a:pt x="47" y="105"/>
                </a:lnTo>
                <a:lnTo>
                  <a:pt x="48" y="108"/>
                </a:lnTo>
                <a:lnTo>
                  <a:pt x="55" y="108"/>
                </a:lnTo>
                <a:lnTo>
                  <a:pt x="55" y="109"/>
                </a:lnTo>
                <a:lnTo>
                  <a:pt x="61" y="109"/>
                </a:lnTo>
                <a:lnTo>
                  <a:pt x="63" y="90"/>
                </a:lnTo>
                <a:lnTo>
                  <a:pt x="66" y="90"/>
                </a:lnTo>
                <a:lnTo>
                  <a:pt x="66" y="83"/>
                </a:lnTo>
                <a:lnTo>
                  <a:pt x="58" y="83"/>
                </a:lnTo>
                <a:lnTo>
                  <a:pt x="52" y="76"/>
                </a:lnTo>
                <a:lnTo>
                  <a:pt x="60" y="73"/>
                </a:lnTo>
                <a:lnTo>
                  <a:pt x="66" y="71"/>
                </a:lnTo>
                <a:lnTo>
                  <a:pt x="73" y="71"/>
                </a:lnTo>
                <a:lnTo>
                  <a:pt x="77" y="67"/>
                </a:lnTo>
                <a:lnTo>
                  <a:pt x="82" y="65"/>
                </a:lnTo>
                <a:lnTo>
                  <a:pt x="83" y="63"/>
                </a:lnTo>
                <a:lnTo>
                  <a:pt x="82" y="60"/>
                </a:lnTo>
                <a:lnTo>
                  <a:pt x="83" y="57"/>
                </a:lnTo>
                <a:lnTo>
                  <a:pt x="88" y="4"/>
                </a:lnTo>
                <a:lnTo>
                  <a:pt x="88" y="2"/>
                </a:lnTo>
                <a:lnTo>
                  <a:pt x="86" y="0"/>
                </a:lnTo>
                <a:lnTo>
                  <a:pt x="91" y="1"/>
                </a:lnTo>
                <a:lnTo>
                  <a:pt x="93" y="2"/>
                </a:lnTo>
                <a:lnTo>
                  <a:pt x="96" y="2"/>
                </a:lnTo>
                <a:lnTo>
                  <a:pt x="99" y="4"/>
                </a:lnTo>
                <a:lnTo>
                  <a:pt x="98" y="8"/>
                </a:lnTo>
                <a:lnTo>
                  <a:pt x="101" y="11"/>
                </a:lnTo>
                <a:lnTo>
                  <a:pt x="102" y="11"/>
                </a:lnTo>
                <a:lnTo>
                  <a:pt x="105" y="11"/>
                </a:lnTo>
                <a:lnTo>
                  <a:pt x="108" y="13"/>
                </a:lnTo>
                <a:lnTo>
                  <a:pt x="113" y="10"/>
                </a:lnTo>
                <a:lnTo>
                  <a:pt x="114" y="10"/>
                </a:lnTo>
                <a:lnTo>
                  <a:pt x="117" y="11"/>
                </a:lnTo>
                <a:lnTo>
                  <a:pt x="118" y="16"/>
                </a:lnTo>
                <a:lnTo>
                  <a:pt x="123" y="19"/>
                </a:lnTo>
                <a:lnTo>
                  <a:pt x="124" y="23"/>
                </a:lnTo>
                <a:lnTo>
                  <a:pt x="127" y="26"/>
                </a:lnTo>
                <a:lnTo>
                  <a:pt x="133" y="30"/>
                </a:lnTo>
                <a:lnTo>
                  <a:pt x="136" y="30"/>
                </a:lnTo>
                <a:lnTo>
                  <a:pt x="139" y="30"/>
                </a:lnTo>
                <a:lnTo>
                  <a:pt x="142" y="33"/>
                </a:lnTo>
                <a:lnTo>
                  <a:pt x="146" y="33"/>
                </a:lnTo>
                <a:lnTo>
                  <a:pt x="149" y="33"/>
                </a:lnTo>
                <a:lnTo>
                  <a:pt x="152" y="36"/>
                </a:lnTo>
                <a:lnTo>
                  <a:pt x="152" y="42"/>
                </a:lnTo>
                <a:lnTo>
                  <a:pt x="154" y="43"/>
                </a:lnTo>
                <a:lnTo>
                  <a:pt x="161" y="48"/>
                </a:lnTo>
                <a:lnTo>
                  <a:pt x="162" y="48"/>
                </a:lnTo>
                <a:lnTo>
                  <a:pt x="162" y="43"/>
                </a:lnTo>
                <a:lnTo>
                  <a:pt x="164" y="42"/>
                </a:lnTo>
                <a:lnTo>
                  <a:pt x="173" y="41"/>
                </a:lnTo>
                <a:lnTo>
                  <a:pt x="180" y="39"/>
                </a:lnTo>
                <a:lnTo>
                  <a:pt x="183" y="39"/>
                </a:lnTo>
                <a:lnTo>
                  <a:pt x="186" y="45"/>
                </a:lnTo>
                <a:lnTo>
                  <a:pt x="189" y="45"/>
                </a:lnTo>
                <a:lnTo>
                  <a:pt x="192" y="43"/>
                </a:lnTo>
                <a:lnTo>
                  <a:pt x="195" y="45"/>
                </a:lnTo>
                <a:lnTo>
                  <a:pt x="193" y="57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26" name="Freeform 246"/>
          <p:cNvSpPr>
            <a:spLocks noEditPoints="1"/>
          </p:cNvSpPr>
          <p:nvPr/>
        </p:nvSpPr>
        <p:spPr bwMode="auto">
          <a:xfrm rot="21334256">
            <a:off x="2272640" y="2988592"/>
            <a:ext cx="687757" cy="531401"/>
          </a:xfrm>
          <a:custGeom>
            <a:avLst/>
            <a:gdLst>
              <a:gd name="T0" fmla="*/ 2147483647 w 223"/>
              <a:gd name="T1" fmla="*/ 2147483647 h 195"/>
              <a:gd name="T2" fmla="*/ 2147483647 w 223"/>
              <a:gd name="T3" fmla="*/ 2147483647 h 195"/>
              <a:gd name="T4" fmla="*/ 2147483647 w 223"/>
              <a:gd name="T5" fmla="*/ 2147483647 h 195"/>
              <a:gd name="T6" fmla="*/ 2147483647 w 223"/>
              <a:gd name="T7" fmla="*/ 2147483647 h 195"/>
              <a:gd name="T8" fmla="*/ 2147483647 w 223"/>
              <a:gd name="T9" fmla="*/ 2147483647 h 195"/>
              <a:gd name="T10" fmla="*/ 2147483647 w 223"/>
              <a:gd name="T11" fmla="*/ 2147483647 h 195"/>
              <a:gd name="T12" fmla="*/ 2147483647 w 223"/>
              <a:gd name="T13" fmla="*/ 0 h 195"/>
              <a:gd name="T14" fmla="*/ 2147483647 w 223"/>
              <a:gd name="T15" fmla="*/ 2147483647 h 195"/>
              <a:gd name="T16" fmla="*/ 2147483647 w 223"/>
              <a:gd name="T17" fmla="*/ 2147483647 h 195"/>
              <a:gd name="T18" fmla="*/ 2147483647 w 223"/>
              <a:gd name="T19" fmla="*/ 2147483647 h 195"/>
              <a:gd name="T20" fmla="*/ 2147483647 w 223"/>
              <a:gd name="T21" fmla="*/ 2147483647 h 195"/>
              <a:gd name="T22" fmla="*/ 2147483647 w 223"/>
              <a:gd name="T23" fmla="*/ 2147483647 h 195"/>
              <a:gd name="T24" fmla="*/ 2147483647 w 223"/>
              <a:gd name="T25" fmla="*/ 2147483647 h 195"/>
              <a:gd name="T26" fmla="*/ 2147483647 w 223"/>
              <a:gd name="T27" fmla="*/ 2147483647 h 195"/>
              <a:gd name="T28" fmla="*/ 2147483647 w 223"/>
              <a:gd name="T29" fmla="*/ 2147483647 h 195"/>
              <a:gd name="T30" fmla="*/ 2147483647 w 223"/>
              <a:gd name="T31" fmla="*/ 2147483647 h 195"/>
              <a:gd name="T32" fmla="*/ 2147483647 w 223"/>
              <a:gd name="T33" fmla="*/ 2147483647 h 195"/>
              <a:gd name="T34" fmla="*/ 2147483647 w 223"/>
              <a:gd name="T35" fmla="*/ 2147483647 h 195"/>
              <a:gd name="T36" fmla="*/ 2147483647 w 223"/>
              <a:gd name="T37" fmla="*/ 2147483647 h 195"/>
              <a:gd name="T38" fmla="*/ 2147483647 w 223"/>
              <a:gd name="T39" fmla="*/ 2147483647 h 195"/>
              <a:gd name="T40" fmla="*/ 2147483647 w 223"/>
              <a:gd name="T41" fmla="*/ 2147483647 h 195"/>
              <a:gd name="T42" fmla="*/ 2147483647 w 223"/>
              <a:gd name="T43" fmla="*/ 2147483647 h 195"/>
              <a:gd name="T44" fmla="*/ 2147483647 w 223"/>
              <a:gd name="T45" fmla="*/ 2147483647 h 195"/>
              <a:gd name="T46" fmla="*/ 2147483647 w 223"/>
              <a:gd name="T47" fmla="*/ 2147483647 h 195"/>
              <a:gd name="T48" fmla="*/ 2147483647 w 223"/>
              <a:gd name="T49" fmla="*/ 2147483647 h 195"/>
              <a:gd name="T50" fmla="*/ 2147483647 w 223"/>
              <a:gd name="T51" fmla="*/ 2147483647 h 195"/>
              <a:gd name="T52" fmla="*/ 2147483647 w 223"/>
              <a:gd name="T53" fmla="*/ 2147483647 h 195"/>
              <a:gd name="T54" fmla="*/ 2147483647 w 223"/>
              <a:gd name="T55" fmla="*/ 2147483647 h 195"/>
              <a:gd name="T56" fmla="*/ 2147483647 w 223"/>
              <a:gd name="T57" fmla="*/ 2147483647 h 195"/>
              <a:gd name="T58" fmla="*/ 2147483647 w 223"/>
              <a:gd name="T59" fmla="*/ 2147483647 h 195"/>
              <a:gd name="T60" fmla="*/ 2147483647 w 223"/>
              <a:gd name="T61" fmla="*/ 2147483647 h 195"/>
              <a:gd name="T62" fmla="*/ 2147483647 w 223"/>
              <a:gd name="T63" fmla="*/ 2147483647 h 195"/>
              <a:gd name="T64" fmla="*/ 2147483647 w 223"/>
              <a:gd name="T65" fmla="*/ 2147483647 h 195"/>
              <a:gd name="T66" fmla="*/ 2147483647 w 223"/>
              <a:gd name="T67" fmla="*/ 2147483647 h 195"/>
              <a:gd name="T68" fmla="*/ 2147483647 w 223"/>
              <a:gd name="T69" fmla="*/ 2147483647 h 195"/>
              <a:gd name="T70" fmla="*/ 2147483647 w 223"/>
              <a:gd name="T71" fmla="*/ 2147483647 h 195"/>
              <a:gd name="T72" fmla="*/ 2147483647 w 223"/>
              <a:gd name="T73" fmla="*/ 2147483647 h 195"/>
              <a:gd name="T74" fmla="*/ 2147483647 w 223"/>
              <a:gd name="T75" fmla="*/ 2147483647 h 195"/>
              <a:gd name="T76" fmla="*/ 2147483647 w 223"/>
              <a:gd name="T77" fmla="*/ 2147483647 h 195"/>
              <a:gd name="T78" fmla="*/ 2147483647 w 223"/>
              <a:gd name="T79" fmla="*/ 2147483647 h 195"/>
              <a:gd name="T80" fmla="*/ 2147483647 w 223"/>
              <a:gd name="T81" fmla="*/ 2147483647 h 195"/>
              <a:gd name="T82" fmla="*/ 2147483647 w 223"/>
              <a:gd name="T83" fmla="*/ 2147483647 h 195"/>
              <a:gd name="T84" fmla="*/ 2147483647 w 223"/>
              <a:gd name="T85" fmla="*/ 2147483647 h 195"/>
              <a:gd name="T86" fmla="*/ 2147483647 w 223"/>
              <a:gd name="T87" fmla="*/ 2147483647 h 195"/>
              <a:gd name="T88" fmla="*/ 2147483647 w 223"/>
              <a:gd name="T89" fmla="*/ 2147483647 h 195"/>
              <a:gd name="T90" fmla="*/ 2147483647 w 223"/>
              <a:gd name="T91" fmla="*/ 2147483647 h 195"/>
              <a:gd name="T92" fmla="*/ 2147483647 w 223"/>
              <a:gd name="T93" fmla="*/ 2147483647 h 195"/>
              <a:gd name="T94" fmla="*/ 2147483647 w 223"/>
              <a:gd name="T95" fmla="*/ 2147483647 h 195"/>
              <a:gd name="T96" fmla="*/ 2147483647 w 223"/>
              <a:gd name="T97" fmla="*/ 2147483647 h 195"/>
              <a:gd name="T98" fmla="*/ 2147483647 w 223"/>
              <a:gd name="T99" fmla="*/ 2147483647 h 1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95"/>
              <a:gd name="T152" fmla="*/ 223 w 223"/>
              <a:gd name="T153" fmla="*/ 195 h 1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95">
                <a:moveTo>
                  <a:pt x="92" y="40"/>
                </a:moveTo>
                <a:lnTo>
                  <a:pt x="97" y="38"/>
                </a:lnTo>
                <a:lnTo>
                  <a:pt x="100" y="37"/>
                </a:lnTo>
                <a:lnTo>
                  <a:pt x="101" y="31"/>
                </a:lnTo>
                <a:lnTo>
                  <a:pt x="102" y="28"/>
                </a:lnTo>
                <a:lnTo>
                  <a:pt x="104" y="26"/>
                </a:lnTo>
                <a:lnTo>
                  <a:pt x="105" y="28"/>
                </a:lnTo>
                <a:lnTo>
                  <a:pt x="110" y="25"/>
                </a:lnTo>
                <a:lnTo>
                  <a:pt x="117" y="19"/>
                </a:lnTo>
                <a:lnTo>
                  <a:pt x="123" y="19"/>
                </a:lnTo>
                <a:lnTo>
                  <a:pt x="130" y="16"/>
                </a:lnTo>
                <a:lnTo>
                  <a:pt x="136" y="12"/>
                </a:lnTo>
                <a:lnTo>
                  <a:pt x="138" y="9"/>
                </a:lnTo>
                <a:lnTo>
                  <a:pt x="139" y="9"/>
                </a:lnTo>
                <a:lnTo>
                  <a:pt x="152" y="10"/>
                </a:lnTo>
                <a:lnTo>
                  <a:pt x="154" y="10"/>
                </a:lnTo>
                <a:lnTo>
                  <a:pt x="158" y="4"/>
                </a:lnTo>
                <a:lnTo>
                  <a:pt x="160" y="2"/>
                </a:lnTo>
                <a:lnTo>
                  <a:pt x="167" y="0"/>
                </a:lnTo>
                <a:lnTo>
                  <a:pt x="170" y="0"/>
                </a:lnTo>
                <a:lnTo>
                  <a:pt x="173" y="4"/>
                </a:lnTo>
                <a:lnTo>
                  <a:pt x="176" y="4"/>
                </a:lnTo>
                <a:lnTo>
                  <a:pt x="177" y="9"/>
                </a:lnTo>
                <a:lnTo>
                  <a:pt x="174" y="10"/>
                </a:lnTo>
                <a:lnTo>
                  <a:pt x="171" y="12"/>
                </a:lnTo>
                <a:lnTo>
                  <a:pt x="168" y="15"/>
                </a:lnTo>
                <a:lnTo>
                  <a:pt x="168" y="16"/>
                </a:lnTo>
                <a:lnTo>
                  <a:pt x="170" y="18"/>
                </a:lnTo>
                <a:lnTo>
                  <a:pt x="174" y="18"/>
                </a:lnTo>
                <a:lnTo>
                  <a:pt x="185" y="19"/>
                </a:lnTo>
                <a:lnTo>
                  <a:pt x="185" y="35"/>
                </a:lnTo>
                <a:lnTo>
                  <a:pt x="183" y="35"/>
                </a:lnTo>
                <a:lnTo>
                  <a:pt x="186" y="38"/>
                </a:lnTo>
                <a:lnTo>
                  <a:pt x="186" y="46"/>
                </a:lnTo>
                <a:lnTo>
                  <a:pt x="186" y="54"/>
                </a:lnTo>
                <a:lnTo>
                  <a:pt x="189" y="59"/>
                </a:lnTo>
                <a:lnTo>
                  <a:pt x="193" y="60"/>
                </a:lnTo>
                <a:lnTo>
                  <a:pt x="208" y="72"/>
                </a:lnTo>
                <a:lnTo>
                  <a:pt x="208" y="75"/>
                </a:lnTo>
                <a:lnTo>
                  <a:pt x="211" y="78"/>
                </a:lnTo>
                <a:lnTo>
                  <a:pt x="215" y="79"/>
                </a:lnTo>
                <a:lnTo>
                  <a:pt x="218" y="79"/>
                </a:lnTo>
                <a:lnTo>
                  <a:pt x="221" y="82"/>
                </a:lnTo>
                <a:lnTo>
                  <a:pt x="223" y="84"/>
                </a:lnTo>
                <a:lnTo>
                  <a:pt x="221" y="85"/>
                </a:lnTo>
                <a:lnTo>
                  <a:pt x="209" y="82"/>
                </a:lnTo>
                <a:lnTo>
                  <a:pt x="205" y="84"/>
                </a:lnTo>
                <a:lnTo>
                  <a:pt x="208" y="89"/>
                </a:lnTo>
                <a:lnTo>
                  <a:pt x="205" y="89"/>
                </a:lnTo>
                <a:lnTo>
                  <a:pt x="198" y="81"/>
                </a:lnTo>
                <a:lnTo>
                  <a:pt x="193" y="81"/>
                </a:lnTo>
                <a:lnTo>
                  <a:pt x="193" y="82"/>
                </a:lnTo>
                <a:lnTo>
                  <a:pt x="195" y="85"/>
                </a:lnTo>
                <a:lnTo>
                  <a:pt x="201" y="92"/>
                </a:lnTo>
                <a:lnTo>
                  <a:pt x="199" y="95"/>
                </a:lnTo>
                <a:lnTo>
                  <a:pt x="207" y="98"/>
                </a:lnTo>
                <a:lnTo>
                  <a:pt x="205" y="100"/>
                </a:lnTo>
                <a:lnTo>
                  <a:pt x="195" y="100"/>
                </a:lnTo>
                <a:lnTo>
                  <a:pt x="192" y="97"/>
                </a:lnTo>
                <a:lnTo>
                  <a:pt x="187" y="92"/>
                </a:lnTo>
                <a:lnTo>
                  <a:pt x="183" y="97"/>
                </a:lnTo>
                <a:lnTo>
                  <a:pt x="177" y="95"/>
                </a:lnTo>
                <a:lnTo>
                  <a:pt x="170" y="117"/>
                </a:lnTo>
                <a:lnTo>
                  <a:pt x="176" y="122"/>
                </a:lnTo>
                <a:lnTo>
                  <a:pt x="174" y="126"/>
                </a:lnTo>
                <a:lnTo>
                  <a:pt x="176" y="129"/>
                </a:lnTo>
                <a:lnTo>
                  <a:pt x="174" y="132"/>
                </a:lnTo>
                <a:lnTo>
                  <a:pt x="161" y="129"/>
                </a:lnTo>
                <a:lnTo>
                  <a:pt x="158" y="154"/>
                </a:lnTo>
                <a:lnTo>
                  <a:pt x="154" y="152"/>
                </a:lnTo>
                <a:lnTo>
                  <a:pt x="152" y="158"/>
                </a:lnTo>
                <a:lnTo>
                  <a:pt x="145" y="157"/>
                </a:lnTo>
                <a:lnTo>
                  <a:pt x="145" y="158"/>
                </a:lnTo>
                <a:lnTo>
                  <a:pt x="151" y="161"/>
                </a:lnTo>
                <a:lnTo>
                  <a:pt x="151" y="164"/>
                </a:lnTo>
                <a:lnTo>
                  <a:pt x="155" y="166"/>
                </a:lnTo>
                <a:lnTo>
                  <a:pt x="168" y="174"/>
                </a:lnTo>
                <a:lnTo>
                  <a:pt x="167" y="177"/>
                </a:lnTo>
                <a:lnTo>
                  <a:pt x="165" y="176"/>
                </a:lnTo>
                <a:lnTo>
                  <a:pt x="164" y="183"/>
                </a:lnTo>
                <a:lnTo>
                  <a:pt x="160" y="188"/>
                </a:lnTo>
                <a:lnTo>
                  <a:pt x="158" y="192"/>
                </a:lnTo>
                <a:lnTo>
                  <a:pt x="155" y="192"/>
                </a:lnTo>
                <a:lnTo>
                  <a:pt x="155" y="188"/>
                </a:lnTo>
                <a:lnTo>
                  <a:pt x="155" y="185"/>
                </a:lnTo>
                <a:lnTo>
                  <a:pt x="152" y="185"/>
                </a:lnTo>
                <a:lnTo>
                  <a:pt x="144" y="195"/>
                </a:lnTo>
                <a:lnTo>
                  <a:pt x="144" y="193"/>
                </a:lnTo>
                <a:lnTo>
                  <a:pt x="141" y="191"/>
                </a:lnTo>
                <a:lnTo>
                  <a:pt x="139" y="189"/>
                </a:lnTo>
                <a:lnTo>
                  <a:pt x="138" y="188"/>
                </a:lnTo>
                <a:lnTo>
                  <a:pt x="136" y="186"/>
                </a:lnTo>
                <a:lnTo>
                  <a:pt x="135" y="183"/>
                </a:lnTo>
                <a:lnTo>
                  <a:pt x="133" y="182"/>
                </a:lnTo>
                <a:lnTo>
                  <a:pt x="132" y="180"/>
                </a:lnTo>
                <a:lnTo>
                  <a:pt x="132" y="177"/>
                </a:lnTo>
                <a:lnTo>
                  <a:pt x="132" y="176"/>
                </a:lnTo>
                <a:lnTo>
                  <a:pt x="132" y="172"/>
                </a:lnTo>
                <a:lnTo>
                  <a:pt x="130" y="170"/>
                </a:lnTo>
                <a:lnTo>
                  <a:pt x="130" y="169"/>
                </a:lnTo>
                <a:lnTo>
                  <a:pt x="124" y="158"/>
                </a:lnTo>
                <a:lnTo>
                  <a:pt x="124" y="155"/>
                </a:lnTo>
                <a:lnTo>
                  <a:pt x="122" y="148"/>
                </a:lnTo>
                <a:lnTo>
                  <a:pt x="122" y="144"/>
                </a:lnTo>
                <a:lnTo>
                  <a:pt x="120" y="138"/>
                </a:lnTo>
                <a:lnTo>
                  <a:pt x="117" y="135"/>
                </a:lnTo>
                <a:lnTo>
                  <a:pt x="116" y="130"/>
                </a:lnTo>
                <a:lnTo>
                  <a:pt x="114" y="130"/>
                </a:lnTo>
                <a:lnTo>
                  <a:pt x="113" y="128"/>
                </a:lnTo>
                <a:lnTo>
                  <a:pt x="111" y="125"/>
                </a:lnTo>
                <a:lnTo>
                  <a:pt x="110" y="122"/>
                </a:lnTo>
                <a:lnTo>
                  <a:pt x="113" y="122"/>
                </a:lnTo>
                <a:lnTo>
                  <a:pt x="116" y="120"/>
                </a:lnTo>
                <a:lnTo>
                  <a:pt x="117" y="119"/>
                </a:lnTo>
                <a:lnTo>
                  <a:pt x="117" y="117"/>
                </a:lnTo>
                <a:lnTo>
                  <a:pt x="117" y="114"/>
                </a:lnTo>
                <a:lnTo>
                  <a:pt x="117" y="113"/>
                </a:lnTo>
                <a:lnTo>
                  <a:pt x="117" y="111"/>
                </a:lnTo>
                <a:lnTo>
                  <a:pt x="114" y="103"/>
                </a:lnTo>
                <a:lnTo>
                  <a:pt x="111" y="97"/>
                </a:lnTo>
                <a:lnTo>
                  <a:pt x="104" y="87"/>
                </a:lnTo>
                <a:lnTo>
                  <a:pt x="102" y="87"/>
                </a:lnTo>
                <a:lnTo>
                  <a:pt x="101" y="84"/>
                </a:lnTo>
                <a:lnTo>
                  <a:pt x="97" y="81"/>
                </a:lnTo>
                <a:lnTo>
                  <a:pt x="86" y="70"/>
                </a:lnTo>
                <a:lnTo>
                  <a:pt x="79" y="66"/>
                </a:lnTo>
                <a:lnTo>
                  <a:pt x="69" y="59"/>
                </a:lnTo>
                <a:lnTo>
                  <a:pt x="54" y="50"/>
                </a:lnTo>
                <a:lnTo>
                  <a:pt x="51" y="50"/>
                </a:lnTo>
                <a:lnTo>
                  <a:pt x="50" y="48"/>
                </a:lnTo>
                <a:lnTo>
                  <a:pt x="44" y="46"/>
                </a:lnTo>
                <a:lnTo>
                  <a:pt x="35" y="41"/>
                </a:lnTo>
                <a:lnTo>
                  <a:pt x="13" y="28"/>
                </a:lnTo>
                <a:lnTo>
                  <a:pt x="6" y="25"/>
                </a:lnTo>
                <a:lnTo>
                  <a:pt x="0" y="22"/>
                </a:lnTo>
                <a:lnTo>
                  <a:pt x="28" y="16"/>
                </a:lnTo>
                <a:lnTo>
                  <a:pt x="48" y="25"/>
                </a:lnTo>
                <a:lnTo>
                  <a:pt x="80" y="37"/>
                </a:lnTo>
                <a:lnTo>
                  <a:pt x="85" y="40"/>
                </a:lnTo>
                <a:lnTo>
                  <a:pt x="89" y="41"/>
                </a:lnTo>
                <a:lnTo>
                  <a:pt x="92" y="40"/>
                </a:lnTo>
                <a:close/>
                <a:moveTo>
                  <a:pt x="127" y="176"/>
                </a:moveTo>
                <a:lnTo>
                  <a:pt x="127" y="177"/>
                </a:lnTo>
                <a:lnTo>
                  <a:pt x="126" y="177"/>
                </a:lnTo>
                <a:lnTo>
                  <a:pt x="126" y="176"/>
                </a:lnTo>
                <a:lnTo>
                  <a:pt x="127" y="176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27" name="Freeform 247"/>
          <p:cNvSpPr>
            <a:spLocks/>
          </p:cNvSpPr>
          <p:nvPr/>
        </p:nvSpPr>
        <p:spPr bwMode="auto">
          <a:xfrm rot="21334256">
            <a:off x="4435977" y="3593575"/>
            <a:ext cx="768912" cy="839051"/>
          </a:xfrm>
          <a:custGeom>
            <a:avLst/>
            <a:gdLst>
              <a:gd name="T0" fmla="*/ 2147483647 w 249"/>
              <a:gd name="T1" fmla="*/ 2147483647 h 308"/>
              <a:gd name="T2" fmla="*/ 2147483647 w 249"/>
              <a:gd name="T3" fmla="*/ 2147483647 h 308"/>
              <a:gd name="T4" fmla="*/ 2147483647 w 249"/>
              <a:gd name="T5" fmla="*/ 2147483647 h 308"/>
              <a:gd name="T6" fmla="*/ 2147483647 w 249"/>
              <a:gd name="T7" fmla="*/ 2147483647 h 308"/>
              <a:gd name="T8" fmla="*/ 2147483647 w 249"/>
              <a:gd name="T9" fmla="*/ 2147483647 h 308"/>
              <a:gd name="T10" fmla="*/ 2147483647 w 249"/>
              <a:gd name="T11" fmla="*/ 2147483647 h 308"/>
              <a:gd name="T12" fmla="*/ 2147483647 w 249"/>
              <a:gd name="T13" fmla="*/ 2147483647 h 308"/>
              <a:gd name="T14" fmla="*/ 2147483647 w 249"/>
              <a:gd name="T15" fmla="*/ 2147483647 h 308"/>
              <a:gd name="T16" fmla="*/ 2147483647 w 249"/>
              <a:gd name="T17" fmla="*/ 2147483647 h 308"/>
              <a:gd name="T18" fmla="*/ 2147483647 w 249"/>
              <a:gd name="T19" fmla="*/ 2147483647 h 308"/>
              <a:gd name="T20" fmla="*/ 2147483647 w 249"/>
              <a:gd name="T21" fmla="*/ 2147483647 h 308"/>
              <a:gd name="T22" fmla="*/ 2147483647 w 249"/>
              <a:gd name="T23" fmla="*/ 2147483647 h 308"/>
              <a:gd name="T24" fmla="*/ 2147483647 w 249"/>
              <a:gd name="T25" fmla="*/ 2147483647 h 308"/>
              <a:gd name="T26" fmla="*/ 2147483647 w 249"/>
              <a:gd name="T27" fmla="*/ 2147483647 h 308"/>
              <a:gd name="T28" fmla="*/ 2147483647 w 249"/>
              <a:gd name="T29" fmla="*/ 2147483647 h 308"/>
              <a:gd name="T30" fmla="*/ 2147483647 w 249"/>
              <a:gd name="T31" fmla="*/ 2147483647 h 308"/>
              <a:gd name="T32" fmla="*/ 2147483647 w 249"/>
              <a:gd name="T33" fmla="*/ 2147483647 h 308"/>
              <a:gd name="T34" fmla="*/ 2147483647 w 249"/>
              <a:gd name="T35" fmla="*/ 2147483647 h 308"/>
              <a:gd name="T36" fmla="*/ 2147483647 w 249"/>
              <a:gd name="T37" fmla="*/ 2147483647 h 308"/>
              <a:gd name="T38" fmla="*/ 2147483647 w 249"/>
              <a:gd name="T39" fmla="*/ 2147483647 h 308"/>
              <a:gd name="T40" fmla="*/ 2147483647 w 249"/>
              <a:gd name="T41" fmla="*/ 2147483647 h 308"/>
              <a:gd name="T42" fmla="*/ 2147483647 w 249"/>
              <a:gd name="T43" fmla="*/ 2147483647 h 308"/>
              <a:gd name="T44" fmla="*/ 2147483647 w 249"/>
              <a:gd name="T45" fmla="*/ 2147483647 h 308"/>
              <a:gd name="T46" fmla="*/ 2147483647 w 249"/>
              <a:gd name="T47" fmla="*/ 2147483647 h 308"/>
              <a:gd name="T48" fmla="*/ 2147483647 w 249"/>
              <a:gd name="T49" fmla="*/ 2147483647 h 308"/>
              <a:gd name="T50" fmla="*/ 2147483647 w 249"/>
              <a:gd name="T51" fmla="*/ 2147483647 h 308"/>
              <a:gd name="T52" fmla="*/ 2147483647 w 249"/>
              <a:gd name="T53" fmla="*/ 2147483647 h 308"/>
              <a:gd name="T54" fmla="*/ 2147483647 w 249"/>
              <a:gd name="T55" fmla="*/ 2147483647 h 308"/>
              <a:gd name="T56" fmla="*/ 2147483647 w 249"/>
              <a:gd name="T57" fmla="*/ 2147483647 h 308"/>
              <a:gd name="T58" fmla="*/ 2147483647 w 249"/>
              <a:gd name="T59" fmla="*/ 2147483647 h 308"/>
              <a:gd name="T60" fmla="*/ 2147483647 w 249"/>
              <a:gd name="T61" fmla="*/ 2147483647 h 308"/>
              <a:gd name="T62" fmla="*/ 2147483647 w 249"/>
              <a:gd name="T63" fmla="*/ 2147483647 h 308"/>
              <a:gd name="T64" fmla="*/ 2147483647 w 249"/>
              <a:gd name="T65" fmla="*/ 2147483647 h 308"/>
              <a:gd name="T66" fmla="*/ 2147483647 w 249"/>
              <a:gd name="T67" fmla="*/ 2147483647 h 308"/>
              <a:gd name="T68" fmla="*/ 2147483647 w 249"/>
              <a:gd name="T69" fmla="*/ 2147483647 h 308"/>
              <a:gd name="T70" fmla="*/ 2147483647 w 249"/>
              <a:gd name="T71" fmla="*/ 2147483647 h 308"/>
              <a:gd name="T72" fmla="*/ 2147483647 w 249"/>
              <a:gd name="T73" fmla="*/ 2147483647 h 308"/>
              <a:gd name="T74" fmla="*/ 2147483647 w 249"/>
              <a:gd name="T75" fmla="*/ 2147483647 h 308"/>
              <a:gd name="T76" fmla="*/ 2147483647 w 249"/>
              <a:gd name="T77" fmla="*/ 2147483647 h 308"/>
              <a:gd name="T78" fmla="*/ 2147483647 w 249"/>
              <a:gd name="T79" fmla="*/ 2147483647 h 308"/>
              <a:gd name="T80" fmla="*/ 2147483647 w 249"/>
              <a:gd name="T81" fmla="*/ 2147483647 h 308"/>
              <a:gd name="T82" fmla="*/ 2147483647 w 249"/>
              <a:gd name="T83" fmla="*/ 2147483647 h 308"/>
              <a:gd name="T84" fmla="*/ 2147483647 w 249"/>
              <a:gd name="T85" fmla="*/ 2147483647 h 308"/>
              <a:gd name="T86" fmla="*/ 2147483647 w 249"/>
              <a:gd name="T87" fmla="*/ 2147483647 h 308"/>
              <a:gd name="T88" fmla="*/ 2147483647 w 249"/>
              <a:gd name="T89" fmla="*/ 2147483647 h 308"/>
              <a:gd name="T90" fmla="*/ 2147483647 w 249"/>
              <a:gd name="T91" fmla="*/ 2147483647 h 308"/>
              <a:gd name="T92" fmla="*/ 2147483647 w 249"/>
              <a:gd name="T93" fmla="*/ 2147483647 h 308"/>
              <a:gd name="T94" fmla="*/ 2147483647 w 249"/>
              <a:gd name="T95" fmla="*/ 2147483647 h 308"/>
              <a:gd name="T96" fmla="*/ 2147483647 w 249"/>
              <a:gd name="T97" fmla="*/ 2147483647 h 308"/>
              <a:gd name="T98" fmla="*/ 2147483647 w 249"/>
              <a:gd name="T99" fmla="*/ 2147483647 h 308"/>
              <a:gd name="T100" fmla="*/ 2147483647 w 249"/>
              <a:gd name="T101" fmla="*/ 2147483647 h 308"/>
              <a:gd name="T102" fmla="*/ 2147483647 w 249"/>
              <a:gd name="T103" fmla="*/ 2147483647 h 308"/>
              <a:gd name="T104" fmla="*/ 2147483647 w 249"/>
              <a:gd name="T105" fmla="*/ 2147483647 h 308"/>
              <a:gd name="T106" fmla="*/ 2147483647 w 249"/>
              <a:gd name="T107" fmla="*/ 2147483647 h 308"/>
              <a:gd name="T108" fmla="*/ 2147483647 w 249"/>
              <a:gd name="T109" fmla="*/ 2147483647 h 308"/>
              <a:gd name="T110" fmla="*/ 2147483647 w 249"/>
              <a:gd name="T111" fmla="*/ 2147483647 h 308"/>
              <a:gd name="T112" fmla="*/ 2147483647 w 249"/>
              <a:gd name="T113" fmla="*/ 2147483647 h 308"/>
              <a:gd name="T114" fmla="*/ 2147483647 w 249"/>
              <a:gd name="T115" fmla="*/ 2147483647 h 308"/>
              <a:gd name="T116" fmla="*/ 2147483647 w 249"/>
              <a:gd name="T117" fmla="*/ 2147483647 h 308"/>
              <a:gd name="T118" fmla="*/ 2147483647 w 249"/>
              <a:gd name="T119" fmla="*/ 2147483647 h 3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9"/>
              <a:gd name="T181" fmla="*/ 0 h 308"/>
              <a:gd name="T182" fmla="*/ 249 w 249"/>
              <a:gd name="T183" fmla="*/ 308 h 30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9" h="308">
                <a:moveTo>
                  <a:pt x="193" y="35"/>
                </a:moveTo>
                <a:lnTo>
                  <a:pt x="193" y="35"/>
                </a:lnTo>
                <a:lnTo>
                  <a:pt x="192" y="40"/>
                </a:lnTo>
                <a:lnTo>
                  <a:pt x="192" y="48"/>
                </a:lnTo>
                <a:lnTo>
                  <a:pt x="192" y="51"/>
                </a:lnTo>
                <a:lnTo>
                  <a:pt x="192" y="54"/>
                </a:lnTo>
                <a:lnTo>
                  <a:pt x="193" y="59"/>
                </a:lnTo>
                <a:lnTo>
                  <a:pt x="193" y="69"/>
                </a:lnTo>
                <a:lnTo>
                  <a:pt x="192" y="79"/>
                </a:lnTo>
                <a:lnTo>
                  <a:pt x="192" y="82"/>
                </a:lnTo>
                <a:lnTo>
                  <a:pt x="191" y="89"/>
                </a:lnTo>
                <a:lnTo>
                  <a:pt x="189" y="97"/>
                </a:lnTo>
                <a:lnTo>
                  <a:pt x="189" y="98"/>
                </a:lnTo>
                <a:lnTo>
                  <a:pt x="188" y="103"/>
                </a:lnTo>
                <a:lnTo>
                  <a:pt x="186" y="106"/>
                </a:lnTo>
                <a:lnTo>
                  <a:pt x="186" y="111"/>
                </a:lnTo>
                <a:lnTo>
                  <a:pt x="188" y="113"/>
                </a:lnTo>
                <a:lnTo>
                  <a:pt x="186" y="120"/>
                </a:lnTo>
                <a:lnTo>
                  <a:pt x="185" y="123"/>
                </a:lnTo>
                <a:lnTo>
                  <a:pt x="182" y="128"/>
                </a:lnTo>
                <a:lnTo>
                  <a:pt x="179" y="130"/>
                </a:lnTo>
                <a:lnTo>
                  <a:pt x="179" y="132"/>
                </a:lnTo>
                <a:lnTo>
                  <a:pt x="180" y="135"/>
                </a:lnTo>
                <a:lnTo>
                  <a:pt x="185" y="139"/>
                </a:lnTo>
                <a:lnTo>
                  <a:pt x="186" y="139"/>
                </a:lnTo>
                <a:lnTo>
                  <a:pt x="192" y="135"/>
                </a:lnTo>
                <a:lnTo>
                  <a:pt x="193" y="135"/>
                </a:lnTo>
                <a:lnTo>
                  <a:pt x="196" y="136"/>
                </a:lnTo>
                <a:lnTo>
                  <a:pt x="198" y="139"/>
                </a:lnTo>
                <a:lnTo>
                  <a:pt x="201" y="142"/>
                </a:lnTo>
                <a:lnTo>
                  <a:pt x="201" y="144"/>
                </a:lnTo>
                <a:lnTo>
                  <a:pt x="202" y="144"/>
                </a:lnTo>
                <a:lnTo>
                  <a:pt x="204" y="139"/>
                </a:lnTo>
                <a:lnTo>
                  <a:pt x="208" y="138"/>
                </a:lnTo>
                <a:lnTo>
                  <a:pt x="212" y="138"/>
                </a:lnTo>
                <a:lnTo>
                  <a:pt x="215" y="139"/>
                </a:lnTo>
                <a:lnTo>
                  <a:pt x="217" y="142"/>
                </a:lnTo>
                <a:lnTo>
                  <a:pt x="218" y="144"/>
                </a:lnTo>
                <a:lnTo>
                  <a:pt x="218" y="148"/>
                </a:lnTo>
                <a:lnTo>
                  <a:pt x="212" y="154"/>
                </a:lnTo>
                <a:lnTo>
                  <a:pt x="214" y="160"/>
                </a:lnTo>
                <a:lnTo>
                  <a:pt x="215" y="164"/>
                </a:lnTo>
                <a:lnTo>
                  <a:pt x="215" y="169"/>
                </a:lnTo>
                <a:lnTo>
                  <a:pt x="215" y="172"/>
                </a:lnTo>
                <a:lnTo>
                  <a:pt x="217" y="173"/>
                </a:lnTo>
                <a:lnTo>
                  <a:pt x="218" y="174"/>
                </a:lnTo>
                <a:lnTo>
                  <a:pt x="221" y="174"/>
                </a:lnTo>
                <a:lnTo>
                  <a:pt x="224" y="173"/>
                </a:lnTo>
                <a:lnTo>
                  <a:pt x="227" y="173"/>
                </a:lnTo>
                <a:lnTo>
                  <a:pt x="232" y="173"/>
                </a:lnTo>
                <a:lnTo>
                  <a:pt x="234" y="173"/>
                </a:lnTo>
                <a:lnTo>
                  <a:pt x="239" y="173"/>
                </a:lnTo>
                <a:lnTo>
                  <a:pt x="242" y="173"/>
                </a:lnTo>
                <a:lnTo>
                  <a:pt x="245" y="174"/>
                </a:lnTo>
                <a:lnTo>
                  <a:pt x="246" y="180"/>
                </a:lnTo>
                <a:lnTo>
                  <a:pt x="249" y="183"/>
                </a:lnTo>
                <a:lnTo>
                  <a:pt x="249" y="185"/>
                </a:lnTo>
                <a:lnTo>
                  <a:pt x="248" y="189"/>
                </a:lnTo>
                <a:lnTo>
                  <a:pt x="246" y="191"/>
                </a:lnTo>
                <a:lnTo>
                  <a:pt x="245" y="196"/>
                </a:lnTo>
                <a:lnTo>
                  <a:pt x="245" y="198"/>
                </a:lnTo>
                <a:lnTo>
                  <a:pt x="245" y="199"/>
                </a:lnTo>
                <a:lnTo>
                  <a:pt x="246" y="201"/>
                </a:lnTo>
                <a:lnTo>
                  <a:pt x="246" y="204"/>
                </a:lnTo>
                <a:lnTo>
                  <a:pt x="246" y="205"/>
                </a:lnTo>
                <a:lnTo>
                  <a:pt x="246" y="207"/>
                </a:lnTo>
                <a:lnTo>
                  <a:pt x="248" y="207"/>
                </a:lnTo>
                <a:lnTo>
                  <a:pt x="248" y="208"/>
                </a:lnTo>
                <a:lnTo>
                  <a:pt x="246" y="210"/>
                </a:lnTo>
                <a:lnTo>
                  <a:pt x="246" y="211"/>
                </a:lnTo>
                <a:lnTo>
                  <a:pt x="246" y="213"/>
                </a:lnTo>
                <a:lnTo>
                  <a:pt x="245" y="213"/>
                </a:lnTo>
                <a:lnTo>
                  <a:pt x="245" y="214"/>
                </a:lnTo>
                <a:lnTo>
                  <a:pt x="243" y="215"/>
                </a:lnTo>
                <a:lnTo>
                  <a:pt x="243" y="217"/>
                </a:lnTo>
                <a:lnTo>
                  <a:pt x="243" y="218"/>
                </a:lnTo>
                <a:lnTo>
                  <a:pt x="245" y="218"/>
                </a:lnTo>
                <a:lnTo>
                  <a:pt x="245" y="220"/>
                </a:lnTo>
                <a:lnTo>
                  <a:pt x="243" y="223"/>
                </a:lnTo>
                <a:lnTo>
                  <a:pt x="243" y="224"/>
                </a:lnTo>
                <a:lnTo>
                  <a:pt x="242" y="224"/>
                </a:lnTo>
                <a:lnTo>
                  <a:pt x="243" y="226"/>
                </a:lnTo>
                <a:lnTo>
                  <a:pt x="246" y="229"/>
                </a:lnTo>
                <a:lnTo>
                  <a:pt x="248" y="232"/>
                </a:lnTo>
                <a:lnTo>
                  <a:pt x="248" y="233"/>
                </a:lnTo>
                <a:lnTo>
                  <a:pt x="246" y="235"/>
                </a:lnTo>
                <a:lnTo>
                  <a:pt x="245" y="235"/>
                </a:lnTo>
                <a:lnTo>
                  <a:pt x="242" y="233"/>
                </a:lnTo>
                <a:lnTo>
                  <a:pt x="240" y="232"/>
                </a:lnTo>
                <a:lnTo>
                  <a:pt x="239" y="229"/>
                </a:lnTo>
                <a:lnTo>
                  <a:pt x="237" y="229"/>
                </a:lnTo>
                <a:lnTo>
                  <a:pt x="237" y="227"/>
                </a:lnTo>
                <a:lnTo>
                  <a:pt x="236" y="227"/>
                </a:lnTo>
                <a:lnTo>
                  <a:pt x="236" y="229"/>
                </a:lnTo>
                <a:lnTo>
                  <a:pt x="234" y="229"/>
                </a:lnTo>
                <a:lnTo>
                  <a:pt x="233" y="230"/>
                </a:lnTo>
                <a:lnTo>
                  <a:pt x="233" y="232"/>
                </a:lnTo>
                <a:lnTo>
                  <a:pt x="232" y="232"/>
                </a:lnTo>
                <a:lnTo>
                  <a:pt x="230" y="233"/>
                </a:lnTo>
                <a:lnTo>
                  <a:pt x="229" y="235"/>
                </a:lnTo>
                <a:lnTo>
                  <a:pt x="227" y="236"/>
                </a:lnTo>
                <a:lnTo>
                  <a:pt x="227" y="237"/>
                </a:lnTo>
                <a:lnTo>
                  <a:pt x="226" y="242"/>
                </a:lnTo>
                <a:lnTo>
                  <a:pt x="226" y="246"/>
                </a:lnTo>
                <a:lnTo>
                  <a:pt x="224" y="251"/>
                </a:lnTo>
                <a:lnTo>
                  <a:pt x="224" y="252"/>
                </a:lnTo>
                <a:lnTo>
                  <a:pt x="221" y="252"/>
                </a:lnTo>
                <a:lnTo>
                  <a:pt x="218" y="252"/>
                </a:lnTo>
                <a:lnTo>
                  <a:pt x="212" y="251"/>
                </a:lnTo>
                <a:lnTo>
                  <a:pt x="210" y="246"/>
                </a:lnTo>
                <a:lnTo>
                  <a:pt x="208" y="245"/>
                </a:lnTo>
                <a:lnTo>
                  <a:pt x="205" y="242"/>
                </a:lnTo>
                <a:lnTo>
                  <a:pt x="202" y="240"/>
                </a:lnTo>
                <a:lnTo>
                  <a:pt x="199" y="239"/>
                </a:lnTo>
                <a:lnTo>
                  <a:pt x="199" y="237"/>
                </a:lnTo>
                <a:lnTo>
                  <a:pt x="196" y="236"/>
                </a:lnTo>
                <a:lnTo>
                  <a:pt x="195" y="233"/>
                </a:lnTo>
                <a:lnTo>
                  <a:pt x="193" y="232"/>
                </a:lnTo>
                <a:lnTo>
                  <a:pt x="191" y="232"/>
                </a:lnTo>
                <a:lnTo>
                  <a:pt x="186" y="230"/>
                </a:lnTo>
                <a:lnTo>
                  <a:pt x="185" y="229"/>
                </a:lnTo>
                <a:lnTo>
                  <a:pt x="182" y="223"/>
                </a:lnTo>
                <a:lnTo>
                  <a:pt x="182" y="220"/>
                </a:lnTo>
                <a:lnTo>
                  <a:pt x="183" y="214"/>
                </a:lnTo>
                <a:lnTo>
                  <a:pt x="182" y="208"/>
                </a:lnTo>
                <a:lnTo>
                  <a:pt x="179" y="205"/>
                </a:lnTo>
                <a:lnTo>
                  <a:pt x="173" y="205"/>
                </a:lnTo>
                <a:lnTo>
                  <a:pt x="171" y="205"/>
                </a:lnTo>
                <a:lnTo>
                  <a:pt x="169" y="205"/>
                </a:lnTo>
                <a:lnTo>
                  <a:pt x="166" y="204"/>
                </a:lnTo>
                <a:lnTo>
                  <a:pt x="163" y="204"/>
                </a:lnTo>
                <a:lnTo>
                  <a:pt x="158" y="204"/>
                </a:lnTo>
                <a:lnTo>
                  <a:pt x="155" y="204"/>
                </a:lnTo>
                <a:lnTo>
                  <a:pt x="151" y="205"/>
                </a:lnTo>
                <a:lnTo>
                  <a:pt x="149" y="210"/>
                </a:lnTo>
                <a:lnTo>
                  <a:pt x="149" y="214"/>
                </a:lnTo>
                <a:lnTo>
                  <a:pt x="149" y="218"/>
                </a:lnTo>
                <a:lnTo>
                  <a:pt x="149" y="221"/>
                </a:lnTo>
                <a:lnTo>
                  <a:pt x="152" y="224"/>
                </a:lnTo>
                <a:lnTo>
                  <a:pt x="155" y="226"/>
                </a:lnTo>
                <a:lnTo>
                  <a:pt x="158" y="227"/>
                </a:lnTo>
                <a:lnTo>
                  <a:pt x="160" y="229"/>
                </a:lnTo>
                <a:lnTo>
                  <a:pt x="161" y="232"/>
                </a:lnTo>
                <a:lnTo>
                  <a:pt x="164" y="239"/>
                </a:lnTo>
                <a:lnTo>
                  <a:pt x="166" y="245"/>
                </a:lnTo>
                <a:lnTo>
                  <a:pt x="167" y="246"/>
                </a:lnTo>
                <a:lnTo>
                  <a:pt x="166" y="248"/>
                </a:lnTo>
                <a:lnTo>
                  <a:pt x="167" y="249"/>
                </a:lnTo>
                <a:lnTo>
                  <a:pt x="167" y="254"/>
                </a:lnTo>
                <a:lnTo>
                  <a:pt x="166" y="255"/>
                </a:lnTo>
                <a:lnTo>
                  <a:pt x="163" y="258"/>
                </a:lnTo>
                <a:lnTo>
                  <a:pt x="160" y="259"/>
                </a:lnTo>
                <a:lnTo>
                  <a:pt x="157" y="265"/>
                </a:lnTo>
                <a:lnTo>
                  <a:pt x="155" y="274"/>
                </a:lnTo>
                <a:lnTo>
                  <a:pt x="154" y="280"/>
                </a:lnTo>
                <a:lnTo>
                  <a:pt x="154" y="286"/>
                </a:lnTo>
                <a:lnTo>
                  <a:pt x="154" y="290"/>
                </a:lnTo>
                <a:lnTo>
                  <a:pt x="148" y="296"/>
                </a:lnTo>
                <a:lnTo>
                  <a:pt x="148" y="299"/>
                </a:lnTo>
                <a:lnTo>
                  <a:pt x="154" y="305"/>
                </a:lnTo>
                <a:lnTo>
                  <a:pt x="142" y="308"/>
                </a:lnTo>
                <a:lnTo>
                  <a:pt x="138" y="308"/>
                </a:lnTo>
                <a:lnTo>
                  <a:pt x="133" y="305"/>
                </a:lnTo>
                <a:lnTo>
                  <a:pt x="127" y="300"/>
                </a:lnTo>
                <a:lnTo>
                  <a:pt x="125" y="299"/>
                </a:lnTo>
                <a:lnTo>
                  <a:pt x="122" y="299"/>
                </a:lnTo>
                <a:lnTo>
                  <a:pt x="120" y="300"/>
                </a:lnTo>
                <a:lnTo>
                  <a:pt x="117" y="300"/>
                </a:lnTo>
                <a:lnTo>
                  <a:pt x="114" y="296"/>
                </a:lnTo>
                <a:lnTo>
                  <a:pt x="116" y="293"/>
                </a:lnTo>
                <a:lnTo>
                  <a:pt x="114" y="290"/>
                </a:lnTo>
                <a:lnTo>
                  <a:pt x="119" y="281"/>
                </a:lnTo>
                <a:lnTo>
                  <a:pt x="110" y="274"/>
                </a:lnTo>
                <a:lnTo>
                  <a:pt x="107" y="273"/>
                </a:lnTo>
                <a:lnTo>
                  <a:pt x="104" y="273"/>
                </a:lnTo>
                <a:lnTo>
                  <a:pt x="92" y="265"/>
                </a:lnTo>
                <a:lnTo>
                  <a:pt x="85" y="261"/>
                </a:lnTo>
                <a:lnTo>
                  <a:pt x="84" y="258"/>
                </a:lnTo>
                <a:lnTo>
                  <a:pt x="84" y="252"/>
                </a:lnTo>
                <a:lnTo>
                  <a:pt x="81" y="248"/>
                </a:lnTo>
                <a:lnTo>
                  <a:pt x="75" y="246"/>
                </a:lnTo>
                <a:lnTo>
                  <a:pt x="66" y="240"/>
                </a:lnTo>
                <a:lnTo>
                  <a:pt x="91" y="230"/>
                </a:lnTo>
                <a:lnTo>
                  <a:pt x="92" y="227"/>
                </a:lnTo>
                <a:lnTo>
                  <a:pt x="92" y="221"/>
                </a:lnTo>
                <a:lnTo>
                  <a:pt x="91" y="215"/>
                </a:lnTo>
                <a:lnTo>
                  <a:pt x="89" y="210"/>
                </a:lnTo>
                <a:lnTo>
                  <a:pt x="89" y="202"/>
                </a:lnTo>
                <a:lnTo>
                  <a:pt x="81" y="189"/>
                </a:lnTo>
                <a:lnTo>
                  <a:pt x="89" y="179"/>
                </a:lnTo>
                <a:lnTo>
                  <a:pt x="92" y="167"/>
                </a:lnTo>
                <a:lnTo>
                  <a:pt x="94" y="164"/>
                </a:lnTo>
                <a:lnTo>
                  <a:pt x="94" y="158"/>
                </a:lnTo>
                <a:lnTo>
                  <a:pt x="94" y="154"/>
                </a:lnTo>
                <a:lnTo>
                  <a:pt x="82" y="152"/>
                </a:lnTo>
                <a:lnTo>
                  <a:pt x="75" y="150"/>
                </a:lnTo>
                <a:lnTo>
                  <a:pt x="73" y="144"/>
                </a:lnTo>
                <a:lnTo>
                  <a:pt x="70" y="141"/>
                </a:lnTo>
                <a:lnTo>
                  <a:pt x="67" y="138"/>
                </a:lnTo>
                <a:lnTo>
                  <a:pt x="67" y="135"/>
                </a:lnTo>
                <a:lnTo>
                  <a:pt x="70" y="132"/>
                </a:lnTo>
                <a:lnTo>
                  <a:pt x="70" y="129"/>
                </a:lnTo>
                <a:lnTo>
                  <a:pt x="62" y="122"/>
                </a:lnTo>
                <a:lnTo>
                  <a:pt x="59" y="120"/>
                </a:lnTo>
                <a:lnTo>
                  <a:pt x="51" y="117"/>
                </a:lnTo>
                <a:lnTo>
                  <a:pt x="47" y="114"/>
                </a:lnTo>
                <a:lnTo>
                  <a:pt x="45" y="110"/>
                </a:lnTo>
                <a:lnTo>
                  <a:pt x="42" y="106"/>
                </a:lnTo>
                <a:lnTo>
                  <a:pt x="40" y="104"/>
                </a:lnTo>
                <a:lnTo>
                  <a:pt x="29" y="106"/>
                </a:lnTo>
                <a:lnTo>
                  <a:pt x="25" y="101"/>
                </a:lnTo>
                <a:lnTo>
                  <a:pt x="19" y="98"/>
                </a:lnTo>
                <a:lnTo>
                  <a:pt x="13" y="95"/>
                </a:lnTo>
                <a:lnTo>
                  <a:pt x="7" y="91"/>
                </a:lnTo>
                <a:lnTo>
                  <a:pt x="0" y="89"/>
                </a:lnTo>
                <a:lnTo>
                  <a:pt x="1" y="85"/>
                </a:lnTo>
                <a:lnTo>
                  <a:pt x="28" y="88"/>
                </a:lnTo>
                <a:lnTo>
                  <a:pt x="34" y="82"/>
                </a:lnTo>
                <a:lnTo>
                  <a:pt x="40" y="81"/>
                </a:lnTo>
                <a:lnTo>
                  <a:pt x="47" y="81"/>
                </a:lnTo>
                <a:lnTo>
                  <a:pt x="48" y="72"/>
                </a:lnTo>
                <a:lnTo>
                  <a:pt x="53" y="72"/>
                </a:lnTo>
                <a:lnTo>
                  <a:pt x="56" y="70"/>
                </a:lnTo>
                <a:lnTo>
                  <a:pt x="56" y="67"/>
                </a:lnTo>
                <a:lnTo>
                  <a:pt x="47" y="59"/>
                </a:lnTo>
                <a:lnTo>
                  <a:pt x="42" y="56"/>
                </a:lnTo>
                <a:lnTo>
                  <a:pt x="37" y="53"/>
                </a:lnTo>
                <a:lnTo>
                  <a:pt x="28" y="50"/>
                </a:lnTo>
                <a:lnTo>
                  <a:pt x="28" y="47"/>
                </a:lnTo>
                <a:lnTo>
                  <a:pt x="37" y="44"/>
                </a:lnTo>
                <a:lnTo>
                  <a:pt x="38" y="41"/>
                </a:lnTo>
                <a:lnTo>
                  <a:pt x="54" y="31"/>
                </a:lnTo>
                <a:lnTo>
                  <a:pt x="63" y="28"/>
                </a:lnTo>
                <a:lnTo>
                  <a:pt x="67" y="24"/>
                </a:lnTo>
                <a:lnTo>
                  <a:pt x="79" y="3"/>
                </a:lnTo>
                <a:lnTo>
                  <a:pt x="85" y="3"/>
                </a:lnTo>
                <a:lnTo>
                  <a:pt x="86" y="2"/>
                </a:lnTo>
                <a:lnTo>
                  <a:pt x="107" y="16"/>
                </a:lnTo>
                <a:lnTo>
                  <a:pt x="108" y="15"/>
                </a:lnTo>
                <a:lnTo>
                  <a:pt x="110" y="15"/>
                </a:lnTo>
                <a:lnTo>
                  <a:pt x="111" y="12"/>
                </a:lnTo>
                <a:lnTo>
                  <a:pt x="114" y="16"/>
                </a:lnTo>
                <a:lnTo>
                  <a:pt x="116" y="16"/>
                </a:lnTo>
                <a:lnTo>
                  <a:pt x="117" y="16"/>
                </a:lnTo>
                <a:lnTo>
                  <a:pt x="117" y="12"/>
                </a:lnTo>
                <a:lnTo>
                  <a:pt x="119" y="12"/>
                </a:lnTo>
                <a:lnTo>
                  <a:pt x="119" y="13"/>
                </a:lnTo>
                <a:lnTo>
                  <a:pt x="120" y="13"/>
                </a:lnTo>
                <a:lnTo>
                  <a:pt x="122" y="12"/>
                </a:lnTo>
                <a:lnTo>
                  <a:pt x="122" y="10"/>
                </a:lnTo>
                <a:lnTo>
                  <a:pt x="119" y="7"/>
                </a:lnTo>
                <a:lnTo>
                  <a:pt x="120" y="3"/>
                </a:lnTo>
                <a:lnTo>
                  <a:pt x="122" y="2"/>
                </a:lnTo>
                <a:lnTo>
                  <a:pt x="126" y="0"/>
                </a:lnTo>
                <a:lnTo>
                  <a:pt x="129" y="0"/>
                </a:lnTo>
                <a:lnTo>
                  <a:pt x="130" y="2"/>
                </a:lnTo>
                <a:lnTo>
                  <a:pt x="132" y="12"/>
                </a:lnTo>
                <a:lnTo>
                  <a:pt x="142" y="13"/>
                </a:lnTo>
                <a:lnTo>
                  <a:pt x="151" y="7"/>
                </a:lnTo>
                <a:lnTo>
                  <a:pt x="152" y="10"/>
                </a:lnTo>
                <a:lnTo>
                  <a:pt x="158" y="10"/>
                </a:lnTo>
                <a:lnTo>
                  <a:pt x="157" y="13"/>
                </a:lnTo>
                <a:lnTo>
                  <a:pt x="155" y="16"/>
                </a:lnTo>
                <a:lnTo>
                  <a:pt x="155" y="19"/>
                </a:lnTo>
                <a:lnTo>
                  <a:pt x="155" y="21"/>
                </a:lnTo>
                <a:lnTo>
                  <a:pt x="155" y="22"/>
                </a:lnTo>
                <a:lnTo>
                  <a:pt x="154" y="22"/>
                </a:lnTo>
                <a:lnTo>
                  <a:pt x="151" y="22"/>
                </a:lnTo>
                <a:lnTo>
                  <a:pt x="171" y="50"/>
                </a:lnTo>
                <a:lnTo>
                  <a:pt x="164" y="60"/>
                </a:lnTo>
                <a:lnTo>
                  <a:pt x="179" y="67"/>
                </a:lnTo>
                <a:lnTo>
                  <a:pt x="188" y="51"/>
                </a:lnTo>
                <a:lnTo>
                  <a:pt x="174" y="41"/>
                </a:lnTo>
                <a:lnTo>
                  <a:pt x="183" y="29"/>
                </a:lnTo>
                <a:lnTo>
                  <a:pt x="186" y="31"/>
                </a:lnTo>
                <a:lnTo>
                  <a:pt x="186" y="21"/>
                </a:lnTo>
                <a:lnTo>
                  <a:pt x="193" y="21"/>
                </a:lnTo>
                <a:lnTo>
                  <a:pt x="193" y="35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28" name="Freeform 248"/>
          <p:cNvSpPr>
            <a:spLocks/>
          </p:cNvSpPr>
          <p:nvPr/>
        </p:nvSpPr>
        <p:spPr bwMode="auto">
          <a:xfrm rot="21334256">
            <a:off x="5551174" y="1694693"/>
            <a:ext cx="731219" cy="774799"/>
          </a:xfrm>
          <a:custGeom>
            <a:avLst/>
            <a:gdLst>
              <a:gd name="T0" fmla="*/ 2147483647 w 207"/>
              <a:gd name="T1" fmla="*/ 2147483647 h 264"/>
              <a:gd name="T2" fmla="*/ 2147483647 w 207"/>
              <a:gd name="T3" fmla="*/ 2147483647 h 264"/>
              <a:gd name="T4" fmla="*/ 2147483647 w 207"/>
              <a:gd name="T5" fmla="*/ 2147483647 h 264"/>
              <a:gd name="T6" fmla="*/ 2147483647 w 207"/>
              <a:gd name="T7" fmla="*/ 2147483647 h 264"/>
              <a:gd name="T8" fmla="*/ 2147483647 w 207"/>
              <a:gd name="T9" fmla="*/ 2147483647 h 264"/>
              <a:gd name="T10" fmla="*/ 2147483647 w 207"/>
              <a:gd name="T11" fmla="*/ 2147483647 h 264"/>
              <a:gd name="T12" fmla="*/ 2147483647 w 207"/>
              <a:gd name="T13" fmla="*/ 2147483647 h 264"/>
              <a:gd name="T14" fmla="*/ 2147483647 w 207"/>
              <a:gd name="T15" fmla="*/ 0 h 264"/>
              <a:gd name="T16" fmla="*/ 2147483647 w 207"/>
              <a:gd name="T17" fmla="*/ 2147483647 h 264"/>
              <a:gd name="T18" fmla="*/ 2147483647 w 207"/>
              <a:gd name="T19" fmla="*/ 2147483647 h 264"/>
              <a:gd name="T20" fmla="*/ 2147483647 w 207"/>
              <a:gd name="T21" fmla="*/ 2147483647 h 264"/>
              <a:gd name="T22" fmla="*/ 2147483647 w 207"/>
              <a:gd name="T23" fmla="*/ 2147483647 h 264"/>
              <a:gd name="T24" fmla="*/ 2147483647 w 207"/>
              <a:gd name="T25" fmla="*/ 2147483647 h 264"/>
              <a:gd name="T26" fmla="*/ 2147483647 w 207"/>
              <a:gd name="T27" fmla="*/ 2147483647 h 264"/>
              <a:gd name="T28" fmla="*/ 2147483647 w 207"/>
              <a:gd name="T29" fmla="*/ 2147483647 h 264"/>
              <a:gd name="T30" fmla="*/ 2147483647 w 207"/>
              <a:gd name="T31" fmla="*/ 2147483647 h 264"/>
              <a:gd name="T32" fmla="*/ 2147483647 w 207"/>
              <a:gd name="T33" fmla="*/ 2147483647 h 264"/>
              <a:gd name="T34" fmla="*/ 2147483647 w 207"/>
              <a:gd name="T35" fmla="*/ 2147483647 h 264"/>
              <a:gd name="T36" fmla="*/ 2147483647 w 207"/>
              <a:gd name="T37" fmla="*/ 2147483647 h 264"/>
              <a:gd name="T38" fmla="*/ 2147483647 w 207"/>
              <a:gd name="T39" fmla="*/ 2147483647 h 264"/>
              <a:gd name="T40" fmla="*/ 2147483647 w 207"/>
              <a:gd name="T41" fmla="*/ 2147483647 h 264"/>
              <a:gd name="T42" fmla="*/ 2147483647 w 207"/>
              <a:gd name="T43" fmla="*/ 2147483647 h 264"/>
              <a:gd name="T44" fmla="*/ 2147483647 w 207"/>
              <a:gd name="T45" fmla="*/ 2147483647 h 264"/>
              <a:gd name="T46" fmla="*/ 2147483647 w 207"/>
              <a:gd name="T47" fmla="*/ 2147483647 h 264"/>
              <a:gd name="T48" fmla="*/ 2147483647 w 207"/>
              <a:gd name="T49" fmla="*/ 2147483647 h 264"/>
              <a:gd name="T50" fmla="*/ 2147483647 w 207"/>
              <a:gd name="T51" fmla="*/ 2147483647 h 264"/>
              <a:gd name="T52" fmla="*/ 2147483647 w 207"/>
              <a:gd name="T53" fmla="*/ 2147483647 h 264"/>
              <a:gd name="T54" fmla="*/ 2147483647 w 207"/>
              <a:gd name="T55" fmla="*/ 2147483647 h 264"/>
              <a:gd name="T56" fmla="*/ 2147483647 w 207"/>
              <a:gd name="T57" fmla="*/ 2147483647 h 264"/>
              <a:gd name="T58" fmla="*/ 2147483647 w 207"/>
              <a:gd name="T59" fmla="*/ 2147483647 h 264"/>
              <a:gd name="T60" fmla="*/ 2147483647 w 207"/>
              <a:gd name="T61" fmla="*/ 2147483647 h 264"/>
              <a:gd name="T62" fmla="*/ 2147483647 w 207"/>
              <a:gd name="T63" fmla="*/ 2147483647 h 264"/>
              <a:gd name="T64" fmla="*/ 2147483647 w 207"/>
              <a:gd name="T65" fmla="*/ 2147483647 h 264"/>
              <a:gd name="T66" fmla="*/ 2147483647 w 207"/>
              <a:gd name="T67" fmla="*/ 2147483647 h 264"/>
              <a:gd name="T68" fmla="*/ 2147483647 w 207"/>
              <a:gd name="T69" fmla="*/ 2147483647 h 264"/>
              <a:gd name="T70" fmla="*/ 2147483647 w 207"/>
              <a:gd name="T71" fmla="*/ 2147483647 h 264"/>
              <a:gd name="T72" fmla="*/ 2147483647 w 207"/>
              <a:gd name="T73" fmla="*/ 2147483647 h 264"/>
              <a:gd name="T74" fmla="*/ 2147483647 w 207"/>
              <a:gd name="T75" fmla="*/ 2147483647 h 264"/>
              <a:gd name="T76" fmla="*/ 2147483647 w 207"/>
              <a:gd name="T77" fmla="*/ 2147483647 h 264"/>
              <a:gd name="T78" fmla="*/ 2147483647 w 207"/>
              <a:gd name="T79" fmla="*/ 2147483647 h 264"/>
              <a:gd name="T80" fmla="*/ 2147483647 w 207"/>
              <a:gd name="T81" fmla="*/ 2147483647 h 264"/>
              <a:gd name="T82" fmla="*/ 2147483647 w 207"/>
              <a:gd name="T83" fmla="*/ 2147483647 h 264"/>
              <a:gd name="T84" fmla="*/ 2147483647 w 207"/>
              <a:gd name="T85" fmla="*/ 2147483647 h 264"/>
              <a:gd name="T86" fmla="*/ 2147483647 w 207"/>
              <a:gd name="T87" fmla="*/ 2147483647 h 264"/>
              <a:gd name="T88" fmla="*/ 2147483647 w 207"/>
              <a:gd name="T89" fmla="*/ 2147483647 h 264"/>
              <a:gd name="T90" fmla="*/ 2147483647 w 207"/>
              <a:gd name="T91" fmla="*/ 2147483647 h 264"/>
              <a:gd name="T92" fmla="*/ 2147483647 w 207"/>
              <a:gd name="T93" fmla="*/ 2147483647 h 264"/>
              <a:gd name="T94" fmla="*/ 2147483647 w 207"/>
              <a:gd name="T95" fmla="*/ 2147483647 h 264"/>
              <a:gd name="T96" fmla="*/ 2147483647 w 207"/>
              <a:gd name="T97" fmla="*/ 2147483647 h 264"/>
              <a:gd name="T98" fmla="*/ 2147483647 w 207"/>
              <a:gd name="T99" fmla="*/ 2147483647 h 264"/>
              <a:gd name="T100" fmla="*/ 2147483647 w 207"/>
              <a:gd name="T101" fmla="*/ 2147483647 h 264"/>
              <a:gd name="T102" fmla="*/ 2147483647 w 207"/>
              <a:gd name="T103" fmla="*/ 2147483647 h 264"/>
              <a:gd name="T104" fmla="*/ 2147483647 w 207"/>
              <a:gd name="T105" fmla="*/ 2147483647 h 264"/>
              <a:gd name="T106" fmla="*/ 2147483647 w 207"/>
              <a:gd name="T107" fmla="*/ 2147483647 h 264"/>
              <a:gd name="T108" fmla="*/ 2147483647 w 207"/>
              <a:gd name="T109" fmla="*/ 2147483647 h 264"/>
              <a:gd name="T110" fmla="*/ 0 w 207"/>
              <a:gd name="T111" fmla="*/ 2147483647 h 264"/>
              <a:gd name="T112" fmla="*/ 2147483647 w 207"/>
              <a:gd name="T113" fmla="*/ 2147483647 h 264"/>
              <a:gd name="T114" fmla="*/ 2147483647 w 207"/>
              <a:gd name="T115" fmla="*/ 2147483647 h 264"/>
              <a:gd name="T116" fmla="*/ 2147483647 w 207"/>
              <a:gd name="T117" fmla="*/ 2147483647 h 2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7"/>
              <a:gd name="T178" fmla="*/ 0 h 264"/>
              <a:gd name="T179" fmla="*/ 207 w 207"/>
              <a:gd name="T180" fmla="*/ 264 h 26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7" h="264">
                <a:moveTo>
                  <a:pt x="63" y="2"/>
                </a:moveTo>
                <a:lnTo>
                  <a:pt x="63" y="3"/>
                </a:lnTo>
                <a:lnTo>
                  <a:pt x="63" y="8"/>
                </a:lnTo>
                <a:lnTo>
                  <a:pt x="63" y="15"/>
                </a:lnTo>
                <a:lnTo>
                  <a:pt x="63" y="27"/>
                </a:lnTo>
                <a:lnTo>
                  <a:pt x="70" y="27"/>
                </a:lnTo>
                <a:lnTo>
                  <a:pt x="78" y="27"/>
                </a:lnTo>
                <a:lnTo>
                  <a:pt x="81" y="28"/>
                </a:lnTo>
                <a:lnTo>
                  <a:pt x="89" y="28"/>
                </a:lnTo>
                <a:lnTo>
                  <a:pt x="97" y="30"/>
                </a:lnTo>
                <a:lnTo>
                  <a:pt x="106" y="30"/>
                </a:lnTo>
                <a:lnTo>
                  <a:pt x="113" y="30"/>
                </a:lnTo>
                <a:lnTo>
                  <a:pt x="114" y="30"/>
                </a:lnTo>
                <a:lnTo>
                  <a:pt x="116" y="28"/>
                </a:lnTo>
                <a:lnTo>
                  <a:pt x="117" y="28"/>
                </a:lnTo>
                <a:lnTo>
                  <a:pt x="117" y="25"/>
                </a:lnTo>
                <a:lnTo>
                  <a:pt x="117" y="22"/>
                </a:lnTo>
                <a:lnTo>
                  <a:pt x="117" y="18"/>
                </a:lnTo>
                <a:lnTo>
                  <a:pt x="117" y="12"/>
                </a:lnTo>
                <a:lnTo>
                  <a:pt x="117" y="5"/>
                </a:lnTo>
                <a:lnTo>
                  <a:pt x="117" y="2"/>
                </a:lnTo>
                <a:lnTo>
                  <a:pt x="119" y="0"/>
                </a:lnTo>
                <a:lnTo>
                  <a:pt x="122" y="0"/>
                </a:lnTo>
                <a:lnTo>
                  <a:pt x="126" y="2"/>
                </a:lnTo>
                <a:lnTo>
                  <a:pt x="129" y="3"/>
                </a:lnTo>
                <a:lnTo>
                  <a:pt x="132" y="3"/>
                </a:lnTo>
                <a:lnTo>
                  <a:pt x="135" y="2"/>
                </a:lnTo>
                <a:lnTo>
                  <a:pt x="136" y="2"/>
                </a:lnTo>
                <a:lnTo>
                  <a:pt x="135" y="13"/>
                </a:lnTo>
                <a:lnTo>
                  <a:pt x="136" y="27"/>
                </a:lnTo>
                <a:lnTo>
                  <a:pt x="135" y="31"/>
                </a:lnTo>
                <a:lnTo>
                  <a:pt x="135" y="38"/>
                </a:lnTo>
                <a:lnTo>
                  <a:pt x="133" y="40"/>
                </a:lnTo>
                <a:lnTo>
                  <a:pt x="129" y="38"/>
                </a:lnTo>
                <a:lnTo>
                  <a:pt x="129" y="40"/>
                </a:lnTo>
                <a:lnTo>
                  <a:pt x="129" y="44"/>
                </a:lnTo>
                <a:lnTo>
                  <a:pt x="129" y="47"/>
                </a:lnTo>
                <a:lnTo>
                  <a:pt x="130" y="52"/>
                </a:lnTo>
                <a:lnTo>
                  <a:pt x="130" y="57"/>
                </a:lnTo>
                <a:lnTo>
                  <a:pt x="130" y="71"/>
                </a:lnTo>
                <a:lnTo>
                  <a:pt x="130" y="75"/>
                </a:lnTo>
                <a:lnTo>
                  <a:pt x="132" y="78"/>
                </a:lnTo>
                <a:lnTo>
                  <a:pt x="133" y="76"/>
                </a:lnTo>
                <a:lnTo>
                  <a:pt x="136" y="76"/>
                </a:lnTo>
                <a:lnTo>
                  <a:pt x="138" y="75"/>
                </a:lnTo>
                <a:lnTo>
                  <a:pt x="141" y="75"/>
                </a:lnTo>
                <a:lnTo>
                  <a:pt x="144" y="75"/>
                </a:lnTo>
                <a:lnTo>
                  <a:pt x="147" y="75"/>
                </a:lnTo>
                <a:lnTo>
                  <a:pt x="150" y="75"/>
                </a:lnTo>
                <a:lnTo>
                  <a:pt x="152" y="76"/>
                </a:lnTo>
                <a:lnTo>
                  <a:pt x="154" y="76"/>
                </a:lnTo>
                <a:lnTo>
                  <a:pt x="154" y="79"/>
                </a:lnTo>
                <a:lnTo>
                  <a:pt x="154" y="85"/>
                </a:lnTo>
                <a:lnTo>
                  <a:pt x="154" y="91"/>
                </a:lnTo>
                <a:lnTo>
                  <a:pt x="155" y="94"/>
                </a:lnTo>
                <a:lnTo>
                  <a:pt x="158" y="94"/>
                </a:lnTo>
                <a:lnTo>
                  <a:pt x="164" y="94"/>
                </a:lnTo>
                <a:lnTo>
                  <a:pt x="166" y="94"/>
                </a:lnTo>
                <a:lnTo>
                  <a:pt x="166" y="97"/>
                </a:lnTo>
                <a:lnTo>
                  <a:pt x="166" y="104"/>
                </a:lnTo>
                <a:lnTo>
                  <a:pt x="169" y="103"/>
                </a:lnTo>
                <a:lnTo>
                  <a:pt x="170" y="103"/>
                </a:lnTo>
                <a:lnTo>
                  <a:pt x="169" y="110"/>
                </a:lnTo>
                <a:lnTo>
                  <a:pt x="169" y="115"/>
                </a:lnTo>
                <a:lnTo>
                  <a:pt x="167" y="120"/>
                </a:lnTo>
                <a:lnTo>
                  <a:pt x="169" y="123"/>
                </a:lnTo>
                <a:lnTo>
                  <a:pt x="167" y="126"/>
                </a:lnTo>
                <a:lnTo>
                  <a:pt x="170" y="126"/>
                </a:lnTo>
                <a:lnTo>
                  <a:pt x="171" y="128"/>
                </a:lnTo>
                <a:lnTo>
                  <a:pt x="171" y="129"/>
                </a:lnTo>
                <a:lnTo>
                  <a:pt x="171" y="134"/>
                </a:lnTo>
                <a:lnTo>
                  <a:pt x="171" y="138"/>
                </a:lnTo>
                <a:lnTo>
                  <a:pt x="173" y="139"/>
                </a:lnTo>
                <a:lnTo>
                  <a:pt x="179" y="139"/>
                </a:lnTo>
                <a:lnTo>
                  <a:pt x="180" y="142"/>
                </a:lnTo>
                <a:lnTo>
                  <a:pt x="179" y="148"/>
                </a:lnTo>
                <a:lnTo>
                  <a:pt x="177" y="157"/>
                </a:lnTo>
                <a:lnTo>
                  <a:pt x="177" y="178"/>
                </a:lnTo>
                <a:lnTo>
                  <a:pt x="177" y="180"/>
                </a:lnTo>
                <a:lnTo>
                  <a:pt x="182" y="180"/>
                </a:lnTo>
                <a:lnTo>
                  <a:pt x="193" y="180"/>
                </a:lnTo>
                <a:lnTo>
                  <a:pt x="201" y="180"/>
                </a:lnTo>
                <a:lnTo>
                  <a:pt x="202" y="180"/>
                </a:lnTo>
                <a:lnTo>
                  <a:pt x="202" y="183"/>
                </a:lnTo>
                <a:lnTo>
                  <a:pt x="202" y="186"/>
                </a:lnTo>
                <a:lnTo>
                  <a:pt x="202" y="188"/>
                </a:lnTo>
                <a:lnTo>
                  <a:pt x="204" y="191"/>
                </a:lnTo>
                <a:lnTo>
                  <a:pt x="201" y="192"/>
                </a:lnTo>
                <a:lnTo>
                  <a:pt x="199" y="194"/>
                </a:lnTo>
                <a:lnTo>
                  <a:pt x="199" y="197"/>
                </a:lnTo>
                <a:lnTo>
                  <a:pt x="198" y="200"/>
                </a:lnTo>
                <a:lnTo>
                  <a:pt x="198" y="201"/>
                </a:lnTo>
                <a:lnTo>
                  <a:pt x="198" y="202"/>
                </a:lnTo>
                <a:lnTo>
                  <a:pt x="201" y="204"/>
                </a:lnTo>
                <a:lnTo>
                  <a:pt x="202" y="205"/>
                </a:lnTo>
                <a:lnTo>
                  <a:pt x="204" y="207"/>
                </a:lnTo>
                <a:lnTo>
                  <a:pt x="204" y="208"/>
                </a:lnTo>
                <a:lnTo>
                  <a:pt x="204" y="210"/>
                </a:lnTo>
                <a:lnTo>
                  <a:pt x="202" y="210"/>
                </a:lnTo>
                <a:lnTo>
                  <a:pt x="205" y="213"/>
                </a:lnTo>
                <a:lnTo>
                  <a:pt x="205" y="214"/>
                </a:lnTo>
                <a:lnTo>
                  <a:pt x="205" y="222"/>
                </a:lnTo>
                <a:lnTo>
                  <a:pt x="205" y="224"/>
                </a:lnTo>
                <a:lnTo>
                  <a:pt x="207" y="226"/>
                </a:lnTo>
                <a:lnTo>
                  <a:pt x="205" y="230"/>
                </a:lnTo>
                <a:lnTo>
                  <a:pt x="202" y="230"/>
                </a:lnTo>
                <a:lnTo>
                  <a:pt x="198" y="229"/>
                </a:lnTo>
                <a:lnTo>
                  <a:pt x="196" y="229"/>
                </a:lnTo>
                <a:lnTo>
                  <a:pt x="185" y="229"/>
                </a:lnTo>
                <a:lnTo>
                  <a:pt x="176" y="229"/>
                </a:lnTo>
                <a:lnTo>
                  <a:pt x="176" y="233"/>
                </a:lnTo>
                <a:lnTo>
                  <a:pt x="176" y="241"/>
                </a:lnTo>
                <a:lnTo>
                  <a:pt x="174" y="260"/>
                </a:lnTo>
                <a:lnTo>
                  <a:pt x="174" y="263"/>
                </a:lnTo>
                <a:lnTo>
                  <a:pt x="174" y="264"/>
                </a:lnTo>
                <a:lnTo>
                  <a:pt x="167" y="264"/>
                </a:lnTo>
                <a:lnTo>
                  <a:pt x="157" y="264"/>
                </a:lnTo>
                <a:lnTo>
                  <a:pt x="155" y="264"/>
                </a:lnTo>
                <a:lnTo>
                  <a:pt x="151" y="264"/>
                </a:lnTo>
                <a:lnTo>
                  <a:pt x="144" y="263"/>
                </a:lnTo>
                <a:lnTo>
                  <a:pt x="142" y="263"/>
                </a:lnTo>
                <a:lnTo>
                  <a:pt x="142" y="255"/>
                </a:lnTo>
                <a:lnTo>
                  <a:pt x="141" y="255"/>
                </a:lnTo>
                <a:lnTo>
                  <a:pt x="139" y="255"/>
                </a:lnTo>
                <a:lnTo>
                  <a:pt x="138" y="254"/>
                </a:lnTo>
                <a:lnTo>
                  <a:pt x="136" y="249"/>
                </a:lnTo>
                <a:lnTo>
                  <a:pt x="133" y="246"/>
                </a:lnTo>
                <a:lnTo>
                  <a:pt x="129" y="246"/>
                </a:lnTo>
                <a:lnTo>
                  <a:pt x="126" y="245"/>
                </a:lnTo>
                <a:lnTo>
                  <a:pt x="122" y="245"/>
                </a:lnTo>
                <a:lnTo>
                  <a:pt x="119" y="246"/>
                </a:lnTo>
                <a:lnTo>
                  <a:pt x="117" y="248"/>
                </a:lnTo>
                <a:lnTo>
                  <a:pt x="117" y="249"/>
                </a:lnTo>
                <a:lnTo>
                  <a:pt x="116" y="252"/>
                </a:lnTo>
                <a:lnTo>
                  <a:pt x="116" y="254"/>
                </a:lnTo>
                <a:lnTo>
                  <a:pt x="114" y="254"/>
                </a:lnTo>
                <a:lnTo>
                  <a:pt x="110" y="255"/>
                </a:lnTo>
                <a:lnTo>
                  <a:pt x="101" y="254"/>
                </a:lnTo>
                <a:lnTo>
                  <a:pt x="101" y="238"/>
                </a:lnTo>
                <a:lnTo>
                  <a:pt x="86" y="236"/>
                </a:lnTo>
                <a:lnTo>
                  <a:pt x="86" y="227"/>
                </a:lnTo>
                <a:lnTo>
                  <a:pt x="85" y="227"/>
                </a:lnTo>
                <a:lnTo>
                  <a:pt x="84" y="227"/>
                </a:lnTo>
                <a:lnTo>
                  <a:pt x="84" y="216"/>
                </a:lnTo>
                <a:lnTo>
                  <a:pt x="120" y="217"/>
                </a:lnTo>
                <a:lnTo>
                  <a:pt x="123" y="186"/>
                </a:lnTo>
                <a:lnTo>
                  <a:pt x="114" y="186"/>
                </a:lnTo>
                <a:lnTo>
                  <a:pt x="116" y="175"/>
                </a:lnTo>
                <a:lnTo>
                  <a:pt x="119" y="175"/>
                </a:lnTo>
                <a:lnTo>
                  <a:pt x="119" y="161"/>
                </a:lnTo>
                <a:lnTo>
                  <a:pt x="62" y="101"/>
                </a:lnTo>
                <a:lnTo>
                  <a:pt x="59" y="101"/>
                </a:lnTo>
                <a:lnTo>
                  <a:pt x="60" y="50"/>
                </a:lnTo>
                <a:lnTo>
                  <a:pt x="41" y="50"/>
                </a:lnTo>
                <a:lnTo>
                  <a:pt x="41" y="53"/>
                </a:lnTo>
                <a:lnTo>
                  <a:pt x="16" y="52"/>
                </a:lnTo>
                <a:lnTo>
                  <a:pt x="15" y="57"/>
                </a:lnTo>
                <a:lnTo>
                  <a:pt x="0" y="57"/>
                </a:lnTo>
                <a:lnTo>
                  <a:pt x="1" y="31"/>
                </a:lnTo>
                <a:lnTo>
                  <a:pt x="38" y="34"/>
                </a:lnTo>
                <a:lnTo>
                  <a:pt x="38" y="37"/>
                </a:lnTo>
                <a:lnTo>
                  <a:pt x="43" y="37"/>
                </a:lnTo>
                <a:lnTo>
                  <a:pt x="45" y="2"/>
                </a:lnTo>
                <a:lnTo>
                  <a:pt x="48" y="2"/>
                </a:lnTo>
                <a:lnTo>
                  <a:pt x="51" y="2"/>
                </a:lnTo>
                <a:lnTo>
                  <a:pt x="54" y="2"/>
                </a:lnTo>
                <a:lnTo>
                  <a:pt x="59" y="2"/>
                </a:lnTo>
                <a:lnTo>
                  <a:pt x="60" y="2"/>
                </a:lnTo>
                <a:lnTo>
                  <a:pt x="63" y="2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9" name="Freeform 249"/>
          <p:cNvSpPr>
            <a:spLocks/>
          </p:cNvSpPr>
          <p:nvPr/>
        </p:nvSpPr>
        <p:spPr bwMode="auto">
          <a:xfrm rot="21334256">
            <a:off x="4627156" y="3096566"/>
            <a:ext cx="507564" cy="673674"/>
          </a:xfrm>
          <a:custGeom>
            <a:avLst/>
            <a:gdLst>
              <a:gd name="T0" fmla="*/ 2147483647 w 164"/>
              <a:gd name="T1" fmla="*/ 2147483647 h 247"/>
              <a:gd name="T2" fmla="*/ 2147483647 w 164"/>
              <a:gd name="T3" fmla="*/ 2147483647 h 247"/>
              <a:gd name="T4" fmla="*/ 2147483647 w 164"/>
              <a:gd name="T5" fmla="*/ 2147483647 h 247"/>
              <a:gd name="T6" fmla="*/ 2147483647 w 164"/>
              <a:gd name="T7" fmla="*/ 2147483647 h 247"/>
              <a:gd name="T8" fmla="*/ 2147483647 w 164"/>
              <a:gd name="T9" fmla="*/ 2147483647 h 247"/>
              <a:gd name="T10" fmla="*/ 2147483647 w 164"/>
              <a:gd name="T11" fmla="*/ 2147483647 h 247"/>
              <a:gd name="T12" fmla="*/ 2147483647 w 164"/>
              <a:gd name="T13" fmla="*/ 2147483647 h 247"/>
              <a:gd name="T14" fmla="*/ 2147483647 w 164"/>
              <a:gd name="T15" fmla="*/ 2147483647 h 247"/>
              <a:gd name="T16" fmla="*/ 2147483647 w 164"/>
              <a:gd name="T17" fmla="*/ 2147483647 h 247"/>
              <a:gd name="T18" fmla="*/ 2147483647 w 164"/>
              <a:gd name="T19" fmla="*/ 2147483647 h 247"/>
              <a:gd name="T20" fmla="*/ 2147483647 w 164"/>
              <a:gd name="T21" fmla="*/ 2147483647 h 247"/>
              <a:gd name="T22" fmla="*/ 2147483647 w 164"/>
              <a:gd name="T23" fmla="*/ 2147483647 h 247"/>
              <a:gd name="T24" fmla="*/ 2147483647 w 164"/>
              <a:gd name="T25" fmla="*/ 2147483647 h 247"/>
              <a:gd name="T26" fmla="*/ 2147483647 w 164"/>
              <a:gd name="T27" fmla="*/ 2147483647 h 247"/>
              <a:gd name="T28" fmla="*/ 2147483647 w 164"/>
              <a:gd name="T29" fmla="*/ 2147483647 h 247"/>
              <a:gd name="T30" fmla="*/ 2147483647 w 164"/>
              <a:gd name="T31" fmla="*/ 2147483647 h 247"/>
              <a:gd name="T32" fmla="*/ 2147483647 w 164"/>
              <a:gd name="T33" fmla="*/ 2147483647 h 247"/>
              <a:gd name="T34" fmla="*/ 2147483647 w 164"/>
              <a:gd name="T35" fmla="*/ 2147483647 h 247"/>
              <a:gd name="T36" fmla="*/ 2147483647 w 164"/>
              <a:gd name="T37" fmla="*/ 2147483647 h 247"/>
              <a:gd name="T38" fmla="*/ 2147483647 w 164"/>
              <a:gd name="T39" fmla="*/ 2147483647 h 247"/>
              <a:gd name="T40" fmla="*/ 2147483647 w 164"/>
              <a:gd name="T41" fmla="*/ 2147483647 h 247"/>
              <a:gd name="T42" fmla="*/ 2147483647 w 164"/>
              <a:gd name="T43" fmla="*/ 2147483647 h 247"/>
              <a:gd name="T44" fmla="*/ 2147483647 w 164"/>
              <a:gd name="T45" fmla="*/ 2147483647 h 247"/>
              <a:gd name="T46" fmla="*/ 2147483647 w 164"/>
              <a:gd name="T47" fmla="*/ 2147483647 h 247"/>
              <a:gd name="T48" fmla="*/ 2147483647 w 164"/>
              <a:gd name="T49" fmla="*/ 2147483647 h 247"/>
              <a:gd name="T50" fmla="*/ 2147483647 w 164"/>
              <a:gd name="T51" fmla="*/ 2147483647 h 247"/>
              <a:gd name="T52" fmla="*/ 2147483647 w 164"/>
              <a:gd name="T53" fmla="*/ 2147483647 h 247"/>
              <a:gd name="T54" fmla="*/ 2147483647 w 164"/>
              <a:gd name="T55" fmla="*/ 2147483647 h 247"/>
              <a:gd name="T56" fmla="*/ 2147483647 w 164"/>
              <a:gd name="T57" fmla="*/ 2147483647 h 247"/>
              <a:gd name="T58" fmla="*/ 2147483647 w 164"/>
              <a:gd name="T59" fmla="*/ 2147483647 h 247"/>
              <a:gd name="T60" fmla="*/ 2147483647 w 164"/>
              <a:gd name="T61" fmla="*/ 2147483647 h 247"/>
              <a:gd name="T62" fmla="*/ 2147483647 w 164"/>
              <a:gd name="T63" fmla="*/ 2147483647 h 247"/>
              <a:gd name="T64" fmla="*/ 2147483647 w 164"/>
              <a:gd name="T65" fmla="*/ 2147483647 h 247"/>
              <a:gd name="T66" fmla="*/ 2147483647 w 164"/>
              <a:gd name="T67" fmla="*/ 2147483647 h 247"/>
              <a:gd name="T68" fmla="*/ 2147483647 w 164"/>
              <a:gd name="T69" fmla="*/ 2147483647 h 247"/>
              <a:gd name="T70" fmla="*/ 2147483647 w 164"/>
              <a:gd name="T71" fmla="*/ 2147483647 h 247"/>
              <a:gd name="T72" fmla="*/ 2147483647 w 164"/>
              <a:gd name="T73" fmla="*/ 2147483647 h 247"/>
              <a:gd name="T74" fmla="*/ 2147483647 w 164"/>
              <a:gd name="T75" fmla="*/ 2147483647 h 247"/>
              <a:gd name="T76" fmla="*/ 2147483647 w 164"/>
              <a:gd name="T77" fmla="*/ 2147483647 h 247"/>
              <a:gd name="T78" fmla="*/ 2147483647 w 164"/>
              <a:gd name="T79" fmla="*/ 2147483647 h 247"/>
              <a:gd name="T80" fmla="*/ 2147483647 w 164"/>
              <a:gd name="T81" fmla="*/ 2147483647 h 247"/>
              <a:gd name="T82" fmla="*/ 2147483647 w 164"/>
              <a:gd name="T83" fmla="*/ 2147483647 h 247"/>
              <a:gd name="T84" fmla="*/ 2147483647 w 164"/>
              <a:gd name="T85" fmla="*/ 2147483647 h 247"/>
              <a:gd name="T86" fmla="*/ 2147483647 w 164"/>
              <a:gd name="T87" fmla="*/ 2147483647 h 247"/>
              <a:gd name="T88" fmla="*/ 2147483647 w 164"/>
              <a:gd name="T89" fmla="*/ 2147483647 h 247"/>
              <a:gd name="T90" fmla="*/ 2147483647 w 164"/>
              <a:gd name="T91" fmla="*/ 2147483647 h 247"/>
              <a:gd name="T92" fmla="*/ 2147483647 w 164"/>
              <a:gd name="T93" fmla="*/ 2147483647 h 247"/>
              <a:gd name="T94" fmla="*/ 2147483647 w 164"/>
              <a:gd name="T95" fmla="*/ 2147483647 h 247"/>
              <a:gd name="T96" fmla="*/ 2147483647 w 164"/>
              <a:gd name="T97" fmla="*/ 2147483647 h 247"/>
              <a:gd name="T98" fmla="*/ 2147483647 w 164"/>
              <a:gd name="T99" fmla="*/ 2147483647 h 247"/>
              <a:gd name="T100" fmla="*/ 2147483647 w 164"/>
              <a:gd name="T101" fmla="*/ 2147483647 h 247"/>
              <a:gd name="T102" fmla="*/ 2147483647 w 164"/>
              <a:gd name="T103" fmla="*/ 2147483647 h 247"/>
              <a:gd name="T104" fmla="*/ 2147483647 w 164"/>
              <a:gd name="T105" fmla="*/ 2147483647 h 247"/>
              <a:gd name="T106" fmla="*/ 2147483647 w 164"/>
              <a:gd name="T107" fmla="*/ 2147483647 h 247"/>
              <a:gd name="T108" fmla="*/ 2147483647 w 164"/>
              <a:gd name="T109" fmla="*/ 2147483647 h 24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64"/>
              <a:gd name="T166" fmla="*/ 0 h 247"/>
              <a:gd name="T167" fmla="*/ 164 w 164"/>
              <a:gd name="T168" fmla="*/ 247 h 24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64" h="247">
                <a:moveTo>
                  <a:pt x="128" y="35"/>
                </a:moveTo>
                <a:lnTo>
                  <a:pt x="129" y="39"/>
                </a:lnTo>
                <a:lnTo>
                  <a:pt x="131" y="42"/>
                </a:lnTo>
                <a:lnTo>
                  <a:pt x="132" y="44"/>
                </a:lnTo>
                <a:lnTo>
                  <a:pt x="133" y="44"/>
                </a:lnTo>
                <a:lnTo>
                  <a:pt x="133" y="47"/>
                </a:lnTo>
                <a:lnTo>
                  <a:pt x="135" y="53"/>
                </a:lnTo>
                <a:lnTo>
                  <a:pt x="135" y="57"/>
                </a:lnTo>
                <a:lnTo>
                  <a:pt x="135" y="64"/>
                </a:lnTo>
                <a:lnTo>
                  <a:pt x="136" y="69"/>
                </a:lnTo>
                <a:lnTo>
                  <a:pt x="136" y="70"/>
                </a:lnTo>
                <a:lnTo>
                  <a:pt x="138" y="75"/>
                </a:lnTo>
                <a:lnTo>
                  <a:pt x="141" y="76"/>
                </a:lnTo>
                <a:lnTo>
                  <a:pt x="142" y="76"/>
                </a:lnTo>
                <a:lnTo>
                  <a:pt x="145" y="83"/>
                </a:lnTo>
                <a:lnTo>
                  <a:pt x="148" y="89"/>
                </a:lnTo>
                <a:lnTo>
                  <a:pt x="148" y="91"/>
                </a:lnTo>
                <a:lnTo>
                  <a:pt x="144" y="92"/>
                </a:lnTo>
                <a:lnTo>
                  <a:pt x="141" y="94"/>
                </a:lnTo>
                <a:lnTo>
                  <a:pt x="139" y="97"/>
                </a:lnTo>
                <a:lnTo>
                  <a:pt x="139" y="99"/>
                </a:lnTo>
                <a:lnTo>
                  <a:pt x="141" y="101"/>
                </a:lnTo>
                <a:lnTo>
                  <a:pt x="141" y="102"/>
                </a:lnTo>
                <a:lnTo>
                  <a:pt x="142" y="104"/>
                </a:lnTo>
                <a:lnTo>
                  <a:pt x="142" y="105"/>
                </a:lnTo>
                <a:lnTo>
                  <a:pt x="142" y="107"/>
                </a:lnTo>
                <a:lnTo>
                  <a:pt x="142" y="108"/>
                </a:lnTo>
                <a:lnTo>
                  <a:pt x="144" y="111"/>
                </a:lnTo>
                <a:lnTo>
                  <a:pt x="147" y="114"/>
                </a:lnTo>
                <a:lnTo>
                  <a:pt x="150" y="113"/>
                </a:lnTo>
                <a:lnTo>
                  <a:pt x="151" y="111"/>
                </a:lnTo>
                <a:lnTo>
                  <a:pt x="153" y="114"/>
                </a:lnTo>
                <a:lnTo>
                  <a:pt x="153" y="116"/>
                </a:lnTo>
                <a:lnTo>
                  <a:pt x="151" y="116"/>
                </a:lnTo>
                <a:lnTo>
                  <a:pt x="144" y="117"/>
                </a:lnTo>
                <a:lnTo>
                  <a:pt x="142" y="116"/>
                </a:lnTo>
                <a:lnTo>
                  <a:pt x="141" y="116"/>
                </a:lnTo>
                <a:lnTo>
                  <a:pt x="139" y="116"/>
                </a:lnTo>
                <a:lnTo>
                  <a:pt x="138" y="121"/>
                </a:lnTo>
                <a:lnTo>
                  <a:pt x="139" y="127"/>
                </a:lnTo>
                <a:lnTo>
                  <a:pt x="141" y="130"/>
                </a:lnTo>
                <a:lnTo>
                  <a:pt x="142" y="132"/>
                </a:lnTo>
                <a:lnTo>
                  <a:pt x="145" y="130"/>
                </a:lnTo>
                <a:lnTo>
                  <a:pt x="148" y="130"/>
                </a:lnTo>
                <a:lnTo>
                  <a:pt x="150" y="132"/>
                </a:lnTo>
                <a:lnTo>
                  <a:pt x="153" y="133"/>
                </a:lnTo>
                <a:lnTo>
                  <a:pt x="154" y="136"/>
                </a:lnTo>
                <a:lnTo>
                  <a:pt x="157" y="142"/>
                </a:lnTo>
                <a:lnTo>
                  <a:pt x="160" y="148"/>
                </a:lnTo>
                <a:lnTo>
                  <a:pt x="161" y="149"/>
                </a:lnTo>
                <a:lnTo>
                  <a:pt x="163" y="152"/>
                </a:lnTo>
                <a:lnTo>
                  <a:pt x="164" y="155"/>
                </a:lnTo>
                <a:lnTo>
                  <a:pt x="160" y="158"/>
                </a:lnTo>
                <a:lnTo>
                  <a:pt x="157" y="160"/>
                </a:lnTo>
                <a:lnTo>
                  <a:pt x="151" y="162"/>
                </a:lnTo>
                <a:lnTo>
                  <a:pt x="150" y="162"/>
                </a:lnTo>
                <a:lnTo>
                  <a:pt x="147" y="160"/>
                </a:lnTo>
                <a:lnTo>
                  <a:pt x="145" y="160"/>
                </a:lnTo>
                <a:lnTo>
                  <a:pt x="144" y="160"/>
                </a:lnTo>
                <a:lnTo>
                  <a:pt x="142" y="160"/>
                </a:lnTo>
                <a:lnTo>
                  <a:pt x="141" y="157"/>
                </a:lnTo>
                <a:lnTo>
                  <a:pt x="136" y="160"/>
                </a:lnTo>
                <a:lnTo>
                  <a:pt x="135" y="161"/>
                </a:lnTo>
                <a:lnTo>
                  <a:pt x="128" y="164"/>
                </a:lnTo>
                <a:lnTo>
                  <a:pt x="128" y="165"/>
                </a:lnTo>
                <a:lnTo>
                  <a:pt x="128" y="170"/>
                </a:lnTo>
                <a:lnTo>
                  <a:pt x="129" y="170"/>
                </a:lnTo>
                <a:lnTo>
                  <a:pt x="129" y="173"/>
                </a:lnTo>
                <a:lnTo>
                  <a:pt x="129" y="174"/>
                </a:lnTo>
                <a:lnTo>
                  <a:pt x="129" y="176"/>
                </a:lnTo>
                <a:lnTo>
                  <a:pt x="131" y="179"/>
                </a:lnTo>
                <a:lnTo>
                  <a:pt x="128" y="180"/>
                </a:lnTo>
                <a:lnTo>
                  <a:pt x="126" y="182"/>
                </a:lnTo>
                <a:lnTo>
                  <a:pt x="125" y="183"/>
                </a:lnTo>
                <a:lnTo>
                  <a:pt x="123" y="184"/>
                </a:lnTo>
                <a:lnTo>
                  <a:pt x="123" y="186"/>
                </a:lnTo>
                <a:lnTo>
                  <a:pt x="125" y="190"/>
                </a:lnTo>
                <a:lnTo>
                  <a:pt x="125" y="192"/>
                </a:lnTo>
                <a:lnTo>
                  <a:pt x="123" y="195"/>
                </a:lnTo>
                <a:lnTo>
                  <a:pt x="125" y="198"/>
                </a:lnTo>
                <a:lnTo>
                  <a:pt x="126" y="198"/>
                </a:lnTo>
                <a:lnTo>
                  <a:pt x="126" y="199"/>
                </a:lnTo>
                <a:lnTo>
                  <a:pt x="126" y="201"/>
                </a:lnTo>
                <a:lnTo>
                  <a:pt x="126" y="202"/>
                </a:lnTo>
                <a:lnTo>
                  <a:pt x="126" y="204"/>
                </a:lnTo>
                <a:lnTo>
                  <a:pt x="128" y="208"/>
                </a:lnTo>
                <a:lnTo>
                  <a:pt x="131" y="208"/>
                </a:lnTo>
                <a:lnTo>
                  <a:pt x="131" y="209"/>
                </a:lnTo>
                <a:lnTo>
                  <a:pt x="131" y="212"/>
                </a:lnTo>
                <a:lnTo>
                  <a:pt x="129" y="214"/>
                </a:lnTo>
                <a:lnTo>
                  <a:pt x="128" y="215"/>
                </a:lnTo>
                <a:lnTo>
                  <a:pt x="114" y="215"/>
                </a:lnTo>
                <a:lnTo>
                  <a:pt x="114" y="201"/>
                </a:lnTo>
                <a:lnTo>
                  <a:pt x="107" y="201"/>
                </a:lnTo>
                <a:lnTo>
                  <a:pt x="107" y="211"/>
                </a:lnTo>
                <a:lnTo>
                  <a:pt x="104" y="209"/>
                </a:lnTo>
                <a:lnTo>
                  <a:pt x="95" y="221"/>
                </a:lnTo>
                <a:lnTo>
                  <a:pt x="109" y="231"/>
                </a:lnTo>
                <a:lnTo>
                  <a:pt x="100" y="247"/>
                </a:lnTo>
                <a:lnTo>
                  <a:pt x="85" y="240"/>
                </a:lnTo>
                <a:lnTo>
                  <a:pt x="92" y="230"/>
                </a:lnTo>
                <a:lnTo>
                  <a:pt x="72" y="202"/>
                </a:lnTo>
                <a:lnTo>
                  <a:pt x="75" y="202"/>
                </a:lnTo>
                <a:lnTo>
                  <a:pt x="76" y="202"/>
                </a:lnTo>
                <a:lnTo>
                  <a:pt x="76" y="201"/>
                </a:lnTo>
                <a:lnTo>
                  <a:pt x="76" y="199"/>
                </a:lnTo>
                <a:lnTo>
                  <a:pt x="76" y="196"/>
                </a:lnTo>
                <a:lnTo>
                  <a:pt x="78" y="193"/>
                </a:lnTo>
                <a:lnTo>
                  <a:pt x="79" y="190"/>
                </a:lnTo>
                <a:lnTo>
                  <a:pt x="73" y="190"/>
                </a:lnTo>
                <a:lnTo>
                  <a:pt x="72" y="187"/>
                </a:lnTo>
                <a:lnTo>
                  <a:pt x="63" y="193"/>
                </a:lnTo>
                <a:lnTo>
                  <a:pt x="53" y="192"/>
                </a:lnTo>
                <a:lnTo>
                  <a:pt x="51" y="182"/>
                </a:lnTo>
                <a:lnTo>
                  <a:pt x="50" y="180"/>
                </a:lnTo>
                <a:lnTo>
                  <a:pt x="47" y="180"/>
                </a:lnTo>
                <a:lnTo>
                  <a:pt x="43" y="182"/>
                </a:lnTo>
                <a:lnTo>
                  <a:pt x="41" y="183"/>
                </a:lnTo>
                <a:lnTo>
                  <a:pt x="40" y="187"/>
                </a:lnTo>
                <a:lnTo>
                  <a:pt x="43" y="190"/>
                </a:lnTo>
                <a:lnTo>
                  <a:pt x="43" y="192"/>
                </a:lnTo>
                <a:lnTo>
                  <a:pt x="41" y="193"/>
                </a:lnTo>
                <a:lnTo>
                  <a:pt x="40" y="193"/>
                </a:lnTo>
                <a:lnTo>
                  <a:pt x="40" y="192"/>
                </a:lnTo>
                <a:lnTo>
                  <a:pt x="38" y="192"/>
                </a:lnTo>
                <a:lnTo>
                  <a:pt x="38" y="196"/>
                </a:lnTo>
                <a:lnTo>
                  <a:pt x="37" y="196"/>
                </a:lnTo>
                <a:lnTo>
                  <a:pt x="35" y="196"/>
                </a:lnTo>
                <a:lnTo>
                  <a:pt x="32" y="192"/>
                </a:lnTo>
                <a:lnTo>
                  <a:pt x="31" y="195"/>
                </a:lnTo>
                <a:lnTo>
                  <a:pt x="29" y="195"/>
                </a:lnTo>
                <a:lnTo>
                  <a:pt x="28" y="196"/>
                </a:lnTo>
                <a:lnTo>
                  <a:pt x="7" y="182"/>
                </a:lnTo>
                <a:lnTo>
                  <a:pt x="6" y="180"/>
                </a:lnTo>
                <a:lnTo>
                  <a:pt x="19" y="167"/>
                </a:lnTo>
                <a:lnTo>
                  <a:pt x="16" y="165"/>
                </a:lnTo>
                <a:lnTo>
                  <a:pt x="35" y="146"/>
                </a:lnTo>
                <a:lnTo>
                  <a:pt x="37" y="141"/>
                </a:lnTo>
                <a:lnTo>
                  <a:pt x="38" y="136"/>
                </a:lnTo>
                <a:lnTo>
                  <a:pt x="38" y="133"/>
                </a:lnTo>
                <a:lnTo>
                  <a:pt x="38" y="130"/>
                </a:lnTo>
                <a:lnTo>
                  <a:pt x="32" y="138"/>
                </a:lnTo>
                <a:lnTo>
                  <a:pt x="22" y="130"/>
                </a:lnTo>
                <a:lnTo>
                  <a:pt x="19" y="130"/>
                </a:lnTo>
                <a:lnTo>
                  <a:pt x="15" y="127"/>
                </a:lnTo>
                <a:lnTo>
                  <a:pt x="16" y="116"/>
                </a:lnTo>
                <a:lnTo>
                  <a:pt x="21" y="117"/>
                </a:lnTo>
                <a:lnTo>
                  <a:pt x="24" y="119"/>
                </a:lnTo>
                <a:lnTo>
                  <a:pt x="28" y="116"/>
                </a:lnTo>
                <a:lnTo>
                  <a:pt x="29" y="114"/>
                </a:lnTo>
                <a:lnTo>
                  <a:pt x="29" y="111"/>
                </a:lnTo>
                <a:lnTo>
                  <a:pt x="28" y="108"/>
                </a:lnTo>
                <a:lnTo>
                  <a:pt x="28" y="107"/>
                </a:lnTo>
                <a:lnTo>
                  <a:pt x="27" y="105"/>
                </a:lnTo>
                <a:lnTo>
                  <a:pt x="37" y="101"/>
                </a:lnTo>
                <a:lnTo>
                  <a:pt x="40" y="101"/>
                </a:lnTo>
                <a:lnTo>
                  <a:pt x="43" y="101"/>
                </a:lnTo>
                <a:lnTo>
                  <a:pt x="46" y="101"/>
                </a:lnTo>
                <a:lnTo>
                  <a:pt x="48" y="99"/>
                </a:lnTo>
                <a:lnTo>
                  <a:pt x="51" y="99"/>
                </a:lnTo>
                <a:lnTo>
                  <a:pt x="54" y="98"/>
                </a:lnTo>
                <a:lnTo>
                  <a:pt x="51" y="97"/>
                </a:lnTo>
                <a:lnTo>
                  <a:pt x="51" y="94"/>
                </a:lnTo>
                <a:lnTo>
                  <a:pt x="51" y="91"/>
                </a:lnTo>
                <a:lnTo>
                  <a:pt x="51" y="88"/>
                </a:lnTo>
                <a:lnTo>
                  <a:pt x="51" y="85"/>
                </a:lnTo>
                <a:lnTo>
                  <a:pt x="50" y="82"/>
                </a:lnTo>
                <a:lnTo>
                  <a:pt x="47" y="80"/>
                </a:lnTo>
                <a:lnTo>
                  <a:pt x="44" y="79"/>
                </a:lnTo>
                <a:lnTo>
                  <a:pt x="44" y="78"/>
                </a:lnTo>
                <a:lnTo>
                  <a:pt x="41" y="73"/>
                </a:lnTo>
                <a:lnTo>
                  <a:pt x="40" y="72"/>
                </a:lnTo>
                <a:lnTo>
                  <a:pt x="38" y="70"/>
                </a:lnTo>
                <a:lnTo>
                  <a:pt x="37" y="69"/>
                </a:lnTo>
                <a:lnTo>
                  <a:pt x="35" y="63"/>
                </a:lnTo>
                <a:lnTo>
                  <a:pt x="34" y="63"/>
                </a:lnTo>
                <a:lnTo>
                  <a:pt x="32" y="64"/>
                </a:lnTo>
                <a:lnTo>
                  <a:pt x="34" y="66"/>
                </a:lnTo>
                <a:lnTo>
                  <a:pt x="32" y="66"/>
                </a:lnTo>
                <a:lnTo>
                  <a:pt x="31" y="66"/>
                </a:lnTo>
                <a:lnTo>
                  <a:pt x="29" y="64"/>
                </a:lnTo>
                <a:lnTo>
                  <a:pt x="29" y="63"/>
                </a:lnTo>
                <a:lnTo>
                  <a:pt x="29" y="61"/>
                </a:lnTo>
                <a:lnTo>
                  <a:pt x="28" y="61"/>
                </a:lnTo>
                <a:lnTo>
                  <a:pt x="27" y="60"/>
                </a:lnTo>
                <a:lnTo>
                  <a:pt x="25" y="57"/>
                </a:lnTo>
                <a:lnTo>
                  <a:pt x="24" y="54"/>
                </a:lnTo>
                <a:lnTo>
                  <a:pt x="21" y="54"/>
                </a:lnTo>
                <a:lnTo>
                  <a:pt x="18" y="51"/>
                </a:lnTo>
                <a:lnTo>
                  <a:pt x="16" y="50"/>
                </a:lnTo>
                <a:lnTo>
                  <a:pt x="16" y="48"/>
                </a:lnTo>
                <a:lnTo>
                  <a:pt x="18" y="45"/>
                </a:lnTo>
                <a:lnTo>
                  <a:pt x="18" y="42"/>
                </a:lnTo>
                <a:lnTo>
                  <a:pt x="16" y="42"/>
                </a:lnTo>
                <a:lnTo>
                  <a:pt x="13" y="44"/>
                </a:lnTo>
                <a:lnTo>
                  <a:pt x="12" y="44"/>
                </a:lnTo>
                <a:lnTo>
                  <a:pt x="6" y="39"/>
                </a:lnTo>
                <a:lnTo>
                  <a:pt x="7" y="38"/>
                </a:lnTo>
                <a:lnTo>
                  <a:pt x="7" y="36"/>
                </a:lnTo>
                <a:lnTo>
                  <a:pt x="7" y="34"/>
                </a:lnTo>
                <a:lnTo>
                  <a:pt x="6" y="31"/>
                </a:lnTo>
                <a:lnTo>
                  <a:pt x="6" y="29"/>
                </a:lnTo>
                <a:lnTo>
                  <a:pt x="5" y="29"/>
                </a:lnTo>
                <a:lnTo>
                  <a:pt x="5" y="28"/>
                </a:lnTo>
                <a:lnTo>
                  <a:pt x="3" y="26"/>
                </a:lnTo>
                <a:lnTo>
                  <a:pt x="2" y="25"/>
                </a:lnTo>
                <a:lnTo>
                  <a:pt x="2" y="22"/>
                </a:lnTo>
                <a:lnTo>
                  <a:pt x="2" y="20"/>
                </a:lnTo>
                <a:lnTo>
                  <a:pt x="0" y="19"/>
                </a:lnTo>
                <a:lnTo>
                  <a:pt x="2" y="17"/>
                </a:lnTo>
                <a:lnTo>
                  <a:pt x="3" y="16"/>
                </a:lnTo>
                <a:lnTo>
                  <a:pt x="5" y="15"/>
                </a:lnTo>
                <a:lnTo>
                  <a:pt x="7" y="13"/>
                </a:lnTo>
                <a:lnTo>
                  <a:pt x="7" y="12"/>
                </a:lnTo>
                <a:lnTo>
                  <a:pt x="7" y="7"/>
                </a:lnTo>
                <a:lnTo>
                  <a:pt x="6" y="6"/>
                </a:lnTo>
                <a:lnTo>
                  <a:pt x="5" y="4"/>
                </a:lnTo>
                <a:lnTo>
                  <a:pt x="3" y="4"/>
                </a:lnTo>
                <a:lnTo>
                  <a:pt x="2" y="3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9" y="4"/>
                </a:lnTo>
                <a:lnTo>
                  <a:pt x="9" y="6"/>
                </a:lnTo>
                <a:lnTo>
                  <a:pt x="10" y="10"/>
                </a:lnTo>
                <a:lnTo>
                  <a:pt x="12" y="13"/>
                </a:lnTo>
                <a:lnTo>
                  <a:pt x="12" y="15"/>
                </a:lnTo>
                <a:lnTo>
                  <a:pt x="10" y="16"/>
                </a:lnTo>
                <a:lnTo>
                  <a:pt x="12" y="17"/>
                </a:lnTo>
                <a:lnTo>
                  <a:pt x="13" y="17"/>
                </a:lnTo>
                <a:lnTo>
                  <a:pt x="16" y="20"/>
                </a:lnTo>
                <a:lnTo>
                  <a:pt x="18" y="19"/>
                </a:lnTo>
                <a:lnTo>
                  <a:pt x="18" y="17"/>
                </a:lnTo>
                <a:lnTo>
                  <a:pt x="18" y="16"/>
                </a:lnTo>
                <a:lnTo>
                  <a:pt x="19" y="16"/>
                </a:lnTo>
                <a:lnTo>
                  <a:pt x="21" y="16"/>
                </a:lnTo>
                <a:lnTo>
                  <a:pt x="24" y="16"/>
                </a:lnTo>
                <a:lnTo>
                  <a:pt x="28" y="16"/>
                </a:lnTo>
                <a:lnTo>
                  <a:pt x="28" y="17"/>
                </a:lnTo>
                <a:lnTo>
                  <a:pt x="31" y="19"/>
                </a:lnTo>
                <a:lnTo>
                  <a:pt x="32" y="22"/>
                </a:lnTo>
                <a:lnTo>
                  <a:pt x="34" y="23"/>
                </a:lnTo>
                <a:lnTo>
                  <a:pt x="35" y="22"/>
                </a:lnTo>
                <a:lnTo>
                  <a:pt x="34" y="19"/>
                </a:lnTo>
                <a:lnTo>
                  <a:pt x="35" y="19"/>
                </a:lnTo>
                <a:lnTo>
                  <a:pt x="35" y="17"/>
                </a:lnTo>
                <a:lnTo>
                  <a:pt x="37" y="17"/>
                </a:lnTo>
                <a:lnTo>
                  <a:pt x="40" y="19"/>
                </a:lnTo>
                <a:lnTo>
                  <a:pt x="43" y="19"/>
                </a:lnTo>
                <a:lnTo>
                  <a:pt x="44" y="20"/>
                </a:lnTo>
                <a:lnTo>
                  <a:pt x="46" y="20"/>
                </a:lnTo>
                <a:lnTo>
                  <a:pt x="47" y="20"/>
                </a:lnTo>
                <a:lnTo>
                  <a:pt x="50" y="19"/>
                </a:lnTo>
                <a:lnTo>
                  <a:pt x="53" y="19"/>
                </a:lnTo>
                <a:lnTo>
                  <a:pt x="54" y="22"/>
                </a:lnTo>
                <a:lnTo>
                  <a:pt x="56" y="23"/>
                </a:lnTo>
                <a:lnTo>
                  <a:pt x="59" y="26"/>
                </a:lnTo>
                <a:lnTo>
                  <a:pt x="59" y="28"/>
                </a:lnTo>
                <a:lnTo>
                  <a:pt x="59" y="29"/>
                </a:lnTo>
                <a:lnTo>
                  <a:pt x="56" y="31"/>
                </a:lnTo>
                <a:lnTo>
                  <a:pt x="56" y="32"/>
                </a:lnTo>
                <a:lnTo>
                  <a:pt x="57" y="32"/>
                </a:lnTo>
                <a:lnTo>
                  <a:pt x="59" y="32"/>
                </a:lnTo>
                <a:lnTo>
                  <a:pt x="60" y="32"/>
                </a:lnTo>
                <a:lnTo>
                  <a:pt x="60" y="34"/>
                </a:lnTo>
                <a:lnTo>
                  <a:pt x="60" y="35"/>
                </a:lnTo>
                <a:lnTo>
                  <a:pt x="59" y="35"/>
                </a:lnTo>
                <a:lnTo>
                  <a:pt x="57" y="36"/>
                </a:lnTo>
                <a:lnTo>
                  <a:pt x="59" y="36"/>
                </a:lnTo>
                <a:lnTo>
                  <a:pt x="54" y="36"/>
                </a:lnTo>
                <a:lnTo>
                  <a:pt x="51" y="39"/>
                </a:lnTo>
                <a:lnTo>
                  <a:pt x="48" y="41"/>
                </a:lnTo>
                <a:lnTo>
                  <a:pt x="46" y="42"/>
                </a:lnTo>
                <a:lnTo>
                  <a:pt x="44" y="48"/>
                </a:lnTo>
                <a:lnTo>
                  <a:pt x="46" y="51"/>
                </a:lnTo>
                <a:lnTo>
                  <a:pt x="47" y="54"/>
                </a:lnTo>
                <a:lnTo>
                  <a:pt x="48" y="56"/>
                </a:lnTo>
                <a:lnTo>
                  <a:pt x="53" y="53"/>
                </a:lnTo>
                <a:lnTo>
                  <a:pt x="56" y="51"/>
                </a:lnTo>
                <a:lnTo>
                  <a:pt x="59" y="50"/>
                </a:lnTo>
                <a:lnTo>
                  <a:pt x="57" y="48"/>
                </a:lnTo>
                <a:lnTo>
                  <a:pt x="65" y="47"/>
                </a:lnTo>
                <a:lnTo>
                  <a:pt x="65" y="48"/>
                </a:lnTo>
                <a:lnTo>
                  <a:pt x="68" y="48"/>
                </a:lnTo>
                <a:lnTo>
                  <a:pt x="69" y="48"/>
                </a:lnTo>
                <a:lnTo>
                  <a:pt x="69" y="50"/>
                </a:lnTo>
                <a:lnTo>
                  <a:pt x="69" y="54"/>
                </a:lnTo>
                <a:lnTo>
                  <a:pt x="68" y="54"/>
                </a:lnTo>
                <a:lnTo>
                  <a:pt x="72" y="56"/>
                </a:lnTo>
                <a:lnTo>
                  <a:pt x="73" y="57"/>
                </a:lnTo>
                <a:lnTo>
                  <a:pt x="75" y="58"/>
                </a:lnTo>
                <a:lnTo>
                  <a:pt x="85" y="56"/>
                </a:lnTo>
                <a:lnTo>
                  <a:pt x="91" y="53"/>
                </a:lnTo>
                <a:lnTo>
                  <a:pt x="92" y="53"/>
                </a:lnTo>
                <a:lnTo>
                  <a:pt x="92" y="48"/>
                </a:lnTo>
                <a:lnTo>
                  <a:pt x="91" y="47"/>
                </a:lnTo>
                <a:lnTo>
                  <a:pt x="91" y="45"/>
                </a:lnTo>
                <a:lnTo>
                  <a:pt x="95" y="44"/>
                </a:lnTo>
                <a:lnTo>
                  <a:pt x="100" y="42"/>
                </a:lnTo>
                <a:lnTo>
                  <a:pt x="107" y="39"/>
                </a:lnTo>
                <a:lnTo>
                  <a:pt x="112" y="38"/>
                </a:lnTo>
                <a:lnTo>
                  <a:pt x="117" y="36"/>
                </a:lnTo>
                <a:lnTo>
                  <a:pt x="120" y="35"/>
                </a:lnTo>
                <a:lnTo>
                  <a:pt x="123" y="35"/>
                </a:lnTo>
                <a:lnTo>
                  <a:pt x="128" y="34"/>
                </a:lnTo>
                <a:lnTo>
                  <a:pt x="128" y="35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30" name="Freeform 250"/>
          <p:cNvSpPr>
            <a:spLocks/>
          </p:cNvSpPr>
          <p:nvPr/>
        </p:nvSpPr>
        <p:spPr bwMode="auto">
          <a:xfrm rot="21334256">
            <a:off x="3807498" y="2045037"/>
            <a:ext cx="845941" cy="362372"/>
          </a:xfrm>
          <a:custGeom>
            <a:avLst/>
            <a:gdLst>
              <a:gd name="T0" fmla="*/ 2147483647 w 274"/>
              <a:gd name="T1" fmla="*/ 2147483647 h 133"/>
              <a:gd name="T2" fmla="*/ 2147483647 w 274"/>
              <a:gd name="T3" fmla="*/ 2147483647 h 133"/>
              <a:gd name="T4" fmla="*/ 2147483647 w 274"/>
              <a:gd name="T5" fmla="*/ 2147483647 h 133"/>
              <a:gd name="T6" fmla="*/ 2147483647 w 274"/>
              <a:gd name="T7" fmla="*/ 2147483647 h 133"/>
              <a:gd name="T8" fmla="*/ 2147483647 w 274"/>
              <a:gd name="T9" fmla="*/ 2147483647 h 133"/>
              <a:gd name="T10" fmla="*/ 2147483647 w 274"/>
              <a:gd name="T11" fmla="*/ 2147483647 h 133"/>
              <a:gd name="T12" fmla="*/ 2147483647 w 274"/>
              <a:gd name="T13" fmla="*/ 2147483647 h 133"/>
              <a:gd name="T14" fmla="*/ 2147483647 w 274"/>
              <a:gd name="T15" fmla="*/ 2147483647 h 133"/>
              <a:gd name="T16" fmla="*/ 2147483647 w 274"/>
              <a:gd name="T17" fmla="*/ 2147483647 h 133"/>
              <a:gd name="T18" fmla="*/ 2147483647 w 274"/>
              <a:gd name="T19" fmla="*/ 2147483647 h 133"/>
              <a:gd name="T20" fmla="*/ 2147483647 w 274"/>
              <a:gd name="T21" fmla="*/ 2147483647 h 133"/>
              <a:gd name="T22" fmla="*/ 2147483647 w 274"/>
              <a:gd name="T23" fmla="*/ 2147483647 h 133"/>
              <a:gd name="T24" fmla="*/ 2147483647 w 274"/>
              <a:gd name="T25" fmla="*/ 2147483647 h 133"/>
              <a:gd name="T26" fmla="*/ 2147483647 w 274"/>
              <a:gd name="T27" fmla="*/ 2147483647 h 133"/>
              <a:gd name="T28" fmla="*/ 2147483647 w 274"/>
              <a:gd name="T29" fmla="*/ 2147483647 h 133"/>
              <a:gd name="T30" fmla="*/ 2147483647 w 274"/>
              <a:gd name="T31" fmla="*/ 2147483647 h 133"/>
              <a:gd name="T32" fmla="*/ 2147483647 w 274"/>
              <a:gd name="T33" fmla="*/ 2147483647 h 133"/>
              <a:gd name="T34" fmla="*/ 2147483647 w 274"/>
              <a:gd name="T35" fmla="*/ 2147483647 h 133"/>
              <a:gd name="T36" fmla="*/ 2147483647 w 274"/>
              <a:gd name="T37" fmla="*/ 2147483647 h 133"/>
              <a:gd name="T38" fmla="*/ 2147483647 w 274"/>
              <a:gd name="T39" fmla="*/ 2147483647 h 133"/>
              <a:gd name="T40" fmla="*/ 2147483647 w 274"/>
              <a:gd name="T41" fmla="*/ 2147483647 h 133"/>
              <a:gd name="T42" fmla="*/ 2147483647 w 274"/>
              <a:gd name="T43" fmla="*/ 2147483647 h 133"/>
              <a:gd name="T44" fmla="*/ 2147483647 w 274"/>
              <a:gd name="T45" fmla="*/ 2147483647 h 133"/>
              <a:gd name="T46" fmla="*/ 2147483647 w 274"/>
              <a:gd name="T47" fmla="*/ 2147483647 h 133"/>
              <a:gd name="T48" fmla="*/ 2147483647 w 274"/>
              <a:gd name="T49" fmla="*/ 2147483647 h 133"/>
              <a:gd name="T50" fmla="*/ 2147483647 w 274"/>
              <a:gd name="T51" fmla="*/ 2147483647 h 133"/>
              <a:gd name="T52" fmla="*/ 2147483647 w 274"/>
              <a:gd name="T53" fmla="*/ 2147483647 h 133"/>
              <a:gd name="T54" fmla="*/ 2147483647 w 274"/>
              <a:gd name="T55" fmla="*/ 2147483647 h 133"/>
              <a:gd name="T56" fmla="*/ 2147483647 w 274"/>
              <a:gd name="T57" fmla="*/ 2147483647 h 133"/>
              <a:gd name="T58" fmla="*/ 2147483647 w 274"/>
              <a:gd name="T59" fmla="*/ 2147483647 h 133"/>
              <a:gd name="T60" fmla="*/ 2147483647 w 274"/>
              <a:gd name="T61" fmla="*/ 2147483647 h 133"/>
              <a:gd name="T62" fmla="*/ 2147483647 w 274"/>
              <a:gd name="T63" fmla="*/ 2147483647 h 133"/>
              <a:gd name="T64" fmla="*/ 2147483647 w 274"/>
              <a:gd name="T65" fmla="*/ 2147483647 h 133"/>
              <a:gd name="T66" fmla="*/ 2147483647 w 274"/>
              <a:gd name="T67" fmla="*/ 2147483647 h 133"/>
              <a:gd name="T68" fmla="*/ 2147483647 w 274"/>
              <a:gd name="T69" fmla="*/ 2147483647 h 133"/>
              <a:gd name="T70" fmla="*/ 2147483647 w 274"/>
              <a:gd name="T71" fmla="*/ 2147483647 h 133"/>
              <a:gd name="T72" fmla="*/ 2147483647 w 274"/>
              <a:gd name="T73" fmla="*/ 2147483647 h 133"/>
              <a:gd name="T74" fmla="*/ 2147483647 w 274"/>
              <a:gd name="T75" fmla="*/ 2147483647 h 133"/>
              <a:gd name="T76" fmla="*/ 2147483647 w 274"/>
              <a:gd name="T77" fmla="*/ 2147483647 h 133"/>
              <a:gd name="T78" fmla="*/ 2147483647 w 274"/>
              <a:gd name="T79" fmla="*/ 2147483647 h 133"/>
              <a:gd name="T80" fmla="*/ 2147483647 w 274"/>
              <a:gd name="T81" fmla="*/ 2147483647 h 133"/>
              <a:gd name="T82" fmla="*/ 2147483647 w 274"/>
              <a:gd name="T83" fmla="*/ 2147483647 h 133"/>
              <a:gd name="T84" fmla="*/ 2147483647 w 274"/>
              <a:gd name="T85" fmla="*/ 2147483647 h 133"/>
              <a:gd name="T86" fmla="*/ 2147483647 w 274"/>
              <a:gd name="T87" fmla="*/ 2147483647 h 133"/>
              <a:gd name="T88" fmla="*/ 2147483647 w 274"/>
              <a:gd name="T89" fmla="*/ 2147483647 h 13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74"/>
              <a:gd name="T136" fmla="*/ 0 h 133"/>
              <a:gd name="T137" fmla="*/ 274 w 274"/>
              <a:gd name="T138" fmla="*/ 133 h 13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74" h="133">
                <a:moveTo>
                  <a:pt x="274" y="67"/>
                </a:moveTo>
                <a:lnTo>
                  <a:pt x="271" y="97"/>
                </a:lnTo>
                <a:lnTo>
                  <a:pt x="271" y="108"/>
                </a:lnTo>
                <a:lnTo>
                  <a:pt x="267" y="108"/>
                </a:lnTo>
                <a:lnTo>
                  <a:pt x="264" y="107"/>
                </a:lnTo>
                <a:lnTo>
                  <a:pt x="262" y="105"/>
                </a:lnTo>
                <a:lnTo>
                  <a:pt x="257" y="107"/>
                </a:lnTo>
                <a:lnTo>
                  <a:pt x="257" y="105"/>
                </a:lnTo>
                <a:lnTo>
                  <a:pt x="255" y="104"/>
                </a:lnTo>
                <a:lnTo>
                  <a:pt x="254" y="105"/>
                </a:lnTo>
                <a:lnTo>
                  <a:pt x="252" y="107"/>
                </a:lnTo>
                <a:lnTo>
                  <a:pt x="251" y="107"/>
                </a:lnTo>
                <a:lnTo>
                  <a:pt x="249" y="108"/>
                </a:lnTo>
                <a:lnTo>
                  <a:pt x="249" y="116"/>
                </a:lnTo>
                <a:lnTo>
                  <a:pt x="211" y="114"/>
                </a:lnTo>
                <a:lnTo>
                  <a:pt x="211" y="124"/>
                </a:lnTo>
                <a:lnTo>
                  <a:pt x="191" y="124"/>
                </a:lnTo>
                <a:lnTo>
                  <a:pt x="191" y="120"/>
                </a:lnTo>
                <a:lnTo>
                  <a:pt x="164" y="119"/>
                </a:lnTo>
                <a:lnTo>
                  <a:pt x="163" y="113"/>
                </a:lnTo>
                <a:lnTo>
                  <a:pt x="155" y="113"/>
                </a:lnTo>
                <a:lnTo>
                  <a:pt x="154" y="114"/>
                </a:lnTo>
                <a:lnTo>
                  <a:pt x="158" y="126"/>
                </a:lnTo>
                <a:lnTo>
                  <a:pt x="142" y="133"/>
                </a:lnTo>
                <a:lnTo>
                  <a:pt x="139" y="130"/>
                </a:lnTo>
                <a:lnTo>
                  <a:pt x="136" y="132"/>
                </a:lnTo>
                <a:lnTo>
                  <a:pt x="133" y="124"/>
                </a:lnTo>
                <a:lnTo>
                  <a:pt x="126" y="126"/>
                </a:lnTo>
                <a:lnTo>
                  <a:pt x="92" y="123"/>
                </a:lnTo>
                <a:lnTo>
                  <a:pt x="94" y="101"/>
                </a:lnTo>
                <a:lnTo>
                  <a:pt x="45" y="98"/>
                </a:lnTo>
                <a:lnTo>
                  <a:pt x="43" y="110"/>
                </a:lnTo>
                <a:lnTo>
                  <a:pt x="41" y="111"/>
                </a:lnTo>
                <a:lnTo>
                  <a:pt x="40" y="110"/>
                </a:lnTo>
                <a:lnTo>
                  <a:pt x="40" y="107"/>
                </a:lnTo>
                <a:lnTo>
                  <a:pt x="40" y="105"/>
                </a:lnTo>
                <a:lnTo>
                  <a:pt x="40" y="104"/>
                </a:lnTo>
                <a:lnTo>
                  <a:pt x="38" y="104"/>
                </a:lnTo>
                <a:lnTo>
                  <a:pt x="32" y="102"/>
                </a:lnTo>
                <a:lnTo>
                  <a:pt x="31" y="105"/>
                </a:lnTo>
                <a:lnTo>
                  <a:pt x="31" y="110"/>
                </a:lnTo>
                <a:lnTo>
                  <a:pt x="29" y="111"/>
                </a:lnTo>
                <a:lnTo>
                  <a:pt x="28" y="110"/>
                </a:lnTo>
                <a:lnTo>
                  <a:pt x="26" y="107"/>
                </a:lnTo>
                <a:lnTo>
                  <a:pt x="26" y="108"/>
                </a:lnTo>
                <a:lnTo>
                  <a:pt x="26" y="110"/>
                </a:lnTo>
                <a:lnTo>
                  <a:pt x="19" y="110"/>
                </a:lnTo>
                <a:lnTo>
                  <a:pt x="18" y="108"/>
                </a:lnTo>
                <a:lnTo>
                  <a:pt x="18" y="104"/>
                </a:lnTo>
                <a:lnTo>
                  <a:pt x="16" y="102"/>
                </a:lnTo>
                <a:lnTo>
                  <a:pt x="15" y="104"/>
                </a:lnTo>
                <a:lnTo>
                  <a:pt x="13" y="104"/>
                </a:lnTo>
                <a:lnTo>
                  <a:pt x="10" y="107"/>
                </a:lnTo>
                <a:lnTo>
                  <a:pt x="9" y="108"/>
                </a:lnTo>
                <a:lnTo>
                  <a:pt x="7" y="108"/>
                </a:lnTo>
                <a:lnTo>
                  <a:pt x="6" y="105"/>
                </a:lnTo>
                <a:lnTo>
                  <a:pt x="7" y="69"/>
                </a:lnTo>
                <a:lnTo>
                  <a:pt x="10" y="66"/>
                </a:lnTo>
                <a:lnTo>
                  <a:pt x="0" y="51"/>
                </a:lnTo>
                <a:lnTo>
                  <a:pt x="1" y="51"/>
                </a:lnTo>
                <a:lnTo>
                  <a:pt x="6" y="56"/>
                </a:lnTo>
                <a:lnTo>
                  <a:pt x="9" y="57"/>
                </a:lnTo>
                <a:lnTo>
                  <a:pt x="10" y="56"/>
                </a:lnTo>
                <a:lnTo>
                  <a:pt x="12" y="53"/>
                </a:lnTo>
                <a:lnTo>
                  <a:pt x="13" y="47"/>
                </a:lnTo>
                <a:lnTo>
                  <a:pt x="15" y="47"/>
                </a:lnTo>
                <a:lnTo>
                  <a:pt x="15" y="44"/>
                </a:lnTo>
                <a:lnTo>
                  <a:pt x="18" y="44"/>
                </a:lnTo>
                <a:lnTo>
                  <a:pt x="19" y="45"/>
                </a:lnTo>
                <a:lnTo>
                  <a:pt x="22" y="39"/>
                </a:lnTo>
                <a:lnTo>
                  <a:pt x="40" y="41"/>
                </a:lnTo>
                <a:lnTo>
                  <a:pt x="43" y="39"/>
                </a:lnTo>
                <a:lnTo>
                  <a:pt x="43" y="41"/>
                </a:lnTo>
                <a:lnTo>
                  <a:pt x="45" y="41"/>
                </a:lnTo>
                <a:lnTo>
                  <a:pt x="48" y="44"/>
                </a:lnTo>
                <a:lnTo>
                  <a:pt x="50" y="42"/>
                </a:lnTo>
                <a:lnTo>
                  <a:pt x="51" y="44"/>
                </a:lnTo>
                <a:lnTo>
                  <a:pt x="53" y="44"/>
                </a:lnTo>
                <a:lnTo>
                  <a:pt x="54" y="45"/>
                </a:lnTo>
                <a:lnTo>
                  <a:pt x="60" y="39"/>
                </a:lnTo>
                <a:lnTo>
                  <a:pt x="63" y="39"/>
                </a:lnTo>
                <a:lnTo>
                  <a:pt x="66" y="36"/>
                </a:lnTo>
                <a:lnTo>
                  <a:pt x="63" y="35"/>
                </a:lnTo>
                <a:lnTo>
                  <a:pt x="56" y="23"/>
                </a:lnTo>
                <a:lnTo>
                  <a:pt x="51" y="13"/>
                </a:lnTo>
                <a:lnTo>
                  <a:pt x="50" y="7"/>
                </a:lnTo>
                <a:lnTo>
                  <a:pt x="48" y="0"/>
                </a:lnTo>
                <a:lnTo>
                  <a:pt x="50" y="0"/>
                </a:lnTo>
                <a:lnTo>
                  <a:pt x="65" y="6"/>
                </a:lnTo>
                <a:lnTo>
                  <a:pt x="73" y="3"/>
                </a:lnTo>
                <a:lnTo>
                  <a:pt x="81" y="6"/>
                </a:lnTo>
                <a:lnTo>
                  <a:pt x="91" y="4"/>
                </a:lnTo>
                <a:lnTo>
                  <a:pt x="89" y="22"/>
                </a:lnTo>
                <a:lnTo>
                  <a:pt x="122" y="23"/>
                </a:lnTo>
                <a:lnTo>
                  <a:pt x="125" y="39"/>
                </a:lnTo>
                <a:lnTo>
                  <a:pt x="133" y="39"/>
                </a:lnTo>
                <a:lnTo>
                  <a:pt x="139" y="39"/>
                </a:lnTo>
                <a:lnTo>
                  <a:pt x="150" y="44"/>
                </a:lnTo>
                <a:lnTo>
                  <a:pt x="150" y="47"/>
                </a:lnTo>
                <a:lnTo>
                  <a:pt x="204" y="50"/>
                </a:lnTo>
                <a:lnTo>
                  <a:pt x="205" y="60"/>
                </a:lnTo>
                <a:lnTo>
                  <a:pt x="208" y="60"/>
                </a:lnTo>
                <a:lnTo>
                  <a:pt x="207" y="61"/>
                </a:lnTo>
                <a:lnTo>
                  <a:pt x="208" y="61"/>
                </a:lnTo>
                <a:lnTo>
                  <a:pt x="210" y="64"/>
                </a:lnTo>
                <a:lnTo>
                  <a:pt x="211" y="64"/>
                </a:lnTo>
                <a:lnTo>
                  <a:pt x="211" y="63"/>
                </a:lnTo>
                <a:lnTo>
                  <a:pt x="214" y="63"/>
                </a:lnTo>
                <a:lnTo>
                  <a:pt x="214" y="66"/>
                </a:lnTo>
                <a:lnTo>
                  <a:pt x="215" y="64"/>
                </a:lnTo>
                <a:lnTo>
                  <a:pt x="217" y="63"/>
                </a:lnTo>
                <a:lnTo>
                  <a:pt x="217" y="61"/>
                </a:lnTo>
                <a:lnTo>
                  <a:pt x="218" y="61"/>
                </a:lnTo>
                <a:lnTo>
                  <a:pt x="220" y="64"/>
                </a:lnTo>
                <a:lnTo>
                  <a:pt x="224" y="63"/>
                </a:lnTo>
                <a:lnTo>
                  <a:pt x="224" y="64"/>
                </a:lnTo>
                <a:lnTo>
                  <a:pt x="226" y="64"/>
                </a:lnTo>
                <a:lnTo>
                  <a:pt x="227" y="61"/>
                </a:lnTo>
                <a:lnTo>
                  <a:pt x="229" y="63"/>
                </a:lnTo>
                <a:lnTo>
                  <a:pt x="236" y="63"/>
                </a:lnTo>
                <a:lnTo>
                  <a:pt x="239" y="64"/>
                </a:lnTo>
                <a:lnTo>
                  <a:pt x="240" y="63"/>
                </a:lnTo>
                <a:lnTo>
                  <a:pt x="240" y="60"/>
                </a:lnTo>
                <a:lnTo>
                  <a:pt x="252" y="60"/>
                </a:lnTo>
                <a:lnTo>
                  <a:pt x="252" y="56"/>
                </a:lnTo>
                <a:lnTo>
                  <a:pt x="254" y="48"/>
                </a:lnTo>
                <a:lnTo>
                  <a:pt x="265" y="48"/>
                </a:lnTo>
                <a:lnTo>
                  <a:pt x="265" y="47"/>
                </a:lnTo>
                <a:lnTo>
                  <a:pt x="265" y="45"/>
                </a:lnTo>
                <a:lnTo>
                  <a:pt x="273" y="47"/>
                </a:lnTo>
                <a:lnTo>
                  <a:pt x="271" y="63"/>
                </a:lnTo>
                <a:lnTo>
                  <a:pt x="268" y="63"/>
                </a:lnTo>
                <a:lnTo>
                  <a:pt x="268" y="66"/>
                </a:lnTo>
                <a:lnTo>
                  <a:pt x="273" y="67"/>
                </a:lnTo>
                <a:lnTo>
                  <a:pt x="274" y="67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43" name="Freeform 252"/>
          <p:cNvSpPr>
            <a:spLocks/>
          </p:cNvSpPr>
          <p:nvPr/>
        </p:nvSpPr>
        <p:spPr bwMode="auto">
          <a:xfrm rot="21334256">
            <a:off x="5295452" y="2706236"/>
            <a:ext cx="740026" cy="434120"/>
          </a:xfrm>
          <a:custGeom>
            <a:avLst/>
            <a:gdLst>
              <a:gd name="T0" fmla="*/ 2147483647 w 240"/>
              <a:gd name="T1" fmla="*/ 2147483647 h 159"/>
              <a:gd name="T2" fmla="*/ 2147483647 w 240"/>
              <a:gd name="T3" fmla="*/ 2147483647 h 159"/>
              <a:gd name="T4" fmla="*/ 2147483647 w 240"/>
              <a:gd name="T5" fmla="*/ 2147483647 h 159"/>
              <a:gd name="T6" fmla="*/ 2147483647 w 240"/>
              <a:gd name="T7" fmla="*/ 2147483647 h 159"/>
              <a:gd name="T8" fmla="*/ 2147483647 w 240"/>
              <a:gd name="T9" fmla="*/ 2147483647 h 159"/>
              <a:gd name="T10" fmla="*/ 2147483647 w 240"/>
              <a:gd name="T11" fmla="*/ 2147483647 h 159"/>
              <a:gd name="T12" fmla="*/ 2147483647 w 240"/>
              <a:gd name="T13" fmla="*/ 2147483647 h 159"/>
              <a:gd name="T14" fmla="*/ 2147483647 w 240"/>
              <a:gd name="T15" fmla="*/ 2147483647 h 159"/>
              <a:gd name="T16" fmla="*/ 2147483647 w 240"/>
              <a:gd name="T17" fmla="*/ 2147483647 h 159"/>
              <a:gd name="T18" fmla="*/ 2147483647 w 240"/>
              <a:gd name="T19" fmla="*/ 2147483647 h 159"/>
              <a:gd name="T20" fmla="*/ 2147483647 w 240"/>
              <a:gd name="T21" fmla="*/ 2147483647 h 159"/>
              <a:gd name="T22" fmla="*/ 2147483647 w 240"/>
              <a:gd name="T23" fmla="*/ 2147483647 h 159"/>
              <a:gd name="T24" fmla="*/ 2147483647 w 240"/>
              <a:gd name="T25" fmla="*/ 2147483647 h 159"/>
              <a:gd name="T26" fmla="*/ 2147483647 w 240"/>
              <a:gd name="T27" fmla="*/ 2147483647 h 159"/>
              <a:gd name="T28" fmla="*/ 2147483647 w 240"/>
              <a:gd name="T29" fmla="*/ 2147483647 h 159"/>
              <a:gd name="T30" fmla="*/ 2147483647 w 240"/>
              <a:gd name="T31" fmla="*/ 2147483647 h 159"/>
              <a:gd name="T32" fmla="*/ 2147483647 w 240"/>
              <a:gd name="T33" fmla="*/ 2147483647 h 159"/>
              <a:gd name="T34" fmla="*/ 2147483647 w 240"/>
              <a:gd name="T35" fmla="*/ 2147483647 h 159"/>
              <a:gd name="T36" fmla="*/ 2147483647 w 240"/>
              <a:gd name="T37" fmla="*/ 2147483647 h 159"/>
              <a:gd name="T38" fmla="*/ 2147483647 w 240"/>
              <a:gd name="T39" fmla="*/ 2147483647 h 159"/>
              <a:gd name="T40" fmla="*/ 2147483647 w 240"/>
              <a:gd name="T41" fmla="*/ 2147483647 h 159"/>
              <a:gd name="T42" fmla="*/ 2147483647 w 240"/>
              <a:gd name="T43" fmla="*/ 2147483647 h 159"/>
              <a:gd name="T44" fmla="*/ 2147483647 w 240"/>
              <a:gd name="T45" fmla="*/ 2147483647 h 159"/>
              <a:gd name="T46" fmla="*/ 2147483647 w 240"/>
              <a:gd name="T47" fmla="*/ 2147483647 h 159"/>
              <a:gd name="T48" fmla="*/ 2147483647 w 240"/>
              <a:gd name="T49" fmla="*/ 2147483647 h 159"/>
              <a:gd name="T50" fmla="*/ 2147483647 w 240"/>
              <a:gd name="T51" fmla="*/ 2147483647 h 159"/>
              <a:gd name="T52" fmla="*/ 2147483647 w 240"/>
              <a:gd name="T53" fmla="*/ 2147483647 h 159"/>
              <a:gd name="T54" fmla="*/ 2147483647 w 240"/>
              <a:gd name="T55" fmla="*/ 2147483647 h 159"/>
              <a:gd name="T56" fmla="*/ 2147483647 w 240"/>
              <a:gd name="T57" fmla="*/ 2147483647 h 159"/>
              <a:gd name="T58" fmla="*/ 2147483647 w 240"/>
              <a:gd name="T59" fmla="*/ 2147483647 h 159"/>
              <a:gd name="T60" fmla="*/ 2147483647 w 240"/>
              <a:gd name="T61" fmla="*/ 2147483647 h 159"/>
              <a:gd name="T62" fmla="*/ 2147483647 w 240"/>
              <a:gd name="T63" fmla="*/ 2147483647 h 159"/>
              <a:gd name="T64" fmla="*/ 2147483647 w 240"/>
              <a:gd name="T65" fmla="*/ 2147483647 h 159"/>
              <a:gd name="T66" fmla="*/ 2147483647 w 240"/>
              <a:gd name="T67" fmla="*/ 2147483647 h 159"/>
              <a:gd name="T68" fmla="*/ 2147483647 w 240"/>
              <a:gd name="T69" fmla="*/ 2147483647 h 159"/>
              <a:gd name="T70" fmla="*/ 2147483647 w 240"/>
              <a:gd name="T71" fmla="*/ 2147483647 h 159"/>
              <a:gd name="T72" fmla="*/ 2147483647 w 240"/>
              <a:gd name="T73" fmla="*/ 2147483647 h 159"/>
              <a:gd name="T74" fmla="*/ 2147483647 w 240"/>
              <a:gd name="T75" fmla="*/ 2147483647 h 159"/>
              <a:gd name="T76" fmla="*/ 2147483647 w 240"/>
              <a:gd name="T77" fmla="*/ 2147483647 h 159"/>
              <a:gd name="T78" fmla="*/ 2147483647 w 240"/>
              <a:gd name="T79" fmla="*/ 2147483647 h 159"/>
              <a:gd name="T80" fmla="*/ 2147483647 w 240"/>
              <a:gd name="T81" fmla="*/ 2147483647 h 159"/>
              <a:gd name="T82" fmla="*/ 2147483647 w 240"/>
              <a:gd name="T83" fmla="*/ 2147483647 h 159"/>
              <a:gd name="T84" fmla="*/ 2147483647 w 240"/>
              <a:gd name="T85" fmla="*/ 2147483647 h 159"/>
              <a:gd name="T86" fmla="*/ 2147483647 w 240"/>
              <a:gd name="T87" fmla="*/ 2147483647 h 159"/>
              <a:gd name="T88" fmla="*/ 2147483647 w 240"/>
              <a:gd name="T89" fmla="*/ 2147483647 h 159"/>
              <a:gd name="T90" fmla="*/ 2147483647 w 240"/>
              <a:gd name="T91" fmla="*/ 2147483647 h 159"/>
              <a:gd name="T92" fmla="*/ 2147483647 w 240"/>
              <a:gd name="T93" fmla="*/ 2147483647 h 159"/>
              <a:gd name="T94" fmla="*/ 2147483647 w 240"/>
              <a:gd name="T95" fmla="*/ 2147483647 h 159"/>
              <a:gd name="T96" fmla="*/ 2147483647 w 240"/>
              <a:gd name="T97" fmla="*/ 2147483647 h 159"/>
              <a:gd name="T98" fmla="*/ 2147483647 w 240"/>
              <a:gd name="T99" fmla="*/ 2147483647 h 159"/>
              <a:gd name="T100" fmla="*/ 2147483647 w 240"/>
              <a:gd name="T101" fmla="*/ 2147483647 h 159"/>
              <a:gd name="T102" fmla="*/ 2147483647 w 240"/>
              <a:gd name="T103" fmla="*/ 2147483647 h 159"/>
              <a:gd name="T104" fmla="*/ 2147483647 w 240"/>
              <a:gd name="T105" fmla="*/ 2147483647 h 159"/>
              <a:gd name="T106" fmla="*/ 2147483647 w 240"/>
              <a:gd name="T107" fmla="*/ 2147483647 h 159"/>
              <a:gd name="T108" fmla="*/ 2147483647 w 240"/>
              <a:gd name="T109" fmla="*/ 2147483647 h 159"/>
              <a:gd name="T110" fmla="*/ 2147483647 w 240"/>
              <a:gd name="T111" fmla="*/ 2147483647 h 159"/>
              <a:gd name="T112" fmla="*/ 2147483647 w 240"/>
              <a:gd name="T113" fmla="*/ 2147483647 h 159"/>
              <a:gd name="T114" fmla="*/ 2147483647 w 240"/>
              <a:gd name="T115" fmla="*/ 2147483647 h 159"/>
              <a:gd name="T116" fmla="*/ 2147483647 w 240"/>
              <a:gd name="T117" fmla="*/ 0 h 159"/>
              <a:gd name="T118" fmla="*/ 2147483647 w 240"/>
              <a:gd name="T119" fmla="*/ 2147483647 h 15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0"/>
              <a:gd name="T181" fmla="*/ 0 h 159"/>
              <a:gd name="T182" fmla="*/ 240 w 240"/>
              <a:gd name="T183" fmla="*/ 159 h 15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0" h="159">
                <a:moveTo>
                  <a:pt x="221" y="9"/>
                </a:moveTo>
                <a:lnTo>
                  <a:pt x="222" y="9"/>
                </a:lnTo>
                <a:lnTo>
                  <a:pt x="222" y="11"/>
                </a:lnTo>
                <a:lnTo>
                  <a:pt x="224" y="13"/>
                </a:lnTo>
                <a:lnTo>
                  <a:pt x="227" y="11"/>
                </a:lnTo>
                <a:lnTo>
                  <a:pt x="227" y="13"/>
                </a:lnTo>
                <a:lnTo>
                  <a:pt x="228" y="14"/>
                </a:lnTo>
                <a:lnTo>
                  <a:pt x="228" y="17"/>
                </a:lnTo>
                <a:lnTo>
                  <a:pt x="228" y="20"/>
                </a:lnTo>
                <a:lnTo>
                  <a:pt x="228" y="22"/>
                </a:lnTo>
                <a:lnTo>
                  <a:pt x="233" y="22"/>
                </a:lnTo>
                <a:lnTo>
                  <a:pt x="234" y="26"/>
                </a:lnTo>
                <a:lnTo>
                  <a:pt x="234" y="28"/>
                </a:lnTo>
                <a:lnTo>
                  <a:pt x="236" y="28"/>
                </a:lnTo>
                <a:lnTo>
                  <a:pt x="237" y="28"/>
                </a:lnTo>
                <a:lnTo>
                  <a:pt x="237" y="29"/>
                </a:lnTo>
                <a:lnTo>
                  <a:pt x="236" y="33"/>
                </a:lnTo>
                <a:lnTo>
                  <a:pt x="234" y="35"/>
                </a:lnTo>
                <a:lnTo>
                  <a:pt x="236" y="38"/>
                </a:lnTo>
                <a:lnTo>
                  <a:pt x="234" y="39"/>
                </a:lnTo>
                <a:lnTo>
                  <a:pt x="234" y="41"/>
                </a:lnTo>
                <a:lnTo>
                  <a:pt x="236" y="42"/>
                </a:lnTo>
                <a:lnTo>
                  <a:pt x="237" y="44"/>
                </a:lnTo>
                <a:lnTo>
                  <a:pt x="237" y="45"/>
                </a:lnTo>
                <a:lnTo>
                  <a:pt x="237" y="47"/>
                </a:lnTo>
                <a:lnTo>
                  <a:pt x="239" y="47"/>
                </a:lnTo>
                <a:lnTo>
                  <a:pt x="240" y="48"/>
                </a:lnTo>
                <a:lnTo>
                  <a:pt x="240" y="50"/>
                </a:lnTo>
                <a:lnTo>
                  <a:pt x="240" y="51"/>
                </a:lnTo>
                <a:lnTo>
                  <a:pt x="239" y="51"/>
                </a:lnTo>
                <a:lnTo>
                  <a:pt x="237" y="51"/>
                </a:lnTo>
                <a:lnTo>
                  <a:pt x="234" y="50"/>
                </a:lnTo>
                <a:lnTo>
                  <a:pt x="231" y="48"/>
                </a:lnTo>
                <a:lnTo>
                  <a:pt x="230" y="50"/>
                </a:lnTo>
                <a:lnTo>
                  <a:pt x="230" y="51"/>
                </a:lnTo>
                <a:lnTo>
                  <a:pt x="231" y="53"/>
                </a:lnTo>
                <a:lnTo>
                  <a:pt x="234" y="54"/>
                </a:lnTo>
                <a:lnTo>
                  <a:pt x="234" y="55"/>
                </a:lnTo>
                <a:lnTo>
                  <a:pt x="236" y="58"/>
                </a:lnTo>
                <a:lnTo>
                  <a:pt x="237" y="61"/>
                </a:lnTo>
                <a:lnTo>
                  <a:pt x="239" y="63"/>
                </a:lnTo>
                <a:lnTo>
                  <a:pt x="239" y="66"/>
                </a:lnTo>
                <a:lnTo>
                  <a:pt x="240" y="69"/>
                </a:lnTo>
                <a:lnTo>
                  <a:pt x="239" y="70"/>
                </a:lnTo>
                <a:lnTo>
                  <a:pt x="239" y="72"/>
                </a:lnTo>
                <a:lnTo>
                  <a:pt x="237" y="72"/>
                </a:lnTo>
                <a:lnTo>
                  <a:pt x="236" y="73"/>
                </a:lnTo>
                <a:lnTo>
                  <a:pt x="236" y="76"/>
                </a:lnTo>
                <a:lnTo>
                  <a:pt x="237" y="77"/>
                </a:lnTo>
                <a:lnTo>
                  <a:pt x="239" y="79"/>
                </a:lnTo>
                <a:lnTo>
                  <a:pt x="239" y="80"/>
                </a:lnTo>
                <a:lnTo>
                  <a:pt x="239" y="83"/>
                </a:lnTo>
                <a:lnTo>
                  <a:pt x="239" y="85"/>
                </a:lnTo>
                <a:lnTo>
                  <a:pt x="240" y="88"/>
                </a:lnTo>
                <a:lnTo>
                  <a:pt x="240" y="89"/>
                </a:lnTo>
                <a:lnTo>
                  <a:pt x="237" y="92"/>
                </a:lnTo>
                <a:lnTo>
                  <a:pt x="233" y="92"/>
                </a:lnTo>
                <a:lnTo>
                  <a:pt x="233" y="86"/>
                </a:lnTo>
                <a:lnTo>
                  <a:pt x="212" y="85"/>
                </a:lnTo>
                <a:lnTo>
                  <a:pt x="205" y="92"/>
                </a:lnTo>
                <a:lnTo>
                  <a:pt x="200" y="89"/>
                </a:lnTo>
                <a:lnTo>
                  <a:pt x="196" y="83"/>
                </a:lnTo>
                <a:lnTo>
                  <a:pt x="190" y="89"/>
                </a:lnTo>
                <a:lnTo>
                  <a:pt x="187" y="88"/>
                </a:lnTo>
                <a:lnTo>
                  <a:pt x="181" y="92"/>
                </a:lnTo>
                <a:lnTo>
                  <a:pt x="190" y="104"/>
                </a:lnTo>
                <a:lnTo>
                  <a:pt x="170" y="123"/>
                </a:lnTo>
                <a:lnTo>
                  <a:pt x="177" y="130"/>
                </a:lnTo>
                <a:lnTo>
                  <a:pt x="171" y="138"/>
                </a:lnTo>
                <a:lnTo>
                  <a:pt x="176" y="143"/>
                </a:lnTo>
                <a:lnTo>
                  <a:pt x="164" y="155"/>
                </a:lnTo>
                <a:lnTo>
                  <a:pt x="159" y="159"/>
                </a:lnTo>
                <a:lnTo>
                  <a:pt x="152" y="151"/>
                </a:lnTo>
                <a:lnTo>
                  <a:pt x="155" y="148"/>
                </a:lnTo>
                <a:lnTo>
                  <a:pt x="145" y="138"/>
                </a:lnTo>
                <a:lnTo>
                  <a:pt x="142" y="140"/>
                </a:lnTo>
                <a:lnTo>
                  <a:pt x="133" y="133"/>
                </a:lnTo>
                <a:lnTo>
                  <a:pt x="136" y="130"/>
                </a:lnTo>
                <a:lnTo>
                  <a:pt x="121" y="121"/>
                </a:lnTo>
                <a:lnTo>
                  <a:pt x="123" y="118"/>
                </a:lnTo>
                <a:lnTo>
                  <a:pt x="118" y="117"/>
                </a:lnTo>
                <a:lnTo>
                  <a:pt x="111" y="130"/>
                </a:lnTo>
                <a:lnTo>
                  <a:pt x="95" y="121"/>
                </a:lnTo>
                <a:lnTo>
                  <a:pt x="101" y="111"/>
                </a:lnTo>
                <a:lnTo>
                  <a:pt x="82" y="99"/>
                </a:lnTo>
                <a:lnTo>
                  <a:pt x="77" y="104"/>
                </a:lnTo>
                <a:lnTo>
                  <a:pt x="73" y="101"/>
                </a:lnTo>
                <a:lnTo>
                  <a:pt x="72" y="102"/>
                </a:lnTo>
                <a:lnTo>
                  <a:pt x="64" y="114"/>
                </a:lnTo>
                <a:lnTo>
                  <a:pt x="61" y="113"/>
                </a:lnTo>
                <a:lnTo>
                  <a:pt x="60" y="114"/>
                </a:lnTo>
                <a:lnTo>
                  <a:pt x="54" y="110"/>
                </a:lnTo>
                <a:lnTo>
                  <a:pt x="55" y="107"/>
                </a:lnTo>
                <a:lnTo>
                  <a:pt x="42" y="99"/>
                </a:lnTo>
                <a:lnTo>
                  <a:pt x="44" y="96"/>
                </a:lnTo>
                <a:lnTo>
                  <a:pt x="41" y="95"/>
                </a:lnTo>
                <a:lnTo>
                  <a:pt x="39" y="91"/>
                </a:lnTo>
                <a:lnTo>
                  <a:pt x="41" y="92"/>
                </a:lnTo>
                <a:lnTo>
                  <a:pt x="44" y="91"/>
                </a:lnTo>
                <a:lnTo>
                  <a:pt x="45" y="91"/>
                </a:lnTo>
                <a:lnTo>
                  <a:pt x="47" y="94"/>
                </a:lnTo>
                <a:lnTo>
                  <a:pt x="48" y="94"/>
                </a:lnTo>
                <a:lnTo>
                  <a:pt x="48" y="92"/>
                </a:lnTo>
                <a:lnTo>
                  <a:pt x="51" y="94"/>
                </a:lnTo>
                <a:lnTo>
                  <a:pt x="52" y="94"/>
                </a:lnTo>
                <a:lnTo>
                  <a:pt x="52" y="76"/>
                </a:lnTo>
                <a:lnTo>
                  <a:pt x="55" y="72"/>
                </a:lnTo>
                <a:lnTo>
                  <a:pt x="58" y="70"/>
                </a:lnTo>
                <a:lnTo>
                  <a:pt x="58" y="63"/>
                </a:lnTo>
                <a:lnTo>
                  <a:pt x="54" y="63"/>
                </a:lnTo>
                <a:lnTo>
                  <a:pt x="54" y="50"/>
                </a:lnTo>
                <a:lnTo>
                  <a:pt x="36" y="48"/>
                </a:lnTo>
                <a:lnTo>
                  <a:pt x="36" y="41"/>
                </a:lnTo>
                <a:lnTo>
                  <a:pt x="38" y="41"/>
                </a:lnTo>
                <a:lnTo>
                  <a:pt x="39" y="33"/>
                </a:lnTo>
                <a:lnTo>
                  <a:pt x="29" y="38"/>
                </a:lnTo>
                <a:lnTo>
                  <a:pt x="17" y="38"/>
                </a:lnTo>
                <a:lnTo>
                  <a:pt x="6" y="36"/>
                </a:lnTo>
                <a:lnTo>
                  <a:pt x="0" y="26"/>
                </a:lnTo>
                <a:lnTo>
                  <a:pt x="3" y="26"/>
                </a:lnTo>
                <a:lnTo>
                  <a:pt x="7" y="26"/>
                </a:lnTo>
                <a:lnTo>
                  <a:pt x="8" y="28"/>
                </a:lnTo>
                <a:lnTo>
                  <a:pt x="7" y="31"/>
                </a:lnTo>
                <a:lnTo>
                  <a:pt x="8" y="31"/>
                </a:lnTo>
                <a:lnTo>
                  <a:pt x="10" y="31"/>
                </a:lnTo>
                <a:lnTo>
                  <a:pt x="11" y="29"/>
                </a:lnTo>
                <a:lnTo>
                  <a:pt x="13" y="31"/>
                </a:lnTo>
                <a:lnTo>
                  <a:pt x="14" y="32"/>
                </a:lnTo>
                <a:lnTo>
                  <a:pt x="17" y="31"/>
                </a:lnTo>
                <a:lnTo>
                  <a:pt x="19" y="31"/>
                </a:lnTo>
                <a:lnTo>
                  <a:pt x="20" y="31"/>
                </a:lnTo>
                <a:lnTo>
                  <a:pt x="23" y="31"/>
                </a:lnTo>
                <a:lnTo>
                  <a:pt x="25" y="31"/>
                </a:lnTo>
                <a:lnTo>
                  <a:pt x="23" y="29"/>
                </a:lnTo>
                <a:lnTo>
                  <a:pt x="22" y="31"/>
                </a:lnTo>
                <a:lnTo>
                  <a:pt x="20" y="29"/>
                </a:lnTo>
                <a:lnTo>
                  <a:pt x="23" y="25"/>
                </a:lnTo>
                <a:lnTo>
                  <a:pt x="25" y="23"/>
                </a:lnTo>
                <a:lnTo>
                  <a:pt x="26" y="23"/>
                </a:lnTo>
                <a:lnTo>
                  <a:pt x="30" y="23"/>
                </a:lnTo>
                <a:lnTo>
                  <a:pt x="33" y="19"/>
                </a:lnTo>
                <a:lnTo>
                  <a:pt x="35" y="17"/>
                </a:lnTo>
                <a:lnTo>
                  <a:pt x="36" y="19"/>
                </a:lnTo>
                <a:lnTo>
                  <a:pt x="35" y="22"/>
                </a:lnTo>
                <a:lnTo>
                  <a:pt x="33" y="25"/>
                </a:lnTo>
                <a:lnTo>
                  <a:pt x="35" y="28"/>
                </a:lnTo>
                <a:lnTo>
                  <a:pt x="36" y="29"/>
                </a:lnTo>
                <a:lnTo>
                  <a:pt x="41" y="28"/>
                </a:lnTo>
                <a:lnTo>
                  <a:pt x="39" y="25"/>
                </a:lnTo>
                <a:lnTo>
                  <a:pt x="38" y="25"/>
                </a:lnTo>
                <a:lnTo>
                  <a:pt x="36" y="23"/>
                </a:lnTo>
                <a:lnTo>
                  <a:pt x="38" y="22"/>
                </a:lnTo>
                <a:lnTo>
                  <a:pt x="39" y="22"/>
                </a:lnTo>
                <a:lnTo>
                  <a:pt x="45" y="22"/>
                </a:lnTo>
                <a:lnTo>
                  <a:pt x="47" y="20"/>
                </a:lnTo>
                <a:lnTo>
                  <a:pt x="45" y="19"/>
                </a:lnTo>
                <a:lnTo>
                  <a:pt x="45" y="17"/>
                </a:lnTo>
                <a:lnTo>
                  <a:pt x="47" y="20"/>
                </a:lnTo>
                <a:lnTo>
                  <a:pt x="50" y="22"/>
                </a:lnTo>
                <a:lnTo>
                  <a:pt x="50" y="20"/>
                </a:lnTo>
                <a:lnTo>
                  <a:pt x="48" y="17"/>
                </a:lnTo>
                <a:lnTo>
                  <a:pt x="50" y="16"/>
                </a:lnTo>
                <a:lnTo>
                  <a:pt x="51" y="17"/>
                </a:lnTo>
                <a:lnTo>
                  <a:pt x="52" y="19"/>
                </a:lnTo>
                <a:lnTo>
                  <a:pt x="54" y="17"/>
                </a:lnTo>
                <a:lnTo>
                  <a:pt x="55" y="14"/>
                </a:lnTo>
                <a:lnTo>
                  <a:pt x="55" y="13"/>
                </a:lnTo>
                <a:lnTo>
                  <a:pt x="60" y="13"/>
                </a:lnTo>
                <a:lnTo>
                  <a:pt x="61" y="11"/>
                </a:lnTo>
                <a:lnTo>
                  <a:pt x="63" y="11"/>
                </a:lnTo>
                <a:lnTo>
                  <a:pt x="63" y="13"/>
                </a:lnTo>
                <a:lnTo>
                  <a:pt x="63" y="14"/>
                </a:lnTo>
                <a:lnTo>
                  <a:pt x="63" y="16"/>
                </a:lnTo>
                <a:lnTo>
                  <a:pt x="64" y="14"/>
                </a:lnTo>
                <a:lnTo>
                  <a:pt x="67" y="11"/>
                </a:lnTo>
                <a:lnTo>
                  <a:pt x="69" y="11"/>
                </a:lnTo>
                <a:lnTo>
                  <a:pt x="69" y="13"/>
                </a:lnTo>
                <a:lnTo>
                  <a:pt x="69" y="14"/>
                </a:lnTo>
                <a:lnTo>
                  <a:pt x="66" y="16"/>
                </a:lnTo>
                <a:lnTo>
                  <a:pt x="67" y="17"/>
                </a:lnTo>
                <a:lnTo>
                  <a:pt x="67" y="19"/>
                </a:lnTo>
                <a:lnTo>
                  <a:pt x="72" y="22"/>
                </a:lnTo>
                <a:lnTo>
                  <a:pt x="74" y="20"/>
                </a:lnTo>
                <a:lnTo>
                  <a:pt x="76" y="17"/>
                </a:lnTo>
                <a:lnTo>
                  <a:pt x="77" y="17"/>
                </a:lnTo>
                <a:lnTo>
                  <a:pt x="80" y="20"/>
                </a:lnTo>
                <a:lnTo>
                  <a:pt x="83" y="19"/>
                </a:lnTo>
                <a:lnTo>
                  <a:pt x="85" y="19"/>
                </a:lnTo>
                <a:lnTo>
                  <a:pt x="88" y="19"/>
                </a:lnTo>
                <a:lnTo>
                  <a:pt x="89" y="17"/>
                </a:lnTo>
                <a:lnTo>
                  <a:pt x="88" y="16"/>
                </a:lnTo>
                <a:lnTo>
                  <a:pt x="89" y="14"/>
                </a:lnTo>
                <a:lnTo>
                  <a:pt x="89" y="11"/>
                </a:lnTo>
                <a:lnTo>
                  <a:pt x="91" y="11"/>
                </a:lnTo>
                <a:lnTo>
                  <a:pt x="93" y="13"/>
                </a:lnTo>
                <a:lnTo>
                  <a:pt x="98" y="11"/>
                </a:lnTo>
                <a:lnTo>
                  <a:pt x="99" y="11"/>
                </a:lnTo>
                <a:lnTo>
                  <a:pt x="95" y="14"/>
                </a:lnTo>
                <a:lnTo>
                  <a:pt x="93" y="16"/>
                </a:lnTo>
                <a:lnTo>
                  <a:pt x="95" y="19"/>
                </a:lnTo>
                <a:lnTo>
                  <a:pt x="96" y="17"/>
                </a:lnTo>
                <a:lnTo>
                  <a:pt x="98" y="14"/>
                </a:lnTo>
                <a:lnTo>
                  <a:pt x="99" y="14"/>
                </a:lnTo>
                <a:lnTo>
                  <a:pt x="102" y="17"/>
                </a:lnTo>
                <a:lnTo>
                  <a:pt x="107" y="16"/>
                </a:lnTo>
                <a:lnTo>
                  <a:pt x="108" y="14"/>
                </a:lnTo>
                <a:lnTo>
                  <a:pt x="107" y="11"/>
                </a:lnTo>
                <a:lnTo>
                  <a:pt x="108" y="9"/>
                </a:lnTo>
                <a:lnTo>
                  <a:pt x="105" y="7"/>
                </a:lnTo>
                <a:lnTo>
                  <a:pt x="105" y="6"/>
                </a:lnTo>
                <a:lnTo>
                  <a:pt x="110" y="7"/>
                </a:lnTo>
                <a:lnTo>
                  <a:pt x="111" y="3"/>
                </a:lnTo>
                <a:lnTo>
                  <a:pt x="113" y="3"/>
                </a:lnTo>
                <a:lnTo>
                  <a:pt x="113" y="4"/>
                </a:lnTo>
                <a:lnTo>
                  <a:pt x="114" y="6"/>
                </a:lnTo>
                <a:lnTo>
                  <a:pt x="115" y="6"/>
                </a:lnTo>
                <a:lnTo>
                  <a:pt x="114" y="9"/>
                </a:lnTo>
                <a:lnTo>
                  <a:pt x="114" y="11"/>
                </a:lnTo>
                <a:lnTo>
                  <a:pt x="115" y="11"/>
                </a:lnTo>
                <a:lnTo>
                  <a:pt x="117" y="11"/>
                </a:lnTo>
                <a:lnTo>
                  <a:pt x="118" y="7"/>
                </a:lnTo>
                <a:lnTo>
                  <a:pt x="121" y="7"/>
                </a:lnTo>
                <a:lnTo>
                  <a:pt x="121" y="9"/>
                </a:lnTo>
                <a:lnTo>
                  <a:pt x="120" y="10"/>
                </a:lnTo>
                <a:lnTo>
                  <a:pt x="118" y="11"/>
                </a:lnTo>
                <a:lnTo>
                  <a:pt x="120" y="13"/>
                </a:lnTo>
                <a:lnTo>
                  <a:pt x="123" y="11"/>
                </a:lnTo>
                <a:lnTo>
                  <a:pt x="124" y="13"/>
                </a:lnTo>
                <a:lnTo>
                  <a:pt x="126" y="13"/>
                </a:lnTo>
                <a:lnTo>
                  <a:pt x="127" y="16"/>
                </a:lnTo>
                <a:lnTo>
                  <a:pt x="129" y="14"/>
                </a:lnTo>
                <a:lnTo>
                  <a:pt x="129" y="13"/>
                </a:lnTo>
                <a:lnTo>
                  <a:pt x="126" y="9"/>
                </a:lnTo>
                <a:lnTo>
                  <a:pt x="127" y="7"/>
                </a:lnTo>
                <a:lnTo>
                  <a:pt x="130" y="9"/>
                </a:lnTo>
                <a:lnTo>
                  <a:pt x="133" y="9"/>
                </a:lnTo>
                <a:lnTo>
                  <a:pt x="136" y="6"/>
                </a:lnTo>
                <a:lnTo>
                  <a:pt x="136" y="1"/>
                </a:lnTo>
                <a:lnTo>
                  <a:pt x="139" y="1"/>
                </a:lnTo>
                <a:lnTo>
                  <a:pt x="140" y="1"/>
                </a:lnTo>
                <a:lnTo>
                  <a:pt x="140" y="3"/>
                </a:lnTo>
                <a:lnTo>
                  <a:pt x="139" y="4"/>
                </a:lnTo>
                <a:lnTo>
                  <a:pt x="140" y="9"/>
                </a:lnTo>
                <a:lnTo>
                  <a:pt x="142" y="7"/>
                </a:lnTo>
                <a:lnTo>
                  <a:pt x="143" y="4"/>
                </a:lnTo>
                <a:lnTo>
                  <a:pt x="146" y="6"/>
                </a:lnTo>
                <a:lnTo>
                  <a:pt x="146" y="3"/>
                </a:lnTo>
                <a:lnTo>
                  <a:pt x="149" y="1"/>
                </a:lnTo>
                <a:lnTo>
                  <a:pt x="152" y="3"/>
                </a:lnTo>
                <a:lnTo>
                  <a:pt x="154" y="3"/>
                </a:lnTo>
                <a:lnTo>
                  <a:pt x="154" y="6"/>
                </a:lnTo>
                <a:lnTo>
                  <a:pt x="155" y="7"/>
                </a:lnTo>
                <a:lnTo>
                  <a:pt x="157" y="9"/>
                </a:lnTo>
                <a:lnTo>
                  <a:pt x="158" y="9"/>
                </a:lnTo>
                <a:lnTo>
                  <a:pt x="159" y="6"/>
                </a:lnTo>
                <a:lnTo>
                  <a:pt x="162" y="6"/>
                </a:lnTo>
                <a:lnTo>
                  <a:pt x="164" y="3"/>
                </a:lnTo>
                <a:lnTo>
                  <a:pt x="165" y="3"/>
                </a:lnTo>
                <a:lnTo>
                  <a:pt x="167" y="7"/>
                </a:lnTo>
                <a:lnTo>
                  <a:pt x="168" y="7"/>
                </a:lnTo>
                <a:lnTo>
                  <a:pt x="168" y="4"/>
                </a:lnTo>
                <a:lnTo>
                  <a:pt x="171" y="3"/>
                </a:lnTo>
                <a:lnTo>
                  <a:pt x="171" y="6"/>
                </a:lnTo>
                <a:lnTo>
                  <a:pt x="174" y="9"/>
                </a:lnTo>
                <a:lnTo>
                  <a:pt x="176" y="6"/>
                </a:lnTo>
                <a:lnTo>
                  <a:pt x="176" y="7"/>
                </a:lnTo>
                <a:lnTo>
                  <a:pt x="177" y="10"/>
                </a:lnTo>
                <a:lnTo>
                  <a:pt x="180" y="11"/>
                </a:lnTo>
                <a:lnTo>
                  <a:pt x="183" y="10"/>
                </a:lnTo>
                <a:lnTo>
                  <a:pt x="184" y="6"/>
                </a:lnTo>
                <a:lnTo>
                  <a:pt x="186" y="6"/>
                </a:lnTo>
                <a:lnTo>
                  <a:pt x="189" y="7"/>
                </a:lnTo>
                <a:lnTo>
                  <a:pt x="190" y="6"/>
                </a:lnTo>
                <a:lnTo>
                  <a:pt x="195" y="6"/>
                </a:lnTo>
                <a:lnTo>
                  <a:pt x="198" y="4"/>
                </a:lnTo>
                <a:lnTo>
                  <a:pt x="199" y="4"/>
                </a:lnTo>
                <a:lnTo>
                  <a:pt x="202" y="7"/>
                </a:lnTo>
                <a:lnTo>
                  <a:pt x="203" y="7"/>
                </a:lnTo>
                <a:lnTo>
                  <a:pt x="205" y="6"/>
                </a:lnTo>
                <a:lnTo>
                  <a:pt x="205" y="1"/>
                </a:lnTo>
                <a:lnTo>
                  <a:pt x="206" y="0"/>
                </a:lnTo>
                <a:lnTo>
                  <a:pt x="208" y="4"/>
                </a:lnTo>
                <a:lnTo>
                  <a:pt x="209" y="9"/>
                </a:lnTo>
                <a:lnTo>
                  <a:pt x="212" y="9"/>
                </a:lnTo>
                <a:lnTo>
                  <a:pt x="214" y="9"/>
                </a:lnTo>
                <a:lnTo>
                  <a:pt x="218" y="10"/>
                </a:lnTo>
                <a:lnTo>
                  <a:pt x="220" y="10"/>
                </a:lnTo>
                <a:lnTo>
                  <a:pt x="221" y="9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44" name="Freeform 253"/>
          <p:cNvSpPr>
            <a:spLocks/>
          </p:cNvSpPr>
          <p:nvPr/>
        </p:nvSpPr>
        <p:spPr bwMode="auto">
          <a:xfrm rot="21334256">
            <a:off x="3874648" y="2708744"/>
            <a:ext cx="782666" cy="424391"/>
          </a:xfrm>
          <a:custGeom>
            <a:avLst/>
            <a:gdLst>
              <a:gd name="T0" fmla="*/ 2147483647 w 254"/>
              <a:gd name="T1" fmla="*/ 2147483647 h 156"/>
              <a:gd name="T2" fmla="*/ 2147483647 w 254"/>
              <a:gd name="T3" fmla="*/ 2147483647 h 156"/>
              <a:gd name="T4" fmla="*/ 2147483647 w 254"/>
              <a:gd name="T5" fmla="*/ 2147483647 h 156"/>
              <a:gd name="T6" fmla="*/ 2147483647 w 254"/>
              <a:gd name="T7" fmla="*/ 2147483647 h 156"/>
              <a:gd name="T8" fmla="*/ 2147483647 w 254"/>
              <a:gd name="T9" fmla="*/ 2147483647 h 156"/>
              <a:gd name="T10" fmla="*/ 2147483647 w 254"/>
              <a:gd name="T11" fmla="*/ 2147483647 h 156"/>
              <a:gd name="T12" fmla="*/ 2147483647 w 254"/>
              <a:gd name="T13" fmla="*/ 2147483647 h 156"/>
              <a:gd name="T14" fmla="*/ 2147483647 w 254"/>
              <a:gd name="T15" fmla="*/ 2147483647 h 156"/>
              <a:gd name="T16" fmla="*/ 2147483647 w 254"/>
              <a:gd name="T17" fmla="*/ 2147483647 h 156"/>
              <a:gd name="T18" fmla="*/ 2147483647 w 254"/>
              <a:gd name="T19" fmla="*/ 2147483647 h 156"/>
              <a:gd name="T20" fmla="*/ 2147483647 w 254"/>
              <a:gd name="T21" fmla="*/ 2147483647 h 156"/>
              <a:gd name="T22" fmla="*/ 2147483647 w 254"/>
              <a:gd name="T23" fmla="*/ 2147483647 h 156"/>
              <a:gd name="T24" fmla="*/ 2147483647 w 254"/>
              <a:gd name="T25" fmla="*/ 2147483647 h 156"/>
              <a:gd name="T26" fmla="*/ 2147483647 w 254"/>
              <a:gd name="T27" fmla="*/ 2147483647 h 156"/>
              <a:gd name="T28" fmla="*/ 2147483647 w 254"/>
              <a:gd name="T29" fmla="*/ 2147483647 h 156"/>
              <a:gd name="T30" fmla="*/ 2147483647 w 254"/>
              <a:gd name="T31" fmla="*/ 2147483647 h 156"/>
              <a:gd name="T32" fmla="*/ 2147483647 w 254"/>
              <a:gd name="T33" fmla="*/ 2147483647 h 156"/>
              <a:gd name="T34" fmla="*/ 2147483647 w 254"/>
              <a:gd name="T35" fmla="*/ 2147483647 h 156"/>
              <a:gd name="T36" fmla="*/ 2147483647 w 254"/>
              <a:gd name="T37" fmla="*/ 2147483647 h 156"/>
              <a:gd name="T38" fmla="*/ 2147483647 w 254"/>
              <a:gd name="T39" fmla="*/ 2147483647 h 156"/>
              <a:gd name="T40" fmla="*/ 2147483647 w 254"/>
              <a:gd name="T41" fmla="*/ 2147483647 h 156"/>
              <a:gd name="T42" fmla="*/ 2147483647 w 254"/>
              <a:gd name="T43" fmla="*/ 2147483647 h 156"/>
              <a:gd name="T44" fmla="*/ 2147483647 w 254"/>
              <a:gd name="T45" fmla="*/ 2147483647 h 156"/>
              <a:gd name="T46" fmla="*/ 2147483647 w 254"/>
              <a:gd name="T47" fmla="*/ 2147483647 h 156"/>
              <a:gd name="T48" fmla="*/ 2147483647 w 254"/>
              <a:gd name="T49" fmla="*/ 2147483647 h 156"/>
              <a:gd name="T50" fmla="*/ 2147483647 w 254"/>
              <a:gd name="T51" fmla="*/ 2147483647 h 156"/>
              <a:gd name="T52" fmla="*/ 2147483647 w 254"/>
              <a:gd name="T53" fmla="*/ 2147483647 h 156"/>
              <a:gd name="T54" fmla="*/ 2147483647 w 254"/>
              <a:gd name="T55" fmla="*/ 2147483647 h 156"/>
              <a:gd name="T56" fmla="*/ 2147483647 w 254"/>
              <a:gd name="T57" fmla="*/ 2147483647 h 156"/>
              <a:gd name="T58" fmla="*/ 2147483647 w 254"/>
              <a:gd name="T59" fmla="*/ 2147483647 h 156"/>
              <a:gd name="T60" fmla="*/ 2147483647 w 254"/>
              <a:gd name="T61" fmla="*/ 2147483647 h 156"/>
              <a:gd name="T62" fmla="*/ 2147483647 w 254"/>
              <a:gd name="T63" fmla="*/ 2147483647 h 156"/>
              <a:gd name="T64" fmla="*/ 2147483647 w 254"/>
              <a:gd name="T65" fmla="*/ 2147483647 h 156"/>
              <a:gd name="T66" fmla="*/ 2147483647 w 254"/>
              <a:gd name="T67" fmla="*/ 2147483647 h 156"/>
              <a:gd name="T68" fmla="*/ 2147483647 w 254"/>
              <a:gd name="T69" fmla="*/ 2147483647 h 156"/>
              <a:gd name="T70" fmla="*/ 2147483647 w 254"/>
              <a:gd name="T71" fmla="*/ 2147483647 h 156"/>
              <a:gd name="T72" fmla="*/ 2147483647 w 254"/>
              <a:gd name="T73" fmla="*/ 2147483647 h 156"/>
              <a:gd name="T74" fmla="*/ 2147483647 w 254"/>
              <a:gd name="T75" fmla="*/ 2147483647 h 156"/>
              <a:gd name="T76" fmla="*/ 2147483647 w 254"/>
              <a:gd name="T77" fmla="*/ 2147483647 h 156"/>
              <a:gd name="T78" fmla="*/ 2147483647 w 254"/>
              <a:gd name="T79" fmla="*/ 2147483647 h 156"/>
              <a:gd name="T80" fmla="*/ 2147483647 w 254"/>
              <a:gd name="T81" fmla="*/ 2147483647 h 156"/>
              <a:gd name="T82" fmla="*/ 2147483647 w 254"/>
              <a:gd name="T83" fmla="*/ 2147483647 h 156"/>
              <a:gd name="T84" fmla="*/ 2147483647 w 254"/>
              <a:gd name="T85" fmla="*/ 2147483647 h 156"/>
              <a:gd name="T86" fmla="*/ 2147483647 w 254"/>
              <a:gd name="T87" fmla="*/ 2147483647 h 156"/>
              <a:gd name="T88" fmla="*/ 2147483647 w 254"/>
              <a:gd name="T89" fmla="*/ 2147483647 h 156"/>
              <a:gd name="T90" fmla="*/ 2147483647 w 254"/>
              <a:gd name="T91" fmla="*/ 2147483647 h 156"/>
              <a:gd name="T92" fmla="*/ 2147483647 w 254"/>
              <a:gd name="T93" fmla="*/ 2147483647 h 156"/>
              <a:gd name="T94" fmla="*/ 2147483647 w 254"/>
              <a:gd name="T95" fmla="*/ 2147483647 h 156"/>
              <a:gd name="T96" fmla="*/ 2147483647 w 254"/>
              <a:gd name="T97" fmla="*/ 2147483647 h 156"/>
              <a:gd name="T98" fmla="*/ 2147483647 w 254"/>
              <a:gd name="T99" fmla="*/ 2147483647 h 156"/>
              <a:gd name="T100" fmla="*/ 2147483647 w 254"/>
              <a:gd name="T101" fmla="*/ 2147483647 h 156"/>
              <a:gd name="T102" fmla="*/ 2147483647 w 254"/>
              <a:gd name="T103" fmla="*/ 2147483647 h 156"/>
              <a:gd name="T104" fmla="*/ 2147483647 w 254"/>
              <a:gd name="T105" fmla="*/ 2147483647 h 156"/>
              <a:gd name="T106" fmla="*/ 2147483647 w 254"/>
              <a:gd name="T107" fmla="*/ 2147483647 h 156"/>
              <a:gd name="T108" fmla="*/ 2147483647 w 254"/>
              <a:gd name="T109" fmla="*/ 2147483647 h 156"/>
              <a:gd name="T110" fmla="*/ 2147483647 w 254"/>
              <a:gd name="T111" fmla="*/ 2147483647 h 15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54"/>
              <a:gd name="T169" fmla="*/ 0 h 156"/>
              <a:gd name="T170" fmla="*/ 254 w 254"/>
              <a:gd name="T171" fmla="*/ 156 h 15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54" h="156">
                <a:moveTo>
                  <a:pt x="151" y="22"/>
                </a:moveTo>
                <a:lnTo>
                  <a:pt x="167" y="23"/>
                </a:lnTo>
                <a:lnTo>
                  <a:pt x="166" y="33"/>
                </a:lnTo>
                <a:lnTo>
                  <a:pt x="170" y="33"/>
                </a:lnTo>
                <a:lnTo>
                  <a:pt x="175" y="35"/>
                </a:lnTo>
                <a:lnTo>
                  <a:pt x="180" y="32"/>
                </a:lnTo>
                <a:lnTo>
                  <a:pt x="180" y="48"/>
                </a:lnTo>
                <a:lnTo>
                  <a:pt x="232" y="51"/>
                </a:lnTo>
                <a:lnTo>
                  <a:pt x="232" y="63"/>
                </a:lnTo>
                <a:lnTo>
                  <a:pt x="220" y="63"/>
                </a:lnTo>
                <a:lnTo>
                  <a:pt x="218" y="70"/>
                </a:lnTo>
                <a:lnTo>
                  <a:pt x="216" y="68"/>
                </a:lnTo>
                <a:lnTo>
                  <a:pt x="214" y="70"/>
                </a:lnTo>
                <a:lnTo>
                  <a:pt x="214" y="73"/>
                </a:lnTo>
                <a:lnTo>
                  <a:pt x="218" y="74"/>
                </a:lnTo>
                <a:lnTo>
                  <a:pt x="217" y="85"/>
                </a:lnTo>
                <a:lnTo>
                  <a:pt x="220" y="85"/>
                </a:lnTo>
                <a:lnTo>
                  <a:pt x="218" y="87"/>
                </a:lnTo>
                <a:lnTo>
                  <a:pt x="254" y="89"/>
                </a:lnTo>
                <a:lnTo>
                  <a:pt x="252" y="115"/>
                </a:lnTo>
                <a:lnTo>
                  <a:pt x="248" y="118"/>
                </a:lnTo>
                <a:lnTo>
                  <a:pt x="254" y="126"/>
                </a:lnTo>
                <a:lnTo>
                  <a:pt x="251" y="128"/>
                </a:lnTo>
                <a:lnTo>
                  <a:pt x="249" y="130"/>
                </a:lnTo>
                <a:lnTo>
                  <a:pt x="246" y="131"/>
                </a:lnTo>
                <a:lnTo>
                  <a:pt x="243" y="133"/>
                </a:lnTo>
                <a:lnTo>
                  <a:pt x="242" y="133"/>
                </a:lnTo>
                <a:lnTo>
                  <a:pt x="239" y="134"/>
                </a:lnTo>
                <a:lnTo>
                  <a:pt x="238" y="136"/>
                </a:lnTo>
                <a:lnTo>
                  <a:pt x="236" y="139"/>
                </a:lnTo>
                <a:lnTo>
                  <a:pt x="236" y="140"/>
                </a:lnTo>
                <a:lnTo>
                  <a:pt x="236" y="142"/>
                </a:lnTo>
                <a:lnTo>
                  <a:pt x="235" y="142"/>
                </a:lnTo>
                <a:lnTo>
                  <a:pt x="233" y="143"/>
                </a:lnTo>
                <a:lnTo>
                  <a:pt x="230" y="142"/>
                </a:lnTo>
                <a:lnTo>
                  <a:pt x="229" y="143"/>
                </a:lnTo>
                <a:lnTo>
                  <a:pt x="229" y="146"/>
                </a:lnTo>
                <a:lnTo>
                  <a:pt x="227" y="148"/>
                </a:lnTo>
                <a:lnTo>
                  <a:pt x="226" y="149"/>
                </a:lnTo>
                <a:lnTo>
                  <a:pt x="224" y="149"/>
                </a:lnTo>
                <a:lnTo>
                  <a:pt x="223" y="149"/>
                </a:lnTo>
                <a:lnTo>
                  <a:pt x="221" y="149"/>
                </a:lnTo>
                <a:lnTo>
                  <a:pt x="221" y="150"/>
                </a:lnTo>
                <a:lnTo>
                  <a:pt x="218" y="153"/>
                </a:lnTo>
                <a:lnTo>
                  <a:pt x="217" y="155"/>
                </a:lnTo>
                <a:lnTo>
                  <a:pt x="216" y="156"/>
                </a:lnTo>
                <a:lnTo>
                  <a:pt x="214" y="156"/>
                </a:lnTo>
                <a:lnTo>
                  <a:pt x="208" y="145"/>
                </a:lnTo>
                <a:lnTo>
                  <a:pt x="211" y="143"/>
                </a:lnTo>
                <a:lnTo>
                  <a:pt x="213" y="133"/>
                </a:lnTo>
                <a:lnTo>
                  <a:pt x="195" y="131"/>
                </a:lnTo>
                <a:lnTo>
                  <a:pt x="194" y="136"/>
                </a:lnTo>
                <a:lnTo>
                  <a:pt x="179" y="136"/>
                </a:lnTo>
                <a:lnTo>
                  <a:pt x="179" y="145"/>
                </a:lnTo>
                <a:lnTo>
                  <a:pt x="157" y="143"/>
                </a:lnTo>
                <a:lnTo>
                  <a:pt x="157" y="133"/>
                </a:lnTo>
                <a:lnTo>
                  <a:pt x="154" y="131"/>
                </a:lnTo>
                <a:lnTo>
                  <a:pt x="160" y="123"/>
                </a:lnTo>
                <a:lnTo>
                  <a:pt x="132" y="109"/>
                </a:lnTo>
                <a:lnTo>
                  <a:pt x="139" y="102"/>
                </a:lnTo>
                <a:lnTo>
                  <a:pt x="125" y="96"/>
                </a:lnTo>
                <a:lnTo>
                  <a:pt x="111" y="96"/>
                </a:lnTo>
                <a:lnTo>
                  <a:pt x="109" y="96"/>
                </a:lnTo>
                <a:lnTo>
                  <a:pt x="109" y="99"/>
                </a:lnTo>
                <a:lnTo>
                  <a:pt x="107" y="107"/>
                </a:lnTo>
                <a:lnTo>
                  <a:pt x="113" y="107"/>
                </a:lnTo>
                <a:lnTo>
                  <a:pt x="113" y="112"/>
                </a:lnTo>
                <a:lnTo>
                  <a:pt x="117" y="112"/>
                </a:lnTo>
                <a:lnTo>
                  <a:pt x="117" y="120"/>
                </a:lnTo>
                <a:lnTo>
                  <a:pt x="111" y="124"/>
                </a:lnTo>
                <a:lnTo>
                  <a:pt x="103" y="121"/>
                </a:lnTo>
                <a:lnTo>
                  <a:pt x="104" y="111"/>
                </a:lnTo>
                <a:lnTo>
                  <a:pt x="68" y="108"/>
                </a:lnTo>
                <a:lnTo>
                  <a:pt x="66" y="105"/>
                </a:lnTo>
                <a:lnTo>
                  <a:pt x="60" y="108"/>
                </a:lnTo>
                <a:lnTo>
                  <a:pt x="57" y="104"/>
                </a:lnTo>
                <a:lnTo>
                  <a:pt x="59" y="102"/>
                </a:lnTo>
                <a:lnTo>
                  <a:pt x="47" y="86"/>
                </a:lnTo>
                <a:lnTo>
                  <a:pt x="29" y="96"/>
                </a:lnTo>
                <a:lnTo>
                  <a:pt x="32" y="101"/>
                </a:lnTo>
                <a:lnTo>
                  <a:pt x="31" y="102"/>
                </a:lnTo>
                <a:lnTo>
                  <a:pt x="31" y="105"/>
                </a:lnTo>
                <a:lnTo>
                  <a:pt x="26" y="104"/>
                </a:lnTo>
                <a:lnTo>
                  <a:pt x="26" y="102"/>
                </a:lnTo>
                <a:lnTo>
                  <a:pt x="22" y="102"/>
                </a:lnTo>
                <a:lnTo>
                  <a:pt x="19" y="98"/>
                </a:lnTo>
                <a:lnTo>
                  <a:pt x="15" y="95"/>
                </a:lnTo>
                <a:lnTo>
                  <a:pt x="13" y="92"/>
                </a:lnTo>
                <a:lnTo>
                  <a:pt x="10" y="90"/>
                </a:lnTo>
                <a:lnTo>
                  <a:pt x="19" y="82"/>
                </a:lnTo>
                <a:lnTo>
                  <a:pt x="0" y="60"/>
                </a:lnTo>
                <a:lnTo>
                  <a:pt x="32" y="35"/>
                </a:lnTo>
                <a:lnTo>
                  <a:pt x="38" y="41"/>
                </a:lnTo>
                <a:lnTo>
                  <a:pt x="34" y="46"/>
                </a:lnTo>
                <a:lnTo>
                  <a:pt x="38" y="51"/>
                </a:lnTo>
                <a:lnTo>
                  <a:pt x="43" y="48"/>
                </a:lnTo>
                <a:lnTo>
                  <a:pt x="43" y="45"/>
                </a:lnTo>
                <a:lnTo>
                  <a:pt x="46" y="42"/>
                </a:lnTo>
                <a:lnTo>
                  <a:pt x="46" y="41"/>
                </a:lnTo>
                <a:lnTo>
                  <a:pt x="66" y="20"/>
                </a:lnTo>
                <a:lnTo>
                  <a:pt x="60" y="14"/>
                </a:lnTo>
                <a:lnTo>
                  <a:pt x="68" y="5"/>
                </a:lnTo>
                <a:lnTo>
                  <a:pt x="73" y="0"/>
                </a:lnTo>
                <a:lnTo>
                  <a:pt x="78" y="4"/>
                </a:lnTo>
                <a:lnTo>
                  <a:pt x="73" y="10"/>
                </a:lnTo>
                <a:lnTo>
                  <a:pt x="92" y="27"/>
                </a:lnTo>
                <a:lnTo>
                  <a:pt x="97" y="23"/>
                </a:lnTo>
                <a:lnTo>
                  <a:pt x="129" y="27"/>
                </a:lnTo>
                <a:lnTo>
                  <a:pt x="132" y="24"/>
                </a:lnTo>
                <a:lnTo>
                  <a:pt x="135" y="23"/>
                </a:lnTo>
                <a:lnTo>
                  <a:pt x="138" y="22"/>
                </a:lnTo>
                <a:lnTo>
                  <a:pt x="144" y="19"/>
                </a:lnTo>
                <a:lnTo>
                  <a:pt x="151" y="22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45" name="Freeform 254"/>
          <p:cNvSpPr>
            <a:spLocks noEditPoints="1"/>
          </p:cNvSpPr>
          <p:nvPr/>
        </p:nvSpPr>
        <p:spPr bwMode="auto">
          <a:xfrm rot="21334256">
            <a:off x="2925795" y="1033721"/>
            <a:ext cx="857472" cy="878714"/>
          </a:xfrm>
          <a:custGeom>
            <a:avLst/>
            <a:gdLst>
              <a:gd name="T0" fmla="*/ 2147483647 w 263"/>
              <a:gd name="T1" fmla="*/ 2147483647 h 313"/>
              <a:gd name="T2" fmla="*/ 2147483647 w 263"/>
              <a:gd name="T3" fmla="*/ 2147483647 h 313"/>
              <a:gd name="T4" fmla="*/ 2147483647 w 263"/>
              <a:gd name="T5" fmla="*/ 2147483647 h 313"/>
              <a:gd name="T6" fmla="*/ 2147483647 w 263"/>
              <a:gd name="T7" fmla="*/ 2147483647 h 313"/>
              <a:gd name="T8" fmla="*/ 2147483647 w 263"/>
              <a:gd name="T9" fmla="*/ 2147483647 h 313"/>
              <a:gd name="T10" fmla="*/ 2147483647 w 263"/>
              <a:gd name="T11" fmla="*/ 2147483647 h 313"/>
              <a:gd name="T12" fmla="*/ 2147483647 w 263"/>
              <a:gd name="T13" fmla="*/ 2147483647 h 313"/>
              <a:gd name="T14" fmla="*/ 2147483647 w 263"/>
              <a:gd name="T15" fmla="*/ 2147483647 h 313"/>
              <a:gd name="T16" fmla="*/ 2147483647 w 263"/>
              <a:gd name="T17" fmla="*/ 2147483647 h 313"/>
              <a:gd name="T18" fmla="*/ 2147483647 w 263"/>
              <a:gd name="T19" fmla="*/ 2147483647 h 313"/>
              <a:gd name="T20" fmla="*/ 2147483647 w 263"/>
              <a:gd name="T21" fmla="*/ 2147483647 h 313"/>
              <a:gd name="T22" fmla="*/ 2147483647 w 263"/>
              <a:gd name="T23" fmla="*/ 2147483647 h 313"/>
              <a:gd name="T24" fmla="*/ 2147483647 w 263"/>
              <a:gd name="T25" fmla="*/ 2147483647 h 313"/>
              <a:gd name="T26" fmla="*/ 2147483647 w 263"/>
              <a:gd name="T27" fmla="*/ 2147483647 h 313"/>
              <a:gd name="T28" fmla="*/ 2147483647 w 263"/>
              <a:gd name="T29" fmla="*/ 2147483647 h 313"/>
              <a:gd name="T30" fmla="*/ 2147483647 w 263"/>
              <a:gd name="T31" fmla="*/ 2147483647 h 313"/>
              <a:gd name="T32" fmla="*/ 2147483647 w 263"/>
              <a:gd name="T33" fmla="*/ 2147483647 h 313"/>
              <a:gd name="T34" fmla="*/ 2147483647 w 263"/>
              <a:gd name="T35" fmla="*/ 2147483647 h 313"/>
              <a:gd name="T36" fmla="*/ 2147483647 w 263"/>
              <a:gd name="T37" fmla="*/ 2147483647 h 313"/>
              <a:gd name="T38" fmla="*/ 2147483647 w 263"/>
              <a:gd name="T39" fmla="*/ 2147483647 h 313"/>
              <a:gd name="T40" fmla="*/ 2147483647 w 263"/>
              <a:gd name="T41" fmla="*/ 2147483647 h 313"/>
              <a:gd name="T42" fmla="*/ 2147483647 w 263"/>
              <a:gd name="T43" fmla="*/ 2147483647 h 313"/>
              <a:gd name="T44" fmla="*/ 2147483647 w 263"/>
              <a:gd name="T45" fmla="*/ 2147483647 h 313"/>
              <a:gd name="T46" fmla="*/ 2147483647 w 263"/>
              <a:gd name="T47" fmla="*/ 2147483647 h 313"/>
              <a:gd name="T48" fmla="*/ 2147483647 w 263"/>
              <a:gd name="T49" fmla="*/ 2147483647 h 313"/>
              <a:gd name="T50" fmla="*/ 2147483647 w 263"/>
              <a:gd name="T51" fmla="*/ 2147483647 h 313"/>
              <a:gd name="T52" fmla="*/ 2147483647 w 263"/>
              <a:gd name="T53" fmla="*/ 2147483647 h 313"/>
              <a:gd name="T54" fmla="*/ 2147483647 w 263"/>
              <a:gd name="T55" fmla="*/ 2147483647 h 313"/>
              <a:gd name="T56" fmla="*/ 2147483647 w 263"/>
              <a:gd name="T57" fmla="*/ 2147483647 h 313"/>
              <a:gd name="T58" fmla="*/ 2147483647 w 263"/>
              <a:gd name="T59" fmla="*/ 2147483647 h 313"/>
              <a:gd name="T60" fmla="*/ 2147483647 w 263"/>
              <a:gd name="T61" fmla="*/ 2147483647 h 313"/>
              <a:gd name="T62" fmla="*/ 2147483647 w 263"/>
              <a:gd name="T63" fmla="*/ 2147483647 h 313"/>
              <a:gd name="T64" fmla="*/ 2147483647 w 263"/>
              <a:gd name="T65" fmla="*/ 2147483647 h 313"/>
              <a:gd name="T66" fmla="*/ 2147483647 w 263"/>
              <a:gd name="T67" fmla="*/ 2147483647 h 313"/>
              <a:gd name="T68" fmla="*/ 2147483647 w 263"/>
              <a:gd name="T69" fmla="*/ 2147483647 h 313"/>
              <a:gd name="T70" fmla="*/ 2147483647 w 263"/>
              <a:gd name="T71" fmla="*/ 2147483647 h 313"/>
              <a:gd name="T72" fmla="*/ 2147483647 w 263"/>
              <a:gd name="T73" fmla="*/ 2147483647 h 313"/>
              <a:gd name="T74" fmla="*/ 2147483647 w 263"/>
              <a:gd name="T75" fmla="*/ 2147483647 h 313"/>
              <a:gd name="T76" fmla="*/ 2147483647 w 263"/>
              <a:gd name="T77" fmla="*/ 2147483647 h 313"/>
              <a:gd name="T78" fmla="*/ 2147483647 w 263"/>
              <a:gd name="T79" fmla="*/ 2147483647 h 313"/>
              <a:gd name="T80" fmla="*/ 2147483647 w 263"/>
              <a:gd name="T81" fmla="*/ 2147483647 h 313"/>
              <a:gd name="T82" fmla="*/ 2147483647 w 263"/>
              <a:gd name="T83" fmla="*/ 2147483647 h 313"/>
              <a:gd name="T84" fmla="*/ 2147483647 w 263"/>
              <a:gd name="T85" fmla="*/ 2147483647 h 313"/>
              <a:gd name="T86" fmla="*/ 2147483647 w 263"/>
              <a:gd name="T87" fmla="*/ 2147483647 h 313"/>
              <a:gd name="T88" fmla="*/ 2147483647 w 263"/>
              <a:gd name="T89" fmla="*/ 2147483647 h 313"/>
              <a:gd name="T90" fmla="*/ 2147483647 w 263"/>
              <a:gd name="T91" fmla="*/ 2147483647 h 313"/>
              <a:gd name="T92" fmla="*/ 2147483647 w 263"/>
              <a:gd name="T93" fmla="*/ 2147483647 h 313"/>
              <a:gd name="T94" fmla="*/ 2147483647 w 263"/>
              <a:gd name="T95" fmla="*/ 2147483647 h 313"/>
              <a:gd name="T96" fmla="*/ 2147483647 w 263"/>
              <a:gd name="T97" fmla="*/ 2147483647 h 313"/>
              <a:gd name="T98" fmla="*/ 2147483647 w 263"/>
              <a:gd name="T99" fmla="*/ 2147483647 h 313"/>
              <a:gd name="T100" fmla="*/ 2147483647 w 263"/>
              <a:gd name="T101" fmla="*/ 2147483647 h 313"/>
              <a:gd name="T102" fmla="*/ 2147483647 w 263"/>
              <a:gd name="T103" fmla="*/ 2147483647 h 313"/>
              <a:gd name="T104" fmla="*/ 2147483647 w 263"/>
              <a:gd name="T105" fmla="*/ 2147483647 h 313"/>
              <a:gd name="T106" fmla="*/ 2147483647 w 263"/>
              <a:gd name="T107" fmla="*/ 2147483647 h 313"/>
              <a:gd name="T108" fmla="*/ 2147483647 w 263"/>
              <a:gd name="T109" fmla="*/ 2147483647 h 313"/>
              <a:gd name="T110" fmla="*/ 2147483647 w 263"/>
              <a:gd name="T111" fmla="*/ 2147483647 h 313"/>
              <a:gd name="T112" fmla="*/ 2147483647 w 263"/>
              <a:gd name="T113" fmla="*/ 2147483647 h 31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63"/>
              <a:gd name="T172" fmla="*/ 0 h 313"/>
              <a:gd name="T173" fmla="*/ 263 w 263"/>
              <a:gd name="T174" fmla="*/ 313 h 31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63" h="313">
                <a:moveTo>
                  <a:pt x="132" y="85"/>
                </a:moveTo>
                <a:lnTo>
                  <a:pt x="135" y="82"/>
                </a:lnTo>
                <a:lnTo>
                  <a:pt x="140" y="77"/>
                </a:lnTo>
                <a:lnTo>
                  <a:pt x="144" y="74"/>
                </a:lnTo>
                <a:lnTo>
                  <a:pt x="145" y="73"/>
                </a:lnTo>
                <a:lnTo>
                  <a:pt x="151" y="73"/>
                </a:lnTo>
                <a:lnTo>
                  <a:pt x="170" y="73"/>
                </a:lnTo>
                <a:lnTo>
                  <a:pt x="173" y="72"/>
                </a:lnTo>
                <a:lnTo>
                  <a:pt x="176" y="70"/>
                </a:lnTo>
                <a:lnTo>
                  <a:pt x="181" y="67"/>
                </a:lnTo>
                <a:lnTo>
                  <a:pt x="182" y="66"/>
                </a:lnTo>
                <a:lnTo>
                  <a:pt x="183" y="64"/>
                </a:lnTo>
                <a:lnTo>
                  <a:pt x="183" y="61"/>
                </a:lnTo>
                <a:lnTo>
                  <a:pt x="183" y="60"/>
                </a:lnTo>
                <a:lnTo>
                  <a:pt x="185" y="60"/>
                </a:lnTo>
                <a:lnTo>
                  <a:pt x="186" y="61"/>
                </a:lnTo>
                <a:lnTo>
                  <a:pt x="188" y="60"/>
                </a:lnTo>
                <a:lnTo>
                  <a:pt x="189" y="60"/>
                </a:lnTo>
                <a:lnTo>
                  <a:pt x="191" y="58"/>
                </a:lnTo>
                <a:lnTo>
                  <a:pt x="192" y="58"/>
                </a:lnTo>
                <a:lnTo>
                  <a:pt x="191" y="66"/>
                </a:lnTo>
                <a:lnTo>
                  <a:pt x="191" y="69"/>
                </a:lnTo>
                <a:lnTo>
                  <a:pt x="191" y="73"/>
                </a:lnTo>
                <a:lnTo>
                  <a:pt x="194" y="80"/>
                </a:lnTo>
                <a:lnTo>
                  <a:pt x="194" y="83"/>
                </a:lnTo>
                <a:lnTo>
                  <a:pt x="195" y="85"/>
                </a:lnTo>
                <a:lnTo>
                  <a:pt x="198" y="89"/>
                </a:lnTo>
                <a:lnTo>
                  <a:pt x="200" y="91"/>
                </a:lnTo>
                <a:lnTo>
                  <a:pt x="203" y="92"/>
                </a:lnTo>
                <a:lnTo>
                  <a:pt x="205" y="92"/>
                </a:lnTo>
                <a:lnTo>
                  <a:pt x="216" y="94"/>
                </a:lnTo>
                <a:lnTo>
                  <a:pt x="226" y="96"/>
                </a:lnTo>
                <a:lnTo>
                  <a:pt x="230" y="98"/>
                </a:lnTo>
                <a:lnTo>
                  <a:pt x="235" y="99"/>
                </a:lnTo>
                <a:lnTo>
                  <a:pt x="238" y="101"/>
                </a:lnTo>
                <a:lnTo>
                  <a:pt x="236" y="108"/>
                </a:lnTo>
                <a:lnTo>
                  <a:pt x="241" y="110"/>
                </a:lnTo>
                <a:lnTo>
                  <a:pt x="241" y="117"/>
                </a:lnTo>
                <a:lnTo>
                  <a:pt x="245" y="118"/>
                </a:lnTo>
                <a:lnTo>
                  <a:pt x="244" y="132"/>
                </a:lnTo>
                <a:lnTo>
                  <a:pt x="241" y="154"/>
                </a:lnTo>
                <a:lnTo>
                  <a:pt x="251" y="155"/>
                </a:lnTo>
                <a:lnTo>
                  <a:pt x="249" y="162"/>
                </a:lnTo>
                <a:lnTo>
                  <a:pt x="236" y="161"/>
                </a:lnTo>
                <a:lnTo>
                  <a:pt x="232" y="205"/>
                </a:lnTo>
                <a:lnTo>
                  <a:pt x="233" y="205"/>
                </a:lnTo>
                <a:lnTo>
                  <a:pt x="235" y="203"/>
                </a:lnTo>
                <a:lnTo>
                  <a:pt x="236" y="202"/>
                </a:lnTo>
                <a:lnTo>
                  <a:pt x="238" y="202"/>
                </a:lnTo>
                <a:lnTo>
                  <a:pt x="239" y="208"/>
                </a:lnTo>
                <a:lnTo>
                  <a:pt x="244" y="208"/>
                </a:lnTo>
                <a:lnTo>
                  <a:pt x="246" y="209"/>
                </a:lnTo>
                <a:lnTo>
                  <a:pt x="248" y="212"/>
                </a:lnTo>
                <a:lnTo>
                  <a:pt x="249" y="212"/>
                </a:lnTo>
                <a:lnTo>
                  <a:pt x="252" y="212"/>
                </a:lnTo>
                <a:lnTo>
                  <a:pt x="254" y="215"/>
                </a:lnTo>
                <a:lnTo>
                  <a:pt x="258" y="215"/>
                </a:lnTo>
                <a:lnTo>
                  <a:pt x="263" y="217"/>
                </a:lnTo>
                <a:lnTo>
                  <a:pt x="260" y="256"/>
                </a:lnTo>
                <a:lnTo>
                  <a:pt x="260" y="263"/>
                </a:lnTo>
                <a:lnTo>
                  <a:pt x="257" y="269"/>
                </a:lnTo>
                <a:lnTo>
                  <a:pt x="255" y="272"/>
                </a:lnTo>
                <a:lnTo>
                  <a:pt x="257" y="275"/>
                </a:lnTo>
                <a:lnTo>
                  <a:pt x="252" y="285"/>
                </a:lnTo>
                <a:lnTo>
                  <a:pt x="248" y="285"/>
                </a:lnTo>
                <a:lnTo>
                  <a:pt x="241" y="296"/>
                </a:lnTo>
                <a:lnTo>
                  <a:pt x="241" y="297"/>
                </a:lnTo>
                <a:lnTo>
                  <a:pt x="239" y="299"/>
                </a:lnTo>
                <a:lnTo>
                  <a:pt x="239" y="303"/>
                </a:lnTo>
                <a:lnTo>
                  <a:pt x="233" y="306"/>
                </a:lnTo>
                <a:lnTo>
                  <a:pt x="233" y="313"/>
                </a:lnTo>
                <a:lnTo>
                  <a:pt x="227" y="313"/>
                </a:lnTo>
                <a:lnTo>
                  <a:pt x="225" y="312"/>
                </a:lnTo>
                <a:lnTo>
                  <a:pt x="222" y="309"/>
                </a:lnTo>
                <a:lnTo>
                  <a:pt x="216" y="303"/>
                </a:lnTo>
                <a:lnTo>
                  <a:pt x="213" y="302"/>
                </a:lnTo>
                <a:lnTo>
                  <a:pt x="211" y="302"/>
                </a:lnTo>
                <a:lnTo>
                  <a:pt x="207" y="299"/>
                </a:lnTo>
                <a:lnTo>
                  <a:pt x="200" y="293"/>
                </a:lnTo>
                <a:lnTo>
                  <a:pt x="198" y="291"/>
                </a:lnTo>
                <a:lnTo>
                  <a:pt x="192" y="290"/>
                </a:lnTo>
                <a:lnTo>
                  <a:pt x="188" y="288"/>
                </a:lnTo>
                <a:lnTo>
                  <a:pt x="183" y="285"/>
                </a:lnTo>
                <a:lnTo>
                  <a:pt x="182" y="283"/>
                </a:lnTo>
                <a:lnTo>
                  <a:pt x="181" y="280"/>
                </a:lnTo>
                <a:lnTo>
                  <a:pt x="181" y="275"/>
                </a:lnTo>
                <a:lnTo>
                  <a:pt x="179" y="274"/>
                </a:lnTo>
                <a:lnTo>
                  <a:pt x="176" y="271"/>
                </a:lnTo>
                <a:lnTo>
                  <a:pt x="175" y="269"/>
                </a:lnTo>
                <a:lnTo>
                  <a:pt x="173" y="266"/>
                </a:lnTo>
                <a:lnTo>
                  <a:pt x="173" y="258"/>
                </a:lnTo>
                <a:lnTo>
                  <a:pt x="172" y="256"/>
                </a:lnTo>
                <a:lnTo>
                  <a:pt x="172" y="253"/>
                </a:lnTo>
                <a:lnTo>
                  <a:pt x="170" y="253"/>
                </a:lnTo>
                <a:lnTo>
                  <a:pt x="170" y="250"/>
                </a:lnTo>
                <a:lnTo>
                  <a:pt x="166" y="243"/>
                </a:lnTo>
                <a:lnTo>
                  <a:pt x="164" y="241"/>
                </a:lnTo>
                <a:lnTo>
                  <a:pt x="163" y="239"/>
                </a:lnTo>
                <a:lnTo>
                  <a:pt x="154" y="225"/>
                </a:lnTo>
                <a:lnTo>
                  <a:pt x="145" y="215"/>
                </a:lnTo>
                <a:lnTo>
                  <a:pt x="140" y="209"/>
                </a:lnTo>
                <a:lnTo>
                  <a:pt x="131" y="200"/>
                </a:lnTo>
                <a:lnTo>
                  <a:pt x="128" y="198"/>
                </a:lnTo>
                <a:lnTo>
                  <a:pt x="123" y="195"/>
                </a:lnTo>
                <a:lnTo>
                  <a:pt x="118" y="193"/>
                </a:lnTo>
                <a:lnTo>
                  <a:pt x="115" y="192"/>
                </a:lnTo>
                <a:lnTo>
                  <a:pt x="112" y="192"/>
                </a:lnTo>
                <a:lnTo>
                  <a:pt x="109" y="192"/>
                </a:lnTo>
                <a:lnTo>
                  <a:pt x="101" y="189"/>
                </a:lnTo>
                <a:lnTo>
                  <a:pt x="96" y="189"/>
                </a:lnTo>
                <a:lnTo>
                  <a:pt x="93" y="190"/>
                </a:lnTo>
                <a:lnTo>
                  <a:pt x="88" y="192"/>
                </a:lnTo>
                <a:lnTo>
                  <a:pt x="87" y="193"/>
                </a:lnTo>
                <a:lnTo>
                  <a:pt x="85" y="195"/>
                </a:lnTo>
                <a:lnTo>
                  <a:pt x="87" y="195"/>
                </a:lnTo>
                <a:lnTo>
                  <a:pt x="88" y="195"/>
                </a:lnTo>
                <a:lnTo>
                  <a:pt x="90" y="193"/>
                </a:lnTo>
                <a:lnTo>
                  <a:pt x="90" y="195"/>
                </a:lnTo>
                <a:lnTo>
                  <a:pt x="88" y="196"/>
                </a:lnTo>
                <a:lnTo>
                  <a:pt x="87" y="198"/>
                </a:lnTo>
                <a:lnTo>
                  <a:pt x="87" y="199"/>
                </a:lnTo>
                <a:lnTo>
                  <a:pt x="87" y="200"/>
                </a:lnTo>
                <a:lnTo>
                  <a:pt x="88" y="202"/>
                </a:lnTo>
                <a:lnTo>
                  <a:pt x="88" y="200"/>
                </a:lnTo>
                <a:lnTo>
                  <a:pt x="90" y="199"/>
                </a:lnTo>
                <a:lnTo>
                  <a:pt x="88" y="198"/>
                </a:lnTo>
                <a:lnTo>
                  <a:pt x="90" y="196"/>
                </a:lnTo>
                <a:lnTo>
                  <a:pt x="90" y="195"/>
                </a:lnTo>
                <a:lnTo>
                  <a:pt x="91" y="193"/>
                </a:lnTo>
                <a:lnTo>
                  <a:pt x="93" y="193"/>
                </a:lnTo>
                <a:lnTo>
                  <a:pt x="93" y="195"/>
                </a:lnTo>
                <a:lnTo>
                  <a:pt x="91" y="198"/>
                </a:lnTo>
                <a:lnTo>
                  <a:pt x="91" y="202"/>
                </a:lnTo>
                <a:lnTo>
                  <a:pt x="90" y="203"/>
                </a:lnTo>
                <a:lnTo>
                  <a:pt x="91" y="205"/>
                </a:lnTo>
                <a:lnTo>
                  <a:pt x="93" y="203"/>
                </a:lnTo>
                <a:lnTo>
                  <a:pt x="93" y="202"/>
                </a:lnTo>
                <a:lnTo>
                  <a:pt x="94" y="202"/>
                </a:lnTo>
                <a:lnTo>
                  <a:pt x="94" y="203"/>
                </a:lnTo>
                <a:lnTo>
                  <a:pt x="96" y="205"/>
                </a:lnTo>
                <a:lnTo>
                  <a:pt x="96" y="203"/>
                </a:lnTo>
                <a:lnTo>
                  <a:pt x="96" y="202"/>
                </a:lnTo>
                <a:lnTo>
                  <a:pt x="96" y="200"/>
                </a:lnTo>
                <a:lnTo>
                  <a:pt x="96" y="199"/>
                </a:lnTo>
                <a:lnTo>
                  <a:pt x="94" y="198"/>
                </a:lnTo>
                <a:lnTo>
                  <a:pt x="94" y="196"/>
                </a:lnTo>
                <a:lnTo>
                  <a:pt x="96" y="198"/>
                </a:lnTo>
                <a:lnTo>
                  <a:pt x="97" y="200"/>
                </a:lnTo>
                <a:lnTo>
                  <a:pt x="98" y="203"/>
                </a:lnTo>
                <a:lnTo>
                  <a:pt x="97" y="205"/>
                </a:lnTo>
                <a:lnTo>
                  <a:pt x="97" y="206"/>
                </a:lnTo>
                <a:lnTo>
                  <a:pt x="96" y="208"/>
                </a:lnTo>
                <a:lnTo>
                  <a:pt x="94" y="208"/>
                </a:lnTo>
                <a:lnTo>
                  <a:pt x="91" y="208"/>
                </a:lnTo>
                <a:lnTo>
                  <a:pt x="88" y="205"/>
                </a:lnTo>
                <a:lnTo>
                  <a:pt x="78" y="195"/>
                </a:lnTo>
                <a:lnTo>
                  <a:pt x="75" y="192"/>
                </a:lnTo>
                <a:lnTo>
                  <a:pt x="74" y="190"/>
                </a:lnTo>
                <a:lnTo>
                  <a:pt x="71" y="187"/>
                </a:lnTo>
                <a:lnTo>
                  <a:pt x="63" y="173"/>
                </a:lnTo>
                <a:lnTo>
                  <a:pt x="62" y="168"/>
                </a:lnTo>
                <a:lnTo>
                  <a:pt x="59" y="162"/>
                </a:lnTo>
                <a:lnTo>
                  <a:pt x="57" y="155"/>
                </a:lnTo>
                <a:lnTo>
                  <a:pt x="52" y="142"/>
                </a:lnTo>
                <a:lnTo>
                  <a:pt x="49" y="132"/>
                </a:lnTo>
                <a:lnTo>
                  <a:pt x="46" y="120"/>
                </a:lnTo>
                <a:lnTo>
                  <a:pt x="43" y="110"/>
                </a:lnTo>
                <a:lnTo>
                  <a:pt x="41" y="108"/>
                </a:lnTo>
                <a:lnTo>
                  <a:pt x="38" y="91"/>
                </a:lnTo>
                <a:lnTo>
                  <a:pt x="38" y="88"/>
                </a:lnTo>
                <a:lnTo>
                  <a:pt x="35" y="79"/>
                </a:lnTo>
                <a:lnTo>
                  <a:pt x="33" y="72"/>
                </a:lnTo>
                <a:lnTo>
                  <a:pt x="31" y="70"/>
                </a:lnTo>
                <a:lnTo>
                  <a:pt x="30" y="67"/>
                </a:lnTo>
                <a:lnTo>
                  <a:pt x="27" y="66"/>
                </a:lnTo>
                <a:lnTo>
                  <a:pt x="25" y="64"/>
                </a:lnTo>
                <a:lnTo>
                  <a:pt x="22" y="63"/>
                </a:lnTo>
                <a:lnTo>
                  <a:pt x="21" y="61"/>
                </a:lnTo>
                <a:lnTo>
                  <a:pt x="19" y="60"/>
                </a:lnTo>
                <a:lnTo>
                  <a:pt x="21" y="60"/>
                </a:lnTo>
                <a:lnTo>
                  <a:pt x="22" y="60"/>
                </a:lnTo>
                <a:lnTo>
                  <a:pt x="24" y="60"/>
                </a:lnTo>
                <a:lnTo>
                  <a:pt x="30" y="64"/>
                </a:lnTo>
                <a:lnTo>
                  <a:pt x="35" y="70"/>
                </a:lnTo>
                <a:lnTo>
                  <a:pt x="37" y="72"/>
                </a:lnTo>
                <a:lnTo>
                  <a:pt x="43" y="77"/>
                </a:lnTo>
                <a:lnTo>
                  <a:pt x="49" y="82"/>
                </a:lnTo>
                <a:lnTo>
                  <a:pt x="50" y="83"/>
                </a:lnTo>
                <a:lnTo>
                  <a:pt x="53" y="85"/>
                </a:lnTo>
                <a:lnTo>
                  <a:pt x="60" y="88"/>
                </a:lnTo>
                <a:lnTo>
                  <a:pt x="63" y="89"/>
                </a:lnTo>
                <a:lnTo>
                  <a:pt x="65" y="89"/>
                </a:lnTo>
                <a:lnTo>
                  <a:pt x="71" y="91"/>
                </a:lnTo>
                <a:lnTo>
                  <a:pt x="76" y="92"/>
                </a:lnTo>
                <a:lnTo>
                  <a:pt x="85" y="94"/>
                </a:lnTo>
                <a:lnTo>
                  <a:pt x="96" y="94"/>
                </a:lnTo>
                <a:lnTo>
                  <a:pt x="100" y="94"/>
                </a:lnTo>
                <a:lnTo>
                  <a:pt x="101" y="94"/>
                </a:lnTo>
                <a:lnTo>
                  <a:pt x="106" y="94"/>
                </a:lnTo>
                <a:lnTo>
                  <a:pt x="109" y="94"/>
                </a:lnTo>
                <a:lnTo>
                  <a:pt x="112" y="94"/>
                </a:lnTo>
                <a:lnTo>
                  <a:pt x="116" y="92"/>
                </a:lnTo>
                <a:lnTo>
                  <a:pt x="118" y="92"/>
                </a:lnTo>
                <a:lnTo>
                  <a:pt x="119" y="92"/>
                </a:lnTo>
                <a:lnTo>
                  <a:pt x="120" y="92"/>
                </a:lnTo>
                <a:lnTo>
                  <a:pt x="122" y="91"/>
                </a:lnTo>
                <a:lnTo>
                  <a:pt x="125" y="89"/>
                </a:lnTo>
                <a:lnTo>
                  <a:pt x="129" y="88"/>
                </a:lnTo>
                <a:lnTo>
                  <a:pt x="131" y="86"/>
                </a:lnTo>
                <a:lnTo>
                  <a:pt x="132" y="85"/>
                </a:lnTo>
                <a:close/>
                <a:moveTo>
                  <a:pt x="208" y="45"/>
                </a:moveTo>
                <a:lnTo>
                  <a:pt x="208" y="47"/>
                </a:lnTo>
                <a:lnTo>
                  <a:pt x="210" y="47"/>
                </a:lnTo>
                <a:lnTo>
                  <a:pt x="208" y="48"/>
                </a:lnTo>
                <a:lnTo>
                  <a:pt x="205" y="48"/>
                </a:lnTo>
                <a:lnTo>
                  <a:pt x="204" y="50"/>
                </a:lnTo>
                <a:lnTo>
                  <a:pt x="207" y="51"/>
                </a:lnTo>
                <a:lnTo>
                  <a:pt x="205" y="51"/>
                </a:lnTo>
                <a:lnTo>
                  <a:pt x="203" y="51"/>
                </a:lnTo>
                <a:lnTo>
                  <a:pt x="200" y="52"/>
                </a:lnTo>
                <a:lnTo>
                  <a:pt x="198" y="52"/>
                </a:lnTo>
                <a:lnTo>
                  <a:pt x="200" y="51"/>
                </a:lnTo>
                <a:lnTo>
                  <a:pt x="200" y="50"/>
                </a:lnTo>
                <a:lnTo>
                  <a:pt x="203" y="48"/>
                </a:lnTo>
                <a:lnTo>
                  <a:pt x="205" y="45"/>
                </a:lnTo>
                <a:lnTo>
                  <a:pt x="208" y="45"/>
                </a:lnTo>
                <a:close/>
                <a:moveTo>
                  <a:pt x="9" y="48"/>
                </a:moveTo>
                <a:lnTo>
                  <a:pt x="9" y="50"/>
                </a:lnTo>
                <a:lnTo>
                  <a:pt x="8" y="48"/>
                </a:lnTo>
                <a:lnTo>
                  <a:pt x="6" y="48"/>
                </a:lnTo>
                <a:lnTo>
                  <a:pt x="6" y="47"/>
                </a:lnTo>
                <a:lnTo>
                  <a:pt x="8" y="47"/>
                </a:lnTo>
                <a:lnTo>
                  <a:pt x="9" y="47"/>
                </a:lnTo>
                <a:lnTo>
                  <a:pt x="9" y="48"/>
                </a:lnTo>
                <a:close/>
                <a:moveTo>
                  <a:pt x="0" y="44"/>
                </a:moveTo>
                <a:lnTo>
                  <a:pt x="2" y="44"/>
                </a:lnTo>
                <a:lnTo>
                  <a:pt x="2" y="42"/>
                </a:lnTo>
                <a:lnTo>
                  <a:pt x="3" y="44"/>
                </a:lnTo>
                <a:lnTo>
                  <a:pt x="5" y="45"/>
                </a:lnTo>
                <a:lnTo>
                  <a:pt x="3" y="45"/>
                </a:lnTo>
                <a:lnTo>
                  <a:pt x="2" y="45"/>
                </a:lnTo>
                <a:lnTo>
                  <a:pt x="2" y="44"/>
                </a:lnTo>
                <a:lnTo>
                  <a:pt x="0" y="44"/>
                </a:lnTo>
                <a:close/>
                <a:moveTo>
                  <a:pt x="189" y="1"/>
                </a:moveTo>
                <a:lnTo>
                  <a:pt x="189" y="1"/>
                </a:lnTo>
                <a:lnTo>
                  <a:pt x="189" y="3"/>
                </a:lnTo>
                <a:lnTo>
                  <a:pt x="188" y="1"/>
                </a:lnTo>
                <a:lnTo>
                  <a:pt x="188" y="0"/>
                </a:lnTo>
                <a:lnTo>
                  <a:pt x="188" y="1"/>
                </a:lnTo>
                <a:lnTo>
                  <a:pt x="189" y="1"/>
                </a:lnTo>
                <a:close/>
                <a:moveTo>
                  <a:pt x="192" y="3"/>
                </a:moveTo>
                <a:lnTo>
                  <a:pt x="192" y="3"/>
                </a:lnTo>
                <a:lnTo>
                  <a:pt x="192" y="4"/>
                </a:lnTo>
                <a:lnTo>
                  <a:pt x="191" y="3"/>
                </a:lnTo>
                <a:lnTo>
                  <a:pt x="192" y="3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46" name="Freeform 255"/>
          <p:cNvSpPr>
            <a:spLocks noEditPoints="1"/>
          </p:cNvSpPr>
          <p:nvPr/>
        </p:nvSpPr>
        <p:spPr bwMode="auto">
          <a:xfrm rot="21334256">
            <a:off x="5292734" y="2415977"/>
            <a:ext cx="678128" cy="372101"/>
          </a:xfrm>
          <a:custGeom>
            <a:avLst/>
            <a:gdLst>
              <a:gd name="T0" fmla="*/ 2147483647 w 220"/>
              <a:gd name="T1" fmla="*/ 2147483647 h 136"/>
              <a:gd name="T2" fmla="*/ 2147483647 w 220"/>
              <a:gd name="T3" fmla="*/ 2147483647 h 136"/>
              <a:gd name="T4" fmla="*/ 2147483647 w 220"/>
              <a:gd name="T5" fmla="*/ 2147483647 h 136"/>
              <a:gd name="T6" fmla="*/ 2147483647 w 220"/>
              <a:gd name="T7" fmla="*/ 2147483647 h 136"/>
              <a:gd name="T8" fmla="*/ 2147483647 w 220"/>
              <a:gd name="T9" fmla="*/ 2147483647 h 136"/>
              <a:gd name="T10" fmla="*/ 2147483647 w 220"/>
              <a:gd name="T11" fmla="*/ 2147483647 h 136"/>
              <a:gd name="T12" fmla="*/ 2147483647 w 220"/>
              <a:gd name="T13" fmla="*/ 2147483647 h 136"/>
              <a:gd name="T14" fmla="*/ 2147483647 w 220"/>
              <a:gd name="T15" fmla="*/ 2147483647 h 136"/>
              <a:gd name="T16" fmla="*/ 2147483647 w 220"/>
              <a:gd name="T17" fmla="*/ 2147483647 h 136"/>
              <a:gd name="T18" fmla="*/ 2147483647 w 220"/>
              <a:gd name="T19" fmla="*/ 2147483647 h 136"/>
              <a:gd name="T20" fmla="*/ 2147483647 w 220"/>
              <a:gd name="T21" fmla="*/ 2147483647 h 136"/>
              <a:gd name="T22" fmla="*/ 2147483647 w 220"/>
              <a:gd name="T23" fmla="*/ 2147483647 h 136"/>
              <a:gd name="T24" fmla="*/ 2147483647 w 220"/>
              <a:gd name="T25" fmla="*/ 2147483647 h 136"/>
              <a:gd name="T26" fmla="*/ 2147483647 w 220"/>
              <a:gd name="T27" fmla="*/ 2147483647 h 136"/>
              <a:gd name="T28" fmla="*/ 2147483647 w 220"/>
              <a:gd name="T29" fmla="*/ 2147483647 h 136"/>
              <a:gd name="T30" fmla="*/ 2147483647 w 220"/>
              <a:gd name="T31" fmla="*/ 2147483647 h 136"/>
              <a:gd name="T32" fmla="*/ 2147483647 w 220"/>
              <a:gd name="T33" fmla="*/ 2147483647 h 136"/>
              <a:gd name="T34" fmla="*/ 2147483647 w 220"/>
              <a:gd name="T35" fmla="*/ 2147483647 h 136"/>
              <a:gd name="T36" fmla="*/ 2147483647 w 220"/>
              <a:gd name="T37" fmla="*/ 2147483647 h 136"/>
              <a:gd name="T38" fmla="*/ 2147483647 w 220"/>
              <a:gd name="T39" fmla="*/ 2147483647 h 136"/>
              <a:gd name="T40" fmla="*/ 2147483647 w 220"/>
              <a:gd name="T41" fmla="*/ 2147483647 h 136"/>
              <a:gd name="T42" fmla="*/ 2147483647 w 220"/>
              <a:gd name="T43" fmla="*/ 2147483647 h 136"/>
              <a:gd name="T44" fmla="*/ 2147483647 w 220"/>
              <a:gd name="T45" fmla="*/ 2147483647 h 136"/>
              <a:gd name="T46" fmla="*/ 2147483647 w 220"/>
              <a:gd name="T47" fmla="*/ 2147483647 h 136"/>
              <a:gd name="T48" fmla="*/ 2147483647 w 220"/>
              <a:gd name="T49" fmla="*/ 2147483647 h 136"/>
              <a:gd name="T50" fmla="*/ 2147483647 w 220"/>
              <a:gd name="T51" fmla="*/ 2147483647 h 136"/>
              <a:gd name="T52" fmla="*/ 2147483647 w 220"/>
              <a:gd name="T53" fmla="*/ 2147483647 h 136"/>
              <a:gd name="T54" fmla="*/ 2147483647 w 220"/>
              <a:gd name="T55" fmla="*/ 2147483647 h 136"/>
              <a:gd name="T56" fmla="*/ 2147483647 w 220"/>
              <a:gd name="T57" fmla="*/ 2147483647 h 136"/>
              <a:gd name="T58" fmla="*/ 2147483647 w 220"/>
              <a:gd name="T59" fmla="*/ 2147483647 h 136"/>
              <a:gd name="T60" fmla="*/ 2147483647 w 220"/>
              <a:gd name="T61" fmla="*/ 2147483647 h 136"/>
              <a:gd name="T62" fmla="*/ 2147483647 w 220"/>
              <a:gd name="T63" fmla="*/ 2147483647 h 136"/>
              <a:gd name="T64" fmla="*/ 2147483647 w 220"/>
              <a:gd name="T65" fmla="*/ 2147483647 h 136"/>
              <a:gd name="T66" fmla="*/ 2147483647 w 220"/>
              <a:gd name="T67" fmla="*/ 2147483647 h 136"/>
              <a:gd name="T68" fmla="*/ 2147483647 w 220"/>
              <a:gd name="T69" fmla="*/ 2147483647 h 136"/>
              <a:gd name="T70" fmla="*/ 2147483647 w 220"/>
              <a:gd name="T71" fmla="*/ 2147483647 h 136"/>
              <a:gd name="T72" fmla="*/ 2147483647 w 220"/>
              <a:gd name="T73" fmla="*/ 2147483647 h 136"/>
              <a:gd name="T74" fmla="*/ 2147483647 w 220"/>
              <a:gd name="T75" fmla="*/ 2147483647 h 136"/>
              <a:gd name="T76" fmla="*/ 2147483647 w 220"/>
              <a:gd name="T77" fmla="*/ 2147483647 h 136"/>
              <a:gd name="T78" fmla="*/ 2147483647 w 220"/>
              <a:gd name="T79" fmla="*/ 2147483647 h 136"/>
              <a:gd name="T80" fmla="*/ 2147483647 w 220"/>
              <a:gd name="T81" fmla="*/ 2147483647 h 136"/>
              <a:gd name="T82" fmla="*/ 2147483647 w 220"/>
              <a:gd name="T83" fmla="*/ 2147483647 h 136"/>
              <a:gd name="T84" fmla="*/ 2147483647 w 220"/>
              <a:gd name="T85" fmla="*/ 2147483647 h 136"/>
              <a:gd name="T86" fmla="*/ 2147483647 w 220"/>
              <a:gd name="T87" fmla="*/ 2147483647 h 136"/>
              <a:gd name="T88" fmla="*/ 2147483647 w 220"/>
              <a:gd name="T89" fmla="*/ 2147483647 h 136"/>
              <a:gd name="T90" fmla="*/ 2147483647 w 220"/>
              <a:gd name="T91" fmla="*/ 2147483647 h 136"/>
              <a:gd name="T92" fmla="*/ 2147483647 w 220"/>
              <a:gd name="T93" fmla="*/ 2147483647 h 136"/>
              <a:gd name="T94" fmla="*/ 2147483647 w 220"/>
              <a:gd name="T95" fmla="*/ 2147483647 h 136"/>
              <a:gd name="T96" fmla="*/ 2147483647 w 220"/>
              <a:gd name="T97" fmla="*/ 2147483647 h 136"/>
              <a:gd name="T98" fmla="*/ 2147483647 w 220"/>
              <a:gd name="T99" fmla="*/ 2147483647 h 136"/>
              <a:gd name="T100" fmla="*/ 2147483647 w 220"/>
              <a:gd name="T101" fmla="*/ 2147483647 h 136"/>
              <a:gd name="T102" fmla="*/ 2147483647 w 220"/>
              <a:gd name="T103" fmla="*/ 2147483647 h 136"/>
              <a:gd name="T104" fmla="*/ 2147483647 w 220"/>
              <a:gd name="T105" fmla="*/ 2147483647 h 136"/>
              <a:gd name="T106" fmla="*/ 0 w 220"/>
              <a:gd name="T107" fmla="*/ 2147483647 h 136"/>
              <a:gd name="T108" fmla="*/ 2147483647 w 220"/>
              <a:gd name="T109" fmla="*/ 2147483647 h 136"/>
              <a:gd name="T110" fmla="*/ 2147483647 w 220"/>
              <a:gd name="T111" fmla="*/ 2147483647 h 136"/>
              <a:gd name="T112" fmla="*/ 2147483647 w 220"/>
              <a:gd name="T113" fmla="*/ 2147483647 h 136"/>
              <a:gd name="T114" fmla="*/ 2147483647 w 220"/>
              <a:gd name="T115" fmla="*/ 2147483647 h 1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20"/>
              <a:gd name="T175" fmla="*/ 0 h 136"/>
              <a:gd name="T176" fmla="*/ 220 w 220"/>
              <a:gd name="T177" fmla="*/ 136 h 1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20" h="136">
                <a:moveTo>
                  <a:pt x="37" y="32"/>
                </a:moveTo>
                <a:lnTo>
                  <a:pt x="48" y="47"/>
                </a:lnTo>
                <a:lnTo>
                  <a:pt x="59" y="39"/>
                </a:lnTo>
                <a:lnTo>
                  <a:pt x="66" y="39"/>
                </a:lnTo>
                <a:lnTo>
                  <a:pt x="69" y="38"/>
                </a:lnTo>
                <a:lnTo>
                  <a:pt x="78" y="38"/>
                </a:lnTo>
                <a:lnTo>
                  <a:pt x="79" y="25"/>
                </a:lnTo>
                <a:lnTo>
                  <a:pt x="103" y="26"/>
                </a:lnTo>
                <a:lnTo>
                  <a:pt x="104" y="14"/>
                </a:lnTo>
                <a:lnTo>
                  <a:pt x="125" y="16"/>
                </a:lnTo>
                <a:lnTo>
                  <a:pt x="126" y="6"/>
                </a:lnTo>
                <a:lnTo>
                  <a:pt x="157" y="7"/>
                </a:lnTo>
                <a:lnTo>
                  <a:pt x="158" y="0"/>
                </a:lnTo>
                <a:lnTo>
                  <a:pt x="167" y="0"/>
                </a:lnTo>
                <a:lnTo>
                  <a:pt x="189" y="1"/>
                </a:lnTo>
                <a:lnTo>
                  <a:pt x="188" y="13"/>
                </a:lnTo>
                <a:lnTo>
                  <a:pt x="189" y="19"/>
                </a:lnTo>
                <a:lnTo>
                  <a:pt x="189" y="23"/>
                </a:lnTo>
                <a:lnTo>
                  <a:pt x="188" y="29"/>
                </a:lnTo>
                <a:lnTo>
                  <a:pt x="186" y="35"/>
                </a:lnTo>
                <a:lnTo>
                  <a:pt x="186" y="42"/>
                </a:lnTo>
                <a:lnTo>
                  <a:pt x="185" y="50"/>
                </a:lnTo>
                <a:lnTo>
                  <a:pt x="185" y="55"/>
                </a:lnTo>
                <a:lnTo>
                  <a:pt x="183" y="67"/>
                </a:lnTo>
                <a:lnTo>
                  <a:pt x="183" y="72"/>
                </a:lnTo>
                <a:lnTo>
                  <a:pt x="183" y="75"/>
                </a:lnTo>
                <a:lnTo>
                  <a:pt x="185" y="75"/>
                </a:lnTo>
                <a:lnTo>
                  <a:pt x="186" y="76"/>
                </a:lnTo>
                <a:lnTo>
                  <a:pt x="189" y="76"/>
                </a:lnTo>
                <a:lnTo>
                  <a:pt x="199" y="76"/>
                </a:lnTo>
                <a:lnTo>
                  <a:pt x="205" y="77"/>
                </a:lnTo>
                <a:lnTo>
                  <a:pt x="207" y="77"/>
                </a:lnTo>
                <a:lnTo>
                  <a:pt x="207" y="83"/>
                </a:lnTo>
                <a:lnTo>
                  <a:pt x="207" y="94"/>
                </a:lnTo>
                <a:lnTo>
                  <a:pt x="205" y="99"/>
                </a:lnTo>
                <a:lnTo>
                  <a:pt x="205" y="105"/>
                </a:lnTo>
                <a:lnTo>
                  <a:pt x="208" y="108"/>
                </a:lnTo>
                <a:lnTo>
                  <a:pt x="211" y="111"/>
                </a:lnTo>
                <a:lnTo>
                  <a:pt x="213" y="113"/>
                </a:lnTo>
                <a:lnTo>
                  <a:pt x="213" y="114"/>
                </a:lnTo>
                <a:lnTo>
                  <a:pt x="213" y="117"/>
                </a:lnTo>
                <a:lnTo>
                  <a:pt x="211" y="117"/>
                </a:lnTo>
                <a:lnTo>
                  <a:pt x="207" y="116"/>
                </a:lnTo>
                <a:lnTo>
                  <a:pt x="205" y="116"/>
                </a:lnTo>
                <a:lnTo>
                  <a:pt x="202" y="116"/>
                </a:lnTo>
                <a:lnTo>
                  <a:pt x="201" y="111"/>
                </a:lnTo>
                <a:lnTo>
                  <a:pt x="199" y="107"/>
                </a:lnTo>
                <a:lnTo>
                  <a:pt x="198" y="108"/>
                </a:lnTo>
                <a:lnTo>
                  <a:pt x="198" y="113"/>
                </a:lnTo>
                <a:lnTo>
                  <a:pt x="196" y="114"/>
                </a:lnTo>
                <a:lnTo>
                  <a:pt x="195" y="114"/>
                </a:lnTo>
                <a:lnTo>
                  <a:pt x="192" y="111"/>
                </a:lnTo>
                <a:lnTo>
                  <a:pt x="191" y="111"/>
                </a:lnTo>
                <a:lnTo>
                  <a:pt x="188" y="113"/>
                </a:lnTo>
                <a:lnTo>
                  <a:pt x="183" y="113"/>
                </a:lnTo>
                <a:lnTo>
                  <a:pt x="182" y="114"/>
                </a:lnTo>
                <a:lnTo>
                  <a:pt x="179" y="113"/>
                </a:lnTo>
                <a:lnTo>
                  <a:pt x="177" y="113"/>
                </a:lnTo>
                <a:lnTo>
                  <a:pt x="176" y="117"/>
                </a:lnTo>
                <a:lnTo>
                  <a:pt x="173" y="118"/>
                </a:lnTo>
                <a:lnTo>
                  <a:pt x="170" y="117"/>
                </a:lnTo>
                <a:lnTo>
                  <a:pt x="169" y="114"/>
                </a:lnTo>
                <a:lnTo>
                  <a:pt x="169" y="113"/>
                </a:lnTo>
                <a:lnTo>
                  <a:pt x="167" y="116"/>
                </a:lnTo>
                <a:lnTo>
                  <a:pt x="164" y="113"/>
                </a:lnTo>
                <a:lnTo>
                  <a:pt x="164" y="110"/>
                </a:lnTo>
                <a:lnTo>
                  <a:pt x="161" y="111"/>
                </a:lnTo>
                <a:lnTo>
                  <a:pt x="161" y="114"/>
                </a:lnTo>
                <a:lnTo>
                  <a:pt x="160" y="114"/>
                </a:lnTo>
                <a:lnTo>
                  <a:pt x="158" y="110"/>
                </a:lnTo>
                <a:lnTo>
                  <a:pt x="157" y="110"/>
                </a:lnTo>
                <a:lnTo>
                  <a:pt x="155" y="113"/>
                </a:lnTo>
                <a:lnTo>
                  <a:pt x="152" y="113"/>
                </a:lnTo>
                <a:lnTo>
                  <a:pt x="151" y="116"/>
                </a:lnTo>
                <a:lnTo>
                  <a:pt x="150" y="116"/>
                </a:lnTo>
                <a:lnTo>
                  <a:pt x="148" y="114"/>
                </a:lnTo>
                <a:lnTo>
                  <a:pt x="147" y="113"/>
                </a:lnTo>
                <a:lnTo>
                  <a:pt x="147" y="110"/>
                </a:lnTo>
                <a:lnTo>
                  <a:pt x="145" y="110"/>
                </a:lnTo>
                <a:lnTo>
                  <a:pt x="142" y="108"/>
                </a:lnTo>
                <a:lnTo>
                  <a:pt x="139" y="110"/>
                </a:lnTo>
                <a:lnTo>
                  <a:pt x="139" y="113"/>
                </a:lnTo>
                <a:lnTo>
                  <a:pt x="136" y="111"/>
                </a:lnTo>
                <a:lnTo>
                  <a:pt x="135" y="114"/>
                </a:lnTo>
                <a:lnTo>
                  <a:pt x="133" y="116"/>
                </a:lnTo>
                <a:lnTo>
                  <a:pt x="132" y="111"/>
                </a:lnTo>
                <a:lnTo>
                  <a:pt x="133" y="110"/>
                </a:lnTo>
                <a:lnTo>
                  <a:pt x="133" y="108"/>
                </a:lnTo>
                <a:lnTo>
                  <a:pt x="132" y="108"/>
                </a:lnTo>
                <a:lnTo>
                  <a:pt x="129" y="108"/>
                </a:lnTo>
                <a:lnTo>
                  <a:pt x="129" y="113"/>
                </a:lnTo>
                <a:lnTo>
                  <a:pt x="126" y="116"/>
                </a:lnTo>
                <a:lnTo>
                  <a:pt x="123" y="116"/>
                </a:lnTo>
                <a:lnTo>
                  <a:pt x="120" y="114"/>
                </a:lnTo>
                <a:lnTo>
                  <a:pt x="119" y="116"/>
                </a:lnTo>
                <a:lnTo>
                  <a:pt x="122" y="120"/>
                </a:lnTo>
                <a:lnTo>
                  <a:pt x="122" y="121"/>
                </a:lnTo>
                <a:lnTo>
                  <a:pt x="120" y="123"/>
                </a:lnTo>
                <a:lnTo>
                  <a:pt x="119" y="120"/>
                </a:lnTo>
                <a:lnTo>
                  <a:pt x="117" y="120"/>
                </a:lnTo>
                <a:lnTo>
                  <a:pt x="116" y="118"/>
                </a:lnTo>
                <a:lnTo>
                  <a:pt x="113" y="120"/>
                </a:lnTo>
                <a:lnTo>
                  <a:pt x="111" y="118"/>
                </a:lnTo>
                <a:lnTo>
                  <a:pt x="113" y="117"/>
                </a:lnTo>
                <a:lnTo>
                  <a:pt x="114" y="116"/>
                </a:lnTo>
                <a:lnTo>
                  <a:pt x="114" y="114"/>
                </a:lnTo>
                <a:lnTo>
                  <a:pt x="111" y="114"/>
                </a:lnTo>
                <a:lnTo>
                  <a:pt x="110" y="118"/>
                </a:lnTo>
                <a:lnTo>
                  <a:pt x="108" y="118"/>
                </a:lnTo>
                <a:lnTo>
                  <a:pt x="107" y="118"/>
                </a:lnTo>
                <a:lnTo>
                  <a:pt x="107" y="116"/>
                </a:lnTo>
                <a:lnTo>
                  <a:pt x="108" y="113"/>
                </a:lnTo>
                <a:lnTo>
                  <a:pt x="107" y="113"/>
                </a:lnTo>
                <a:lnTo>
                  <a:pt x="106" y="111"/>
                </a:lnTo>
                <a:lnTo>
                  <a:pt x="106" y="110"/>
                </a:lnTo>
                <a:lnTo>
                  <a:pt x="104" y="110"/>
                </a:lnTo>
                <a:lnTo>
                  <a:pt x="103" y="114"/>
                </a:lnTo>
                <a:lnTo>
                  <a:pt x="98" y="113"/>
                </a:lnTo>
                <a:lnTo>
                  <a:pt x="98" y="114"/>
                </a:lnTo>
                <a:lnTo>
                  <a:pt x="101" y="116"/>
                </a:lnTo>
                <a:lnTo>
                  <a:pt x="100" y="118"/>
                </a:lnTo>
                <a:lnTo>
                  <a:pt x="101" y="121"/>
                </a:lnTo>
                <a:lnTo>
                  <a:pt x="100" y="123"/>
                </a:lnTo>
                <a:lnTo>
                  <a:pt x="95" y="124"/>
                </a:lnTo>
                <a:lnTo>
                  <a:pt x="92" y="121"/>
                </a:lnTo>
                <a:lnTo>
                  <a:pt x="91" y="121"/>
                </a:lnTo>
                <a:lnTo>
                  <a:pt x="89" y="124"/>
                </a:lnTo>
                <a:lnTo>
                  <a:pt x="88" y="126"/>
                </a:lnTo>
                <a:lnTo>
                  <a:pt x="86" y="123"/>
                </a:lnTo>
                <a:lnTo>
                  <a:pt x="88" y="121"/>
                </a:lnTo>
                <a:lnTo>
                  <a:pt x="92" y="118"/>
                </a:lnTo>
                <a:lnTo>
                  <a:pt x="91" y="118"/>
                </a:lnTo>
                <a:lnTo>
                  <a:pt x="86" y="120"/>
                </a:lnTo>
                <a:lnTo>
                  <a:pt x="84" y="118"/>
                </a:lnTo>
                <a:lnTo>
                  <a:pt x="82" y="118"/>
                </a:lnTo>
                <a:lnTo>
                  <a:pt x="82" y="121"/>
                </a:lnTo>
                <a:lnTo>
                  <a:pt x="81" y="123"/>
                </a:lnTo>
                <a:lnTo>
                  <a:pt x="82" y="124"/>
                </a:lnTo>
                <a:lnTo>
                  <a:pt x="81" y="126"/>
                </a:lnTo>
                <a:lnTo>
                  <a:pt x="78" y="126"/>
                </a:lnTo>
                <a:lnTo>
                  <a:pt x="76" y="126"/>
                </a:lnTo>
                <a:lnTo>
                  <a:pt x="73" y="127"/>
                </a:lnTo>
                <a:lnTo>
                  <a:pt x="70" y="124"/>
                </a:lnTo>
                <a:lnTo>
                  <a:pt x="69" y="124"/>
                </a:lnTo>
                <a:lnTo>
                  <a:pt x="67" y="127"/>
                </a:lnTo>
                <a:lnTo>
                  <a:pt x="65" y="129"/>
                </a:lnTo>
                <a:lnTo>
                  <a:pt x="60" y="126"/>
                </a:lnTo>
                <a:lnTo>
                  <a:pt x="60" y="124"/>
                </a:lnTo>
                <a:lnTo>
                  <a:pt x="59" y="123"/>
                </a:lnTo>
                <a:lnTo>
                  <a:pt x="62" y="121"/>
                </a:lnTo>
                <a:lnTo>
                  <a:pt x="62" y="120"/>
                </a:lnTo>
                <a:lnTo>
                  <a:pt x="62" y="118"/>
                </a:lnTo>
                <a:lnTo>
                  <a:pt x="60" y="118"/>
                </a:lnTo>
                <a:lnTo>
                  <a:pt x="57" y="121"/>
                </a:lnTo>
                <a:lnTo>
                  <a:pt x="56" y="123"/>
                </a:lnTo>
                <a:lnTo>
                  <a:pt x="56" y="121"/>
                </a:lnTo>
                <a:lnTo>
                  <a:pt x="56" y="120"/>
                </a:lnTo>
                <a:lnTo>
                  <a:pt x="56" y="118"/>
                </a:lnTo>
                <a:lnTo>
                  <a:pt x="54" y="118"/>
                </a:lnTo>
                <a:lnTo>
                  <a:pt x="53" y="120"/>
                </a:lnTo>
                <a:lnTo>
                  <a:pt x="48" y="120"/>
                </a:lnTo>
                <a:lnTo>
                  <a:pt x="48" y="121"/>
                </a:lnTo>
                <a:lnTo>
                  <a:pt x="47" y="124"/>
                </a:lnTo>
                <a:lnTo>
                  <a:pt x="45" y="126"/>
                </a:lnTo>
                <a:lnTo>
                  <a:pt x="44" y="124"/>
                </a:lnTo>
                <a:lnTo>
                  <a:pt x="43" y="123"/>
                </a:lnTo>
                <a:lnTo>
                  <a:pt x="41" y="124"/>
                </a:lnTo>
                <a:lnTo>
                  <a:pt x="43" y="127"/>
                </a:lnTo>
                <a:lnTo>
                  <a:pt x="43" y="129"/>
                </a:lnTo>
                <a:lnTo>
                  <a:pt x="40" y="127"/>
                </a:lnTo>
                <a:lnTo>
                  <a:pt x="38" y="124"/>
                </a:lnTo>
                <a:lnTo>
                  <a:pt x="38" y="126"/>
                </a:lnTo>
                <a:lnTo>
                  <a:pt x="40" y="127"/>
                </a:lnTo>
                <a:lnTo>
                  <a:pt x="38" y="129"/>
                </a:lnTo>
                <a:lnTo>
                  <a:pt x="32" y="129"/>
                </a:lnTo>
                <a:lnTo>
                  <a:pt x="31" y="129"/>
                </a:lnTo>
                <a:lnTo>
                  <a:pt x="29" y="130"/>
                </a:lnTo>
                <a:lnTo>
                  <a:pt x="31" y="132"/>
                </a:lnTo>
                <a:lnTo>
                  <a:pt x="32" y="132"/>
                </a:lnTo>
                <a:lnTo>
                  <a:pt x="34" y="135"/>
                </a:lnTo>
                <a:lnTo>
                  <a:pt x="29" y="136"/>
                </a:lnTo>
                <a:lnTo>
                  <a:pt x="28" y="135"/>
                </a:lnTo>
                <a:lnTo>
                  <a:pt x="26" y="132"/>
                </a:lnTo>
                <a:lnTo>
                  <a:pt x="28" y="129"/>
                </a:lnTo>
                <a:lnTo>
                  <a:pt x="29" y="126"/>
                </a:lnTo>
                <a:lnTo>
                  <a:pt x="28" y="124"/>
                </a:lnTo>
                <a:lnTo>
                  <a:pt x="26" y="126"/>
                </a:lnTo>
                <a:lnTo>
                  <a:pt x="23" y="130"/>
                </a:lnTo>
                <a:lnTo>
                  <a:pt x="23" y="126"/>
                </a:lnTo>
                <a:lnTo>
                  <a:pt x="23" y="116"/>
                </a:lnTo>
                <a:lnTo>
                  <a:pt x="19" y="116"/>
                </a:lnTo>
                <a:lnTo>
                  <a:pt x="22" y="89"/>
                </a:lnTo>
                <a:lnTo>
                  <a:pt x="21" y="89"/>
                </a:lnTo>
                <a:lnTo>
                  <a:pt x="21" y="82"/>
                </a:lnTo>
                <a:lnTo>
                  <a:pt x="26" y="85"/>
                </a:lnTo>
                <a:lnTo>
                  <a:pt x="26" y="76"/>
                </a:lnTo>
                <a:lnTo>
                  <a:pt x="31" y="77"/>
                </a:lnTo>
                <a:lnTo>
                  <a:pt x="35" y="77"/>
                </a:lnTo>
                <a:lnTo>
                  <a:pt x="35" y="75"/>
                </a:lnTo>
                <a:lnTo>
                  <a:pt x="37" y="67"/>
                </a:lnTo>
                <a:lnTo>
                  <a:pt x="43" y="67"/>
                </a:lnTo>
                <a:lnTo>
                  <a:pt x="43" y="60"/>
                </a:lnTo>
                <a:lnTo>
                  <a:pt x="16" y="58"/>
                </a:lnTo>
                <a:lnTo>
                  <a:pt x="9" y="58"/>
                </a:lnTo>
                <a:lnTo>
                  <a:pt x="9" y="61"/>
                </a:lnTo>
                <a:lnTo>
                  <a:pt x="0" y="60"/>
                </a:lnTo>
                <a:lnTo>
                  <a:pt x="1" y="32"/>
                </a:lnTo>
                <a:lnTo>
                  <a:pt x="1" y="25"/>
                </a:lnTo>
                <a:lnTo>
                  <a:pt x="35" y="26"/>
                </a:lnTo>
                <a:lnTo>
                  <a:pt x="35" y="28"/>
                </a:lnTo>
                <a:lnTo>
                  <a:pt x="37" y="32"/>
                </a:lnTo>
                <a:close/>
                <a:moveTo>
                  <a:pt x="217" y="117"/>
                </a:moveTo>
                <a:lnTo>
                  <a:pt x="220" y="118"/>
                </a:lnTo>
                <a:lnTo>
                  <a:pt x="217" y="120"/>
                </a:lnTo>
                <a:lnTo>
                  <a:pt x="215" y="118"/>
                </a:lnTo>
                <a:lnTo>
                  <a:pt x="215" y="116"/>
                </a:lnTo>
                <a:lnTo>
                  <a:pt x="214" y="116"/>
                </a:lnTo>
                <a:lnTo>
                  <a:pt x="215" y="116"/>
                </a:lnTo>
                <a:lnTo>
                  <a:pt x="217" y="116"/>
                </a:lnTo>
                <a:lnTo>
                  <a:pt x="217" y="117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47" name="Freeform 256"/>
          <p:cNvSpPr>
            <a:spLocks/>
          </p:cNvSpPr>
          <p:nvPr/>
        </p:nvSpPr>
        <p:spPr bwMode="auto">
          <a:xfrm rot="21334256">
            <a:off x="3233787" y="2275870"/>
            <a:ext cx="825308" cy="626249"/>
          </a:xfrm>
          <a:custGeom>
            <a:avLst/>
            <a:gdLst>
              <a:gd name="T0" fmla="*/ 2147483647 w 268"/>
              <a:gd name="T1" fmla="*/ 2147483647 h 229"/>
              <a:gd name="T2" fmla="*/ 2147483647 w 268"/>
              <a:gd name="T3" fmla="*/ 2147483647 h 229"/>
              <a:gd name="T4" fmla="*/ 2147483647 w 268"/>
              <a:gd name="T5" fmla="*/ 2147483647 h 229"/>
              <a:gd name="T6" fmla="*/ 2147483647 w 268"/>
              <a:gd name="T7" fmla="*/ 2147483647 h 229"/>
              <a:gd name="T8" fmla="*/ 2147483647 w 268"/>
              <a:gd name="T9" fmla="*/ 2147483647 h 229"/>
              <a:gd name="T10" fmla="*/ 2147483647 w 268"/>
              <a:gd name="T11" fmla="*/ 2147483647 h 229"/>
              <a:gd name="T12" fmla="*/ 2147483647 w 268"/>
              <a:gd name="T13" fmla="*/ 2147483647 h 229"/>
              <a:gd name="T14" fmla="*/ 2147483647 w 268"/>
              <a:gd name="T15" fmla="*/ 2147483647 h 229"/>
              <a:gd name="T16" fmla="*/ 2147483647 w 268"/>
              <a:gd name="T17" fmla="*/ 2147483647 h 229"/>
              <a:gd name="T18" fmla="*/ 2147483647 w 268"/>
              <a:gd name="T19" fmla="*/ 2147483647 h 229"/>
              <a:gd name="T20" fmla="*/ 2147483647 w 268"/>
              <a:gd name="T21" fmla="*/ 2147483647 h 229"/>
              <a:gd name="T22" fmla="*/ 2147483647 w 268"/>
              <a:gd name="T23" fmla="*/ 2147483647 h 229"/>
              <a:gd name="T24" fmla="*/ 2147483647 w 268"/>
              <a:gd name="T25" fmla="*/ 2147483647 h 229"/>
              <a:gd name="T26" fmla="*/ 2147483647 w 268"/>
              <a:gd name="T27" fmla="*/ 2147483647 h 229"/>
              <a:gd name="T28" fmla="*/ 2147483647 w 268"/>
              <a:gd name="T29" fmla="*/ 2147483647 h 229"/>
              <a:gd name="T30" fmla="*/ 2147483647 w 268"/>
              <a:gd name="T31" fmla="*/ 2147483647 h 229"/>
              <a:gd name="T32" fmla="*/ 2147483647 w 268"/>
              <a:gd name="T33" fmla="*/ 2147483647 h 229"/>
              <a:gd name="T34" fmla="*/ 2147483647 w 268"/>
              <a:gd name="T35" fmla="*/ 2147483647 h 229"/>
              <a:gd name="T36" fmla="*/ 2147483647 w 268"/>
              <a:gd name="T37" fmla="*/ 2147483647 h 229"/>
              <a:gd name="T38" fmla="*/ 2147483647 w 268"/>
              <a:gd name="T39" fmla="*/ 2147483647 h 229"/>
              <a:gd name="T40" fmla="*/ 2147483647 w 268"/>
              <a:gd name="T41" fmla="*/ 2147483647 h 229"/>
              <a:gd name="T42" fmla="*/ 2147483647 w 268"/>
              <a:gd name="T43" fmla="*/ 2147483647 h 229"/>
              <a:gd name="T44" fmla="*/ 2147483647 w 268"/>
              <a:gd name="T45" fmla="*/ 2147483647 h 229"/>
              <a:gd name="T46" fmla="*/ 2147483647 w 268"/>
              <a:gd name="T47" fmla="*/ 2147483647 h 229"/>
              <a:gd name="T48" fmla="*/ 2147483647 w 268"/>
              <a:gd name="T49" fmla="*/ 2147483647 h 229"/>
              <a:gd name="T50" fmla="*/ 2147483647 w 268"/>
              <a:gd name="T51" fmla="*/ 2147483647 h 229"/>
              <a:gd name="T52" fmla="*/ 2147483647 w 268"/>
              <a:gd name="T53" fmla="*/ 2147483647 h 229"/>
              <a:gd name="T54" fmla="*/ 2147483647 w 268"/>
              <a:gd name="T55" fmla="*/ 2147483647 h 229"/>
              <a:gd name="T56" fmla="*/ 2147483647 w 268"/>
              <a:gd name="T57" fmla="*/ 2147483647 h 229"/>
              <a:gd name="T58" fmla="*/ 2147483647 w 268"/>
              <a:gd name="T59" fmla="*/ 2147483647 h 229"/>
              <a:gd name="T60" fmla="*/ 2147483647 w 268"/>
              <a:gd name="T61" fmla="*/ 2147483647 h 229"/>
              <a:gd name="T62" fmla="*/ 2147483647 w 268"/>
              <a:gd name="T63" fmla="*/ 2147483647 h 229"/>
              <a:gd name="T64" fmla="*/ 2147483647 w 268"/>
              <a:gd name="T65" fmla="*/ 2147483647 h 229"/>
              <a:gd name="T66" fmla="*/ 2147483647 w 268"/>
              <a:gd name="T67" fmla="*/ 2147483647 h 229"/>
              <a:gd name="T68" fmla="*/ 2147483647 w 268"/>
              <a:gd name="T69" fmla="*/ 2147483647 h 229"/>
              <a:gd name="T70" fmla="*/ 2147483647 w 268"/>
              <a:gd name="T71" fmla="*/ 2147483647 h 229"/>
              <a:gd name="T72" fmla="*/ 2147483647 w 268"/>
              <a:gd name="T73" fmla="*/ 2147483647 h 229"/>
              <a:gd name="T74" fmla="*/ 2147483647 w 268"/>
              <a:gd name="T75" fmla="*/ 2147483647 h 229"/>
              <a:gd name="T76" fmla="*/ 2147483647 w 268"/>
              <a:gd name="T77" fmla="*/ 2147483647 h 229"/>
              <a:gd name="T78" fmla="*/ 2147483647 w 268"/>
              <a:gd name="T79" fmla="*/ 2147483647 h 229"/>
              <a:gd name="T80" fmla="*/ 2147483647 w 268"/>
              <a:gd name="T81" fmla="*/ 0 h 229"/>
              <a:gd name="T82" fmla="*/ 2147483647 w 268"/>
              <a:gd name="T83" fmla="*/ 2147483647 h 229"/>
              <a:gd name="T84" fmla="*/ 2147483647 w 268"/>
              <a:gd name="T85" fmla="*/ 2147483647 h 229"/>
              <a:gd name="T86" fmla="*/ 2147483647 w 268"/>
              <a:gd name="T87" fmla="*/ 2147483647 h 229"/>
              <a:gd name="T88" fmla="*/ 2147483647 w 268"/>
              <a:gd name="T89" fmla="*/ 2147483647 h 229"/>
              <a:gd name="T90" fmla="*/ 2147483647 w 268"/>
              <a:gd name="T91" fmla="*/ 2147483647 h 229"/>
              <a:gd name="T92" fmla="*/ 2147483647 w 268"/>
              <a:gd name="T93" fmla="*/ 2147483647 h 229"/>
              <a:gd name="T94" fmla="*/ 2147483647 w 268"/>
              <a:gd name="T95" fmla="*/ 2147483647 h 229"/>
              <a:gd name="T96" fmla="*/ 2147483647 w 268"/>
              <a:gd name="T97" fmla="*/ 2147483647 h 229"/>
              <a:gd name="T98" fmla="*/ 2147483647 w 268"/>
              <a:gd name="T99" fmla="*/ 2147483647 h 229"/>
              <a:gd name="T100" fmla="*/ 2147483647 w 268"/>
              <a:gd name="T101" fmla="*/ 2147483647 h 229"/>
              <a:gd name="T102" fmla="*/ 2147483647 w 268"/>
              <a:gd name="T103" fmla="*/ 2147483647 h 229"/>
              <a:gd name="T104" fmla="*/ 2147483647 w 268"/>
              <a:gd name="T105" fmla="*/ 2147483647 h 229"/>
              <a:gd name="T106" fmla="*/ 2147483647 w 268"/>
              <a:gd name="T107" fmla="*/ 2147483647 h 229"/>
              <a:gd name="T108" fmla="*/ 2147483647 w 268"/>
              <a:gd name="T109" fmla="*/ 2147483647 h 229"/>
              <a:gd name="T110" fmla="*/ 2147483647 w 268"/>
              <a:gd name="T111" fmla="*/ 2147483647 h 22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68"/>
              <a:gd name="T169" fmla="*/ 0 h 229"/>
              <a:gd name="T170" fmla="*/ 268 w 268"/>
              <a:gd name="T171" fmla="*/ 229 h 22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68" h="229">
                <a:moveTo>
                  <a:pt x="189" y="29"/>
                </a:moveTo>
                <a:lnTo>
                  <a:pt x="193" y="32"/>
                </a:lnTo>
                <a:lnTo>
                  <a:pt x="193" y="35"/>
                </a:lnTo>
                <a:lnTo>
                  <a:pt x="198" y="43"/>
                </a:lnTo>
                <a:lnTo>
                  <a:pt x="196" y="44"/>
                </a:lnTo>
                <a:lnTo>
                  <a:pt x="196" y="45"/>
                </a:lnTo>
                <a:lnTo>
                  <a:pt x="202" y="48"/>
                </a:lnTo>
                <a:lnTo>
                  <a:pt x="203" y="48"/>
                </a:lnTo>
                <a:lnTo>
                  <a:pt x="203" y="50"/>
                </a:lnTo>
                <a:lnTo>
                  <a:pt x="211" y="54"/>
                </a:lnTo>
                <a:lnTo>
                  <a:pt x="212" y="57"/>
                </a:lnTo>
                <a:lnTo>
                  <a:pt x="214" y="60"/>
                </a:lnTo>
                <a:lnTo>
                  <a:pt x="214" y="62"/>
                </a:lnTo>
                <a:lnTo>
                  <a:pt x="220" y="66"/>
                </a:lnTo>
                <a:lnTo>
                  <a:pt x="211" y="75"/>
                </a:lnTo>
                <a:lnTo>
                  <a:pt x="212" y="76"/>
                </a:lnTo>
                <a:lnTo>
                  <a:pt x="195" y="97"/>
                </a:lnTo>
                <a:lnTo>
                  <a:pt x="236" y="136"/>
                </a:lnTo>
                <a:lnTo>
                  <a:pt x="244" y="129"/>
                </a:lnTo>
                <a:lnTo>
                  <a:pt x="268" y="151"/>
                </a:lnTo>
                <a:lnTo>
                  <a:pt x="255" y="166"/>
                </a:lnTo>
                <a:lnTo>
                  <a:pt x="264" y="174"/>
                </a:lnTo>
                <a:lnTo>
                  <a:pt x="256" y="183"/>
                </a:lnTo>
                <a:lnTo>
                  <a:pt x="262" y="189"/>
                </a:lnTo>
                <a:lnTo>
                  <a:pt x="242" y="210"/>
                </a:lnTo>
                <a:lnTo>
                  <a:pt x="242" y="211"/>
                </a:lnTo>
                <a:lnTo>
                  <a:pt x="239" y="214"/>
                </a:lnTo>
                <a:lnTo>
                  <a:pt x="239" y="217"/>
                </a:lnTo>
                <a:lnTo>
                  <a:pt x="234" y="220"/>
                </a:lnTo>
                <a:lnTo>
                  <a:pt x="230" y="215"/>
                </a:lnTo>
                <a:lnTo>
                  <a:pt x="234" y="210"/>
                </a:lnTo>
                <a:lnTo>
                  <a:pt x="228" y="204"/>
                </a:lnTo>
                <a:lnTo>
                  <a:pt x="196" y="229"/>
                </a:lnTo>
                <a:lnTo>
                  <a:pt x="183" y="214"/>
                </a:lnTo>
                <a:lnTo>
                  <a:pt x="196" y="204"/>
                </a:lnTo>
                <a:lnTo>
                  <a:pt x="193" y="201"/>
                </a:lnTo>
                <a:lnTo>
                  <a:pt x="189" y="199"/>
                </a:lnTo>
                <a:lnTo>
                  <a:pt x="186" y="196"/>
                </a:lnTo>
                <a:lnTo>
                  <a:pt x="186" y="192"/>
                </a:lnTo>
                <a:lnTo>
                  <a:pt x="183" y="188"/>
                </a:lnTo>
                <a:lnTo>
                  <a:pt x="176" y="192"/>
                </a:lnTo>
                <a:lnTo>
                  <a:pt x="164" y="177"/>
                </a:lnTo>
                <a:lnTo>
                  <a:pt x="184" y="169"/>
                </a:lnTo>
                <a:lnTo>
                  <a:pt x="171" y="151"/>
                </a:lnTo>
                <a:lnTo>
                  <a:pt x="165" y="155"/>
                </a:lnTo>
                <a:lnTo>
                  <a:pt x="162" y="147"/>
                </a:lnTo>
                <a:lnTo>
                  <a:pt x="155" y="139"/>
                </a:lnTo>
                <a:lnTo>
                  <a:pt x="152" y="135"/>
                </a:lnTo>
                <a:lnTo>
                  <a:pt x="145" y="128"/>
                </a:lnTo>
                <a:lnTo>
                  <a:pt x="148" y="125"/>
                </a:lnTo>
                <a:lnTo>
                  <a:pt x="152" y="129"/>
                </a:lnTo>
                <a:lnTo>
                  <a:pt x="159" y="122"/>
                </a:lnTo>
                <a:lnTo>
                  <a:pt x="158" y="116"/>
                </a:lnTo>
                <a:lnTo>
                  <a:pt x="155" y="114"/>
                </a:lnTo>
                <a:lnTo>
                  <a:pt x="151" y="108"/>
                </a:lnTo>
                <a:lnTo>
                  <a:pt x="143" y="119"/>
                </a:lnTo>
                <a:lnTo>
                  <a:pt x="140" y="119"/>
                </a:lnTo>
                <a:lnTo>
                  <a:pt x="139" y="122"/>
                </a:lnTo>
                <a:lnTo>
                  <a:pt x="137" y="122"/>
                </a:lnTo>
                <a:lnTo>
                  <a:pt x="136" y="123"/>
                </a:lnTo>
                <a:lnTo>
                  <a:pt x="123" y="119"/>
                </a:lnTo>
                <a:lnTo>
                  <a:pt x="123" y="122"/>
                </a:lnTo>
                <a:lnTo>
                  <a:pt x="111" y="119"/>
                </a:lnTo>
                <a:lnTo>
                  <a:pt x="96" y="110"/>
                </a:lnTo>
                <a:lnTo>
                  <a:pt x="95" y="100"/>
                </a:lnTo>
                <a:lnTo>
                  <a:pt x="96" y="92"/>
                </a:lnTo>
                <a:lnTo>
                  <a:pt x="96" y="84"/>
                </a:lnTo>
                <a:lnTo>
                  <a:pt x="67" y="81"/>
                </a:lnTo>
                <a:lnTo>
                  <a:pt x="67" y="84"/>
                </a:lnTo>
                <a:lnTo>
                  <a:pt x="61" y="79"/>
                </a:lnTo>
                <a:lnTo>
                  <a:pt x="66" y="79"/>
                </a:lnTo>
                <a:lnTo>
                  <a:pt x="66" y="76"/>
                </a:lnTo>
                <a:lnTo>
                  <a:pt x="64" y="75"/>
                </a:lnTo>
                <a:lnTo>
                  <a:pt x="63" y="72"/>
                </a:lnTo>
                <a:lnTo>
                  <a:pt x="63" y="69"/>
                </a:lnTo>
                <a:lnTo>
                  <a:pt x="64" y="67"/>
                </a:lnTo>
                <a:lnTo>
                  <a:pt x="67" y="65"/>
                </a:lnTo>
                <a:lnTo>
                  <a:pt x="66" y="62"/>
                </a:lnTo>
                <a:lnTo>
                  <a:pt x="64" y="60"/>
                </a:lnTo>
                <a:lnTo>
                  <a:pt x="60" y="60"/>
                </a:lnTo>
                <a:lnTo>
                  <a:pt x="60" y="57"/>
                </a:lnTo>
                <a:lnTo>
                  <a:pt x="58" y="57"/>
                </a:lnTo>
                <a:lnTo>
                  <a:pt x="57" y="57"/>
                </a:lnTo>
                <a:lnTo>
                  <a:pt x="54" y="59"/>
                </a:lnTo>
                <a:lnTo>
                  <a:pt x="52" y="59"/>
                </a:lnTo>
                <a:lnTo>
                  <a:pt x="52" y="56"/>
                </a:lnTo>
                <a:lnTo>
                  <a:pt x="48" y="57"/>
                </a:lnTo>
                <a:lnTo>
                  <a:pt x="47" y="54"/>
                </a:lnTo>
                <a:lnTo>
                  <a:pt x="42" y="53"/>
                </a:lnTo>
                <a:lnTo>
                  <a:pt x="42" y="51"/>
                </a:lnTo>
                <a:lnTo>
                  <a:pt x="45" y="50"/>
                </a:lnTo>
                <a:lnTo>
                  <a:pt x="45" y="48"/>
                </a:lnTo>
                <a:lnTo>
                  <a:pt x="42" y="47"/>
                </a:lnTo>
                <a:lnTo>
                  <a:pt x="44" y="44"/>
                </a:lnTo>
                <a:lnTo>
                  <a:pt x="44" y="41"/>
                </a:lnTo>
                <a:lnTo>
                  <a:pt x="41" y="40"/>
                </a:lnTo>
                <a:lnTo>
                  <a:pt x="39" y="41"/>
                </a:lnTo>
                <a:lnTo>
                  <a:pt x="38" y="43"/>
                </a:lnTo>
                <a:lnTo>
                  <a:pt x="36" y="41"/>
                </a:lnTo>
                <a:lnTo>
                  <a:pt x="35" y="41"/>
                </a:lnTo>
                <a:lnTo>
                  <a:pt x="35" y="37"/>
                </a:lnTo>
                <a:lnTo>
                  <a:pt x="32" y="34"/>
                </a:lnTo>
                <a:lnTo>
                  <a:pt x="30" y="34"/>
                </a:lnTo>
                <a:lnTo>
                  <a:pt x="29" y="35"/>
                </a:lnTo>
                <a:lnTo>
                  <a:pt x="28" y="38"/>
                </a:lnTo>
                <a:lnTo>
                  <a:pt x="28" y="43"/>
                </a:lnTo>
                <a:lnTo>
                  <a:pt x="26" y="44"/>
                </a:lnTo>
                <a:lnTo>
                  <a:pt x="23" y="45"/>
                </a:lnTo>
                <a:lnTo>
                  <a:pt x="19" y="47"/>
                </a:lnTo>
                <a:lnTo>
                  <a:pt x="13" y="47"/>
                </a:lnTo>
                <a:lnTo>
                  <a:pt x="10" y="44"/>
                </a:lnTo>
                <a:lnTo>
                  <a:pt x="8" y="44"/>
                </a:lnTo>
                <a:lnTo>
                  <a:pt x="6" y="43"/>
                </a:lnTo>
                <a:lnTo>
                  <a:pt x="3" y="38"/>
                </a:lnTo>
                <a:lnTo>
                  <a:pt x="0" y="37"/>
                </a:lnTo>
                <a:lnTo>
                  <a:pt x="1" y="31"/>
                </a:lnTo>
                <a:lnTo>
                  <a:pt x="11" y="31"/>
                </a:lnTo>
                <a:lnTo>
                  <a:pt x="14" y="31"/>
                </a:lnTo>
                <a:lnTo>
                  <a:pt x="26" y="0"/>
                </a:lnTo>
                <a:lnTo>
                  <a:pt x="29" y="0"/>
                </a:lnTo>
                <a:lnTo>
                  <a:pt x="30" y="0"/>
                </a:lnTo>
                <a:lnTo>
                  <a:pt x="32" y="6"/>
                </a:lnTo>
                <a:lnTo>
                  <a:pt x="33" y="7"/>
                </a:lnTo>
                <a:lnTo>
                  <a:pt x="33" y="12"/>
                </a:lnTo>
                <a:lnTo>
                  <a:pt x="35" y="13"/>
                </a:lnTo>
                <a:lnTo>
                  <a:pt x="38" y="10"/>
                </a:lnTo>
                <a:lnTo>
                  <a:pt x="38" y="12"/>
                </a:lnTo>
                <a:lnTo>
                  <a:pt x="39" y="12"/>
                </a:lnTo>
                <a:lnTo>
                  <a:pt x="39" y="13"/>
                </a:lnTo>
                <a:lnTo>
                  <a:pt x="39" y="16"/>
                </a:lnTo>
                <a:lnTo>
                  <a:pt x="41" y="18"/>
                </a:lnTo>
                <a:lnTo>
                  <a:pt x="44" y="19"/>
                </a:lnTo>
                <a:lnTo>
                  <a:pt x="47" y="9"/>
                </a:lnTo>
                <a:lnTo>
                  <a:pt x="48" y="9"/>
                </a:lnTo>
                <a:lnTo>
                  <a:pt x="51" y="10"/>
                </a:lnTo>
                <a:lnTo>
                  <a:pt x="52" y="12"/>
                </a:lnTo>
                <a:lnTo>
                  <a:pt x="54" y="12"/>
                </a:lnTo>
                <a:lnTo>
                  <a:pt x="54" y="15"/>
                </a:lnTo>
                <a:lnTo>
                  <a:pt x="54" y="16"/>
                </a:lnTo>
                <a:lnTo>
                  <a:pt x="51" y="21"/>
                </a:lnTo>
                <a:lnTo>
                  <a:pt x="51" y="28"/>
                </a:lnTo>
                <a:lnTo>
                  <a:pt x="60" y="29"/>
                </a:lnTo>
                <a:lnTo>
                  <a:pt x="63" y="28"/>
                </a:lnTo>
                <a:lnTo>
                  <a:pt x="63" y="26"/>
                </a:lnTo>
                <a:lnTo>
                  <a:pt x="66" y="25"/>
                </a:lnTo>
                <a:lnTo>
                  <a:pt x="70" y="29"/>
                </a:lnTo>
                <a:lnTo>
                  <a:pt x="70" y="32"/>
                </a:lnTo>
                <a:lnTo>
                  <a:pt x="72" y="34"/>
                </a:lnTo>
                <a:lnTo>
                  <a:pt x="73" y="38"/>
                </a:lnTo>
                <a:lnTo>
                  <a:pt x="77" y="34"/>
                </a:lnTo>
                <a:lnTo>
                  <a:pt x="85" y="35"/>
                </a:lnTo>
                <a:lnTo>
                  <a:pt x="94" y="41"/>
                </a:lnTo>
                <a:lnTo>
                  <a:pt x="95" y="35"/>
                </a:lnTo>
                <a:lnTo>
                  <a:pt x="98" y="31"/>
                </a:lnTo>
                <a:lnTo>
                  <a:pt x="108" y="19"/>
                </a:lnTo>
                <a:lnTo>
                  <a:pt x="133" y="35"/>
                </a:lnTo>
                <a:lnTo>
                  <a:pt x="137" y="34"/>
                </a:lnTo>
                <a:lnTo>
                  <a:pt x="148" y="34"/>
                </a:lnTo>
                <a:lnTo>
                  <a:pt x="149" y="35"/>
                </a:lnTo>
                <a:lnTo>
                  <a:pt x="151" y="37"/>
                </a:lnTo>
                <a:lnTo>
                  <a:pt x="155" y="34"/>
                </a:lnTo>
                <a:lnTo>
                  <a:pt x="164" y="32"/>
                </a:lnTo>
                <a:lnTo>
                  <a:pt x="180" y="35"/>
                </a:lnTo>
                <a:lnTo>
                  <a:pt x="183" y="35"/>
                </a:lnTo>
                <a:lnTo>
                  <a:pt x="186" y="29"/>
                </a:lnTo>
                <a:lnTo>
                  <a:pt x="189" y="29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48" name="Freeform 257"/>
          <p:cNvSpPr>
            <a:spLocks/>
          </p:cNvSpPr>
          <p:nvPr/>
        </p:nvSpPr>
        <p:spPr bwMode="auto">
          <a:xfrm rot="21334256">
            <a:off x="3707372" y="1538107"/>
            <a:ext cx="1013936" cy="693599"/>
          </a:xfrm>
          <a:custGeom>
            <a:avLst/>
            <a:gdLst>
              <a:gd name="T0" fmla="*/ 2147483647 w 290"/>
              <a:gd name="T1" fmla="*/ 2147483647 h 230"/>
              <a:gd name="T2" fmla="*/ 2147483647 w 290"/>
              <a:gd name="T3" fmla="*/ 2147483647 h 230"/>
              <a:gd name="T4" fmla="*/ 2147483647 w 290"/>
              <a:gd name="T5" fmla="*/ 2147483647 h 230"/>
              <a:gd name="T6" fmla="*/ 2147483647 w 290"/>
              <a:gd name="T7" fmla="*/ 2147483647 h 230"/>
              <a:gd name="T8" fmla="*/ 2147483647 w 290"/>
              <a:gd name="T9" fmla="*/ 2147483647 h 230"/>
              <a:gd name="T10" fmla="*/ 2147483647 w 290"/>
              <a:gd name="T11" fmla="*/ 2147483647 h 230"/>
              <a:gd name="T12" fmla="*/ 2147483647 w 290"/>
              <a:gd name="T13" fmla="*/ 2147483647 h 230"/>
              <a:gd name="T14" fmla="*/ 2147483647 w 290"/>
              <a:gd name="T15" fmla="*/ 2147483647 h 230"/>
              <a:gd name="T16" fmla="*/ 2147483647 w 290"/>
              <a:gd name="T17" fmla="*/ 2147483647 h 230"/>
              <a:gd name="T18" fmla="*/ 2147483647 w 290"/>
              <a:gd name="T19" fmla="*/ 2147483647 h 230"/>
              <a:gd name="T20" fmla="*/ 2147483647 w 290"/>
              <a:gd name="T21" fmla="*/ 2147483647 h 230"/>
              <a:gd name="T22" fmla="*/ 2147483647 w 290"/>
              <a:gd name="T23" fmla="*/ 2147483647 h 230"/>
              <a:gd name="T24" fmla="*/ 2147483647 w 290"/>
              <a:gd name="T25" fmla="*/ 2147483647 h 230"/>
              <a:gd name="T26" fmla="*/ 2147483647 w 290"/>
              <a:gd name="T27" fmla="*/ 2147483647 h 230"/>
              <a:gd name="T28" fmla="*/ 2147483647 w 290"/>
              <a:gd name="T29" fmla="*/ 2147483647 h 230"/>
              <a:gd name="T30" fmla="*/ 2147483647 w 290"/>
              <a:gd name="T31" fmla="*/ 2147483647 h 230"/>
              <a:gd name="T32" fmla="*/ 2147483647 w 290"/>
              <a:gd name="T33" fmla="*/ 2147483647 h 230"/>
              <a:gd name="T34" fmla="*/ 2147483647 w 290"/>
              <a:gd name="T35" fmla="*/ 2147483647 h 230"/>
              <a:gd name="T36" fmla="*/ 2147483647 w 290"/>
              <a:gd name="T37" fmla="*/ 2147483647 h 230"/>
              <a:gd name="T38" fmla="*/ 2147483647 w 290"/>
              <a:gd name="T39" fmla="*/ 2147483647 h 230"/>
              <a:gd name="T40" fmla="*/ 2147483647 w 290"/>
              <a:gd name="T41" fmla="*/ 2147483647 h 230"/>
              <a:gd name="T42" fmla="*/ 2147483647 w 290"/>
              <a:gd name="T43" fmla="*/ 2147483647 h 230"/>
              <a:gd name="T44" fmla="*/ 2147483647 w 290"/>
              <a:gd name="T45" fmla="*/ 2147483647 h 230"/>
              <a:gd name="T46" fmla="*/ 2147483647 w 290"/>
              <a:gd name="T47" fmla="*/ 2147483647 h 230"/>
              <a:gd name="T48" fmla="*/ 2147483647 w 290"/>
              <a:gd name="T49" fmla="*/ 2147483647 h 230"/>
              <a:gd name="T50" fmla="*/ 2147483647 w 290"/>
              <a:gd name="T51" fmla="*/ 2147483647 h 230"/>
              <a:gd name="T52" fmla="*/ 2147483647 w 290"/>
              <a:gd name="T53" fmla="*/ 2147483647 h 230"/>
              <a:gd name="T54" fmla="*/ 2147483647 w 290"/>
              <a:gd name="T55" fmla="*/ 2147483647 h 230"/>
              <a:gd name="T56" fmla="*/ 2147483647 w 290"/>
              <a:gd name="T57" fmla="*/ 2147483647 h 230"/>
              <a:gd name="T58" fmla="*/ 2147483647 w 290"/>
              <a:gd name="T59" fmla="*/ 2147483647 h 230"/>
              <a:gd name="T60" fmla="*/ 2147483647 w 290"/>
              <a:gd name="T61" fmla="*/ 2147483647 h 230"/>
              <a:gd name="T62" fmla="*/ 2147483647 w 290"/>
              <a:gd name="T63" fmla="*/ 2147483647 h 230"/>
              <a:gd name="T64" fmla="*/ 2147483647 w 290"/>
              <a:gd name="T65" fmla="*/ 2147483647 h 230"/>
              <a:gd name="T66" fmla="*/ 2147483647 w 290"/>
              <a:gd name="T67" fmla="*/ 2147483647 h 230"/>
              <a:gd name="T68" fmla="*/ 2147483647 w 290"/>
              <a:gd name="T69" fmla="*/ 2147483647 h 230"/>
              <a:gd name="T70" fmla="*/ 2147483647 w 290"/>
              <a:gd name="T71" fmla="*/ 2147483647 h 230"/>
              <a:gd name="T72" fmla="*/ 2147483647 w 290"/>
              <a:gd name="T73" fmla="*/ 2147483647 h 230"/>
              <a:gd name="T74" fmla="*/ 2147483647 w 290"/>
              <a:gd name="T75" fmla="*/ 2147483647 h 230"/>
              <a:gd name="T76" fmla="*/ 2147483647 w 290"/>
              <a:gd name="T77" fmla="*/ 2147483647 h 230"/>
              <a:gd name="T78" fmla="*/ 2147483647 w 290"/>
              <a:gd name="T79" fmla="*/ 2147483647 h 230"/>
              <a:gd name="T80" fmla="*/ 2147483647 w 290"/>
              <a:gd name="T81" fmla="*/ 2147483647 h 230"/>
              <a:gd name="T82" fmla="*/ 2147483647 w 290"/>
              <a:gd name="T83" fmla="*/ 2147483647 h 230"/>
              <a:gd name="T84" fmla="*/ 2147483647 w 290"/>
              <a:gd name="T85" fmla="*/ 2147483647 h 230"/>
              <a:gd name="T86" fmla="*/ 2147483647 w 290"/>
              <a:gd name="T87" fmla="*/ 2147483647 h 230"/>
              <a:gd name="T88" fmla="*/ 2147483647 w 290"/>
              <a:gd name="T89" fmla="*/ 2147483647 h 230"/>
              <a:gd name="T90" fmla="*/ 2147483647 w 290"/>
              <a:gd name="T91" fmla="*/ 2147483647 h 230"/>
              <a:gd name="T92" fmla="*/ 2147483647 w 290"/>
              <a:gd name="T93" fmla="*/ 2147483647 h 230"/>
              <a:gd name="T94" fmla="*/ 2147483647 w 290"/>
              <a:gd name="T95" fmla="*/ 2147483647 h 230"/>
              <a:gd name="T96" fmla="*/ 2147483647 w 290"/>
              <a:gd name="T97" fmla="*/ 2147483647 h 230"/>
              <a:gd name="T98" fmla="*/ 2147483647 w 290"/>
              <a:gd name="T99" fmla="*/ 2147483647 h 230"/>
              <a:gd name="T100" fmla="*/ 2147483647 w 290"/>
              <a:gd name="T101" fmla="*/ 2147483647 h 230"/>
              <a:gd name="T102" fmla="*/ 2147483647 w 290"/>
              <a:gd name="T103" fmla="*/ 2147483647 h 230"/>
              <a:gd name="T104" fmla="*/ 2147483647 w 290"/>
              <a:gd name="T105" fmla="*/ 2147483647 h 230"/>
              <a:gd name="T106" fmla="*/ 0 w 290"/>
              <a:gd name="T107" fmla="*/ 2147483647 h 230"/>
              <a:gd name="T108" fmla="*/ 2147483647 w 290"/>
              <a:gd name="T109" fmla="*/ 2147483647 h 230"/>
              <a:gd name="T110" fmla="*/ 2147483647 w 290"/>
              <a:gd name="T111" fmla="*/ 2147483647 h 230"/>
              <a:gd name="T112" fmla="*/ 2147483647 w 290"/>
              <a:gd name="T113" fmla="*/ 2147483647 h 230"/>
              <a:gd name="T114" fmla="*/ 2147483647 w 290"/>
              <a:gd name="T115" fmla="*/ 2147483647 h 230"/>
              <a:gd name="T116" fmla="*/ 2147483647 w 290"/>
              <a:gd name="T117" fmla="*/ 0 h 2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90"/>
              <a:gd name="T178" fmla="*/ 0 h 230"/>
              <a:gd name="T179" fmla="*/ 290 w 290"/>
              <a:gd name="T180" fmla="*/ 230 h 23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90" h="230">
                <a:moveTo>
                  <a:pt x="88" y="4"/>
                </a:moveTo>
                <a:lnTo>
                  <a:pt x="150" y="9"/>
                </a:lnTo>
                <a:lnTo>
                  <a:pt x="162" y="14"/>
                </a:lnTo>
                <a:lnTo>
                  <a:pt x="159" y="19"/>
                </a:lnTo>
                <a:lnTo>
                  <a:pt x="182" y="33"/>
                </a:lnTo>
                <a:lnTo>
                  <a:pt x="179" y="36"/>
                </a:lnTo>
                <a:lnTo>
                  <a:pt x="178" y="39"/>
                </a:lnTo>
                <a:lnTo>
                  <a:pt x="175" y="41"/>
                </a:lnTo>
                <a:lnTo>
                  <a:pt x="172" y="44"/>
                </a:lnTo>
                <a:lnTo>
                  <a:pt x="169" y="45"/>
                </a:lnTo>
                <a:lnTo>
                  <a:pt x="169" y="48"/>
                </a:lnTo>
                <a:lnTo>
                  <a:pt x="172" y="48"/>
                </a:lnTo>
                <a:lnTo>
                  <a:pt x="170" y="79"/>
                </a:lnTo>
                <a:lnTo>
                  <a:pt x="172" y="76"/>
                </a:lnTo>
                <a:lnTo>
                  <a:pt x="175" y="76"/>
                </a:lnTo>
                <a:lnTo>
                  <a:pt x="176" y="76"/>
                </a:lnTo>
                <a:lnTo>
                  <a:pt x="179" y="79"/>
                </a:lnTo>
                <a:lnTo>
                  <a:pt x="179" y="82"/>
                </a:lnTo>
                <a:lnTo>
                  <a:pt x="182" y="82"/>
                </a:lnTo>
                <a:lnTo>
                  <a:pt x="182" y="92"/>
                </a:lnTo>
                <a:lnTo>
                  <a:pt x="188" y="91"/>
                </a:lnTo>
                <a:lnTo>
                  <a:pt x="186" y="95"/>
                </a:lnTo>
                <a:lnTo>
                  <a:pt x="200" y="96"/>
                </a:lnTo>
                <a:lnTo>
                  <a:pt x="201" y="95"/>
                </a:lnTo>
                <a:lnTo>
                  <a:pt x="208" y="95"/>
                </a:lnTo>
                <a:lnTo>
                  <a:pt x="208" y="114"/>
                </a:lnTo>
                <a:lnTo>
                  <a:pt x="204" y="114"/>
                </a:lnTo>
                <a:lnTo>
                  <a:pt x="204" y="133"/>
                </a:lnTo>
                <a:lnTo>
                  <a:pt x="203" y="135"/>
                </a:lnTo>
                <a:lnTo>
                  <a:pt x="200" y="135"/>
                </a:lnTo>
                <a:lnTo>
                  <a:pt x="200" y="133"/>
                </a:lnTo>
                <a:lnTo>
                  <a:pt x="197" y="132"/>
                </a:lnTo>
                <a:lnTo>
                  <a:pt x="197" y="154"/>
                </a:lnTo>
                <a:lnTo>
                  <a:pt x="191" y="167"/>
                </a:lnTo>
                <a:lnTo>
                  <a:pt x="200" y="170"/>
                </a:lnTo>
                <a:lnTo>
                  <a:pt x="198" y="173"/>
                </a:lnTo>
                <a:lnTo>
                  <a:pt x="216" y="180"/>
                </a:lnTo>
                <a:lnTo>
                  <a:pt x="219" y="176"/>
                </a:lnTo>
                <a:lnTo>
                  <a:pt x="233" y="181"/>
                </a:lnTo>
                <a:lnTo>
                  <a:pt x="233" y="178"/>
                </a:lnTo>
                <a:lnTo>
                  <a:pt x="233" y="177"/>
                </a:lnTo>
                <a:lnTo>
                  <a:pt x="230" y="177"/>
                </a:lnTo>
                <a:lnTo>
                  <a:pt x="230" y="176"/>
                </a:lnTo>
                <a:lnTo>
                  <a:pt x="225" y="174"/>
                </a:lnTo>
                <a:lnTo>
                  <a:pt x="225" y="171"/>
                </a:lnTo>
                <a:lnTo>
                  <a:pt x="226" y="170"/>
                </a:lnTo>
                <a:lnTo>
                  <a:pt x="236" y="173"/>
                </a:lnTo>
                <a:lnTo>
                  <a:pt x="236" y="161"/>
                </a:lnTo>
                <a:lnTo>
                  <a:pt x="254" y="161"/>
                </a:lnTo>
                <a:lnTo>
                  <a:pt x="270" y="162"/>
                </a:lnTo>
                <a:lnTo>
                  <a:pt x="283" y="164"/>
                </a:lnTo>
                <a:lnTo>
                  <a:pt x="282" y="186"/>
                </a:lnTo>
                <a:lnTo>
                  <a:pt x="290" y="186"/>
                </a:lnTo>
                <a:lnTo>
                  <a:pt x="289" y="192"/>
                </a:lnTo>
                <a:lnTo>
                  <a:pt x="286" y="192"/>
                </a:lnTo>
                <a:lnTo>
                  <a:pt x="285" y="211"/>
                </a:lnTo>
                <a:lnTo>
                  <a:pt x="277" y="209"/>
                </a:lnTo>
                <a:lnTo>
                  <a:pt x="277" y="211"/>
                </a:lnTo>
                <a:lnTo>
                  <a:pt x="277" y="212"/>
                </a:lnTo>
                <a:lnTo>
                  <a:pt x="266" y="212"/>
                </a:lnTo>
                <a:lnTo>
                  <a:pt x="264" y="220"/>
                </a:lnTo>
                <a:lnTo>
                  <a:pt x="264" y="224"/>
                </a:lnTo>
                <a:lnTo>
                  <a:pt x="252" y="224"/>
                </a:lnTo>
                <a:lnTo>
                  <a:pt x="252" y="227"/>
                </a:lnTo>
                <a:lnTo>
                  <a:pt x="251" y="228"/>
                </a:lnTo>
                <a:lnTo>
                  <a:pt x="248" y="227"/>
                </a:lnTo>
                <a:lnTo>
                  <a:pt x="241" y="227"/>
                </a:lnTo>
                <a:lnTo>
                  <a:pt x="239" y="225"/>
                </a:lnTo>
                <a:lnTo>
                  <a:pt x="238" y="228"/>
                </a:lnTo>
                <a:lnTo>
                  <a:pt x="236" y="228"/>
                </a:lnTo>
                <a:lnTo>
                  <a:pt x="236" y="227"/>
                </a:lnTo>
                <a:lnTo>
                  <a:pt x="232" y="228"/>
                </a:lnTo>
                <a:lnTo>
                  <a:pt x="230" y="225"/>
                </a:lnTo>
                <a:lnTo>
                  <a:pt x="229" y="225"/>
                </a:lnTo>
                <a:lnTo>
                  <a:pt x="229" y="227"/>
                </a:lnTo>
                <a:lnTo>
                  <a:pt x="227" y="228"/>
                </a:lnTo>
                <a:lnTo>
                  <a:pt x="226" y="230"/>
                </a:lnTo>
                <a:lnTo>
                  <a:pt x="226" y="227"/>
                </a:lnTo>
                <a:lnTo>
                  <a:pt x="223" y="227"/>
                </a:lnTo>
                <a:lnTo>
                  <a:pt x="223" y="228"/>
                </a:lnTo>
                <a:lnTo>
                  <a:pt x="222" y="228"/>
                </a:lnTo>
                <a:lnTo>
                  <a:pt x="220" y="225"/>
                </a:lnTo>
                <a:lnTo>
                  <a:pt x="219" y="225"/>
                </a:lnTo>
                <a:lnTo>
                  <a:pt x="220" y="224"/>
                </a:lnTo>
                <a:lnTo>
                  <a:pt x="217" y="224"/>
                </a:lnTo>
                <a:lnTo>
                  <a:pt x="216" y="214"/>
                </a:lnTo>
                <a:lnTo>
                  <a:pt x="162" y="211"/>
                </a:lnTo>
                <a:lnTo>
                  <a:pt x="162" y="208"/>
                </a:lnTo>
                <a:lnTo>
                  <a:pt x="151" y="203"/>
                </a:lnTo>
                <a:lnTo>
                  <a:pt x="145" y="203"/>
                </a:lnTo>
                <a:lnTo>
                  <a:pt x="137" y="203"/>
                </a:lnTo>
                <a:lnTo>
                  <a:pt x="134" y="187"/>
                </a:lnTo>
                <a:lnTo>
                  <a:pt x="101" y="186"/>
                </a:lnTo>
                <a:lnTo>
                  <a:pt x="103" y="168"/>
                </a:lnTo>
                <a:lnTo>
                  <a:pt x="93" y="170"/>
                </a:lnTo>
                <a:lnTo>
                  <a:pt x="85" y="167"/>
                </a:lnTo>
                <a:lnTo>
                  <a:pt x="77" y="170"/>
                </a:lnTo>
                <a:lnTo>
                  <a:pt x="62" y="164"/>
                </a:lnTo>
                <a:lnTo>
                  <a:pt x="60" y="164"/>
                </a:lnTo>
                <a:lnTo>
                  <a:pt x="62" y="171"/>
                </a:lnTo>
                <a:lnTo>
                  <a:pt x="63" y="177"/>
                </a:lnTo>
                <a:lnTo>
                  <a:pt x="68" y="187"/>
                </a:lnTo>
                <a:lnTo>
                  <a:pt x="75" y="199"/>
                </a:lnTo>
                <a:lnTo>
                  <a:pt x="78" y="200"/>
                </a:lnTo>
                <a:lnTo>
                  <a:pt x="75" y="203"/>
                </a:lnTo>
                <a:lnTo>
                  <a:pt x="72" y="203"/>
                </a:lnTo>
                <a:lnTo>
                  <a:pt x="66" y="209"/>
                </a:lnTo>
                <a:lnTo>
                  <a:pt x="65" y="208"/>
                </a:lnTo>
                <a:lnTo>
                  <a:pt x="63" y="208"/>
                </a:lnTo>
                <a:lnTo>
                  <a:pt x="62" y="206"/>
                </a:lnTo>
                <a:lnTo>
                  <a:pt x="60" y="208"/>
                </a:lnTo>
                <a:lnTo>
                  <a:pt x="57" y="205"/>
                </a:lnTo>
                <a:lnTo>
                  <a:pt x="55" y="205"/>
                </a:lnTo>
                <a:lnTo>
                  <a:pt x="55" y="203"/>
                </a:lnTo>
                <a:lnTo>
                  <a:pt x="53" y="195"/>
                </a:lnTo>
                <a:lnTo>
                  <a:pt x="53" y="193"/>
                </a:lnTo>
                <a:lnTo>
                  <a:pt x="55" y="189"/>
                </a:lnTo>
                <a:lnTo>
                  <a:pt x="55" y="187"/>
                </a:lnTo>
                <a:lnTo>
                  <a:pt x="52" y="186"/>
                </a:lnTo>
                <a:lnTo>
                  <a:pt x="49" y="178"/>
                </a:lnTo>
                <a:lnTo>
                  <a:pt x="47" y="177"/>
                </a:lnTo>
                <a:lnTo>
                  <a:pt x="46" y="176"/>
                </a:lnTo>
                <a:lnTo>
                  <a:pt x="43" y="176"/>
                </a:lnTo>
                <a:lnTo>
                  <a:pt x="40" y="174"/>
                </a:lnTo>
                <a:lnTo>
                  <a:pt x="37" y="171"/>
                </a:lnTo>
                <a:lnTo>
                  <a:pt x="35" y="168"/>
                </a:lnTo>
                <a:lnTo>
                  <a:pt x="35" y="164"/>
                </a:lnTo>
                <a:lnTo>
                  <a:pt x="33" y="159"/>
                </a:lnTo>
                <a:lnTo>
                  <a:pt x="33" y="158"/>
                </a:lnTo>
                <a:lnTo>
                  <a:pt x="30" y="157"/>
                </a:lnTo>
                <a:lnTo>
                  <a:pt x="31" y="155"/>
                </a:lnTo>
                <a:lnTo>
                  <a:pt x="30" y="154"/>
                </a:lnTo>
                <a:lnTo>
                  <a:pt x="28" y="152"/>
                </a:lnTo>
                <a:lnTo>
                  <a:pt x="28" y="151"/>
                </a:lnTo>
                <a:lnTo>
                  <a:pt x="27" y="151"/>
                </a:lnTo>
                <a:lnTo>
                  <a:pt x="25" y="151"/>
                </a:lnTo>
                <a:lnTo>
                  <a:pt x="25" y="149"/>
                </a:lnTo>
                <a:lnTo>
                  <a:pt x="25" y="148"/>
                </a:lnTo>
                <a:lnTo>
                  <a:pt x="25" y="146"/>
                </a:lnTo>
                <a:lnTo>
                  <a:pt x="24" y="145"/>
                </a:lnTo>
                <a:lnTo>
                  <a:pt x="22" y="146"/>
                </a:lnTo>
                <a:lnTo>
                  <a:pt x="21" y="146"/>
                </a:lnTo>
                <a:lnTo>
                  <a:pt x="19" y="148"/>
                </a:lnTo>
                <a:lnTo>
                  <a:pt x="19" y="146"/>
                </a:lnTo>
                <a:lnTo>
                  <a:pt x="21" y="145"/>
                </a:lnTo>
                <a:lnTo>
                  <a:pt x="21" y="142"/>
                </a:lnTo>
                <a:lnTo>
                  <a:pt x="18" y="118"/>
                </a:lnTo>
                <a:lnTo>
                  <a:pt x="16" y="117"/>
                </a:lnTo>
                <a:lnTo>
                  <a:pt x="9" y="113"/>
                </a:lnTo>
                <a:lnTo>
                  <a:pt x="6" y="110"/>
                </a:lnTo>
                <a:lnTo>
                  <a:pt x="0" y="102"/>
                </a:lnTo>
                <a:lnTo>
                  <a:pt x="0" y="95"/>
                </a:lnTo>
                <a:lnTo>
                  <a:pt x="6" y="92"/>
                </a:lnTo>
                <a:lnTo>
                  <a:pt x="6" y="88"/>
                </a:lnTo>
                <a:lnTo>
                  <a:pt x="8" y="86"/>
                </a:lnTo>
                <a:lnTo>
                  <a:pt x="8" y="85"/>
                </a:lnTo>
                <a:lnTo>
                  <a:pt x="15" y="74"/>
                </a:lnTo>
                <a:lnTo>
                  <a:pt x="19" y="74"/>
                </a:lnTo>
                <a:lnTo>
                  <a:pt x="24" y="64"/>
                </a:lnTo>
                <a:lnTo>
                  <a:pt x="22" y="61"/>
                </a:lnTo>
                <a:lnTo>
                  <a:pt x="24" y="58"/>
                </a:lnTo>
                <a:lnTo>
                  <a:pt x="27" y="52"/>
                </a:lnTo>
                <a:lnTo>
                  <a:pt x="27" y="45"/>
                </a:lnTo>
                <a:lnTo>
                  <a:pt x="30" y="6"/>
                </a:lnTo>
                <a:lnTo>
                  <a:pt x="30" y="0"/>
                </a:lnTo>
                <a:lnTo>
                  <a:pt x="88" y="4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49" name="Freeform 258"/>
          <p:cNvSpPr>
            <a:spLocks/>
          </p:cNvSpPr>
          <p:nvPr/>
        </p:nvSpPr>
        <p:spPr bwMode="auto">
          <a:xfrm rot="21334256">
            <a:off x="4271301" y="2290901"/>
            <a:ext cx="504814" cy="576392"/>
          </a:xfrm>
          <a:custGeom>
            <a:avLst/>
            <a:gdLst>
              <a:gd name="T0" fmla="*/ 2147483647 w 163"/>
              <a:gd name="T1" fmla="*/ 0 h 212"/>
              <a:gd name="T2" fmla="*/ 2147483647 w 163"/>
              <a:gd name="T3" fmla="*/ 2147483647 h 212"/>
              <a:gd name="T4" fmla="*/ 2147483647 w 163"/>
              <a:gd name="T5" fmla="*/ 2147483647 h 212"/>
              <a:gd name="T6" fmla="*/ 2147483647 w 163"/>
              <a:gd name="T7" fmla="*/ 2147483647 h 212"/>
              <a:gd name="T8" fmla="*/ 2147483647 w 163"/>
              <a:gd name="T9" fmla="*/ 2147483647 h 212"/>
              <a:gd name="T10" fmla="*/ 2147483647 w 163"/>
              <a:gd name="T11" fmla="*/ 2147483647 h 212"/>
              <a:gd name="T12" fmla="*/ 2147483647 w 163"/>
              <a:gd name="T13" fmla="*/ 2147483647 h 212"/>
              <a:gd name="T14" fmla="*/ 2147483647 w 163"/>
              <a:gd name="T15" fmla="*/ 2147483647 h 212"/>
              <a:gd name="T16" fmla="*/ 2147483647 w 163"/>
              <a:gd name="T17" fmla="*/ 2147483647 h 212"/>
              <a:gd name="T18" fmla="*/ 2147483647 w 163"/>
              <a:gd name="T19" fmla="*/ 2147483647 h 212"/>
              <a:gd name="T20" fmla="*/ 2147483647 w 163"/>
              <a:gd name="T21" fmla="*/ 2147483647 h 212"/>
              <a:gd name="T22" fmla="*/ 2147483647 w 163"/>
              <a:gd name="T23" fmla="*/ 2147483647 h 212"/>
              <a:gd name="T24" fmla="*/ 2147483647 w 163"/>
              <a:gd name="T25" fmla="*/ 2147483647 h 212"/>
              <a:gd name="T26" fmla="*/ 2147483647 w 163"/>
              <a:gd name="T27" fmla="*/ 2147483647 h 212"/>
              <a:gd name="T28" fmla="*/ 2147483647 w 163"/>
              <a:gd name="T29" fmla="*/ 2147483647 h 212"/>
              <a:gd name="T30" fmla="*/ 2147483647 w 163"/>
              <a:gd name="T31" fmla="*/ 2147483647 h 212"/>
              <a:gd name="T32" fmla="*/ 2147483647 w 163"/>
              <a:gd name="T33" fmla="*/ 2147483647 h 212"/>
              <a:gd name="T34" fmla="*/ 2147483647 w 163"/>
              <a:gd name="T35" fmla="*/ 2147483647 h 212"/>
              <a:gd name="T36" fmla="*/ 2147483647 w 163"/>
              <a:gd name="T37" fmla="*/ 2147483647 h 212"/>
              <a:gd name="T38" fmla="*/ 2147483647 w 163"/>
              <a:gd name="T39" fmla="*/ 2147483647 h 212"/>
              <a:gd name="T40" fmla="*/ 2147483647 w 163"/>
              <a:gd name="T41" fmla="*/ 2147483647 h 212"/>
              <a:gd name="T42" fmla="*/ 2147483647 w 163"/>
              <a:gd name="T43" fmla="*/ 2147483647 h 212"/>
              <a:gd name="T44" fmla="*/ 2147483647 w 163"/>
              <a:gd name="T45" fmla="*/ 2147483647 h 212"/>
              <a:gd name="T46" fmla="*/ 2147483647 w 163"/>
              <a:gd name="T47" fmla="*/ 2147483647 h 212"/>
              <a:gd name="T48" fmla="*/ 0 w 163"/>
              <a:gd name="T49" fmla="*/ 2147483647 h 212"/>
              <a:gd name="T50" fmla="*/ 2147483647 w 163"/>
              <a:gd name="T51" fmla="*/ 2147483647 h 212"/>
              <a:gd name="T52" fmla="*/ 2147483647 w 163"/>
              <a:gd name="T53" fmla="*/ 2147483647 h 212"/>
              <a:gd name="T54" fmla="*/ 2147483647 w 163"/>
              <a:gd name="T55" fmla="*/ 2147483647 h 212"/>
              <a:gd name="T56" fmla="*/ 2147483647 w 163"/>
              <a:gd name="T57" fmla="*/ 2147483647 h 212"/>
              <a:gd name="T58" fmla="*/ 2147483647 w 163"/>
              <a:gd name="T59" fmla="*/ 2147483647 h 212"/>
              <a:gd name="T60" fmla="*/ 2147483647 w 163"/>
              <a:gd name="T61" fmla="*/ 2147483647 h 212"/>
              <a:gd name="T62" fmla="*/ 2147483647 w 163"/>
              <a:gd name="T63" fmla="*/ 2147483647 h 212"/>
              <a:gd name="T64" fmla="*/ 2147483647 w 163"/>
              <a:gd name="T65" fmla="*/ 2147483647 h 212"/>
              <a:gd name="T66" fmla="*/ 2147483647 w 163"/>
              <a:gd name="T67" fmla="*/ 2147483647 h 212"/>
              <a:gd name="T68" fmla="*/ 2147483647 w 163"/>
              <a:gd name="T69" fmla="*/ 2147483647 h 212"/>
              <a:gd name="T70" fmla="*/ 2147483647 w 163"/>
              <a:gd name="T71" fmla="*/ 2147483647 h 212"/>
              <a:gd name="T72" fmla="*/ 2147483647 w 163"/>
              <a:gd name="T73" fmla="*/ 2147483647 h 212"/>
              <a:gd name="T74" fmla="*/ 2147483647 w 163"/>
              <a:gd name="T75" fmla="*/ 2147483647 h 212"/>
              <a:gd name="T76" fmla="*/ 2147483647 w 163"/>
              <a:gd name="T77" fmla="*/ 2147483647 h 212"/>
              <a:gd name="T78" fmla="*/ 2147483647 w 163"/>
              <a:gd name="T79" fmla="*/ 2147483647 h 212"/>
              <a:gd name="T80" fmla="*/ 2147483647 w 163"/>
              <a:gd name="T81" fmla="*/ 2147483647 h 212"/>
              <a:gd name="T82" fmla="*/ 2147483647 w 163"/>
              <a:gd name="T83" fmla="*/ 2147483647 h 212"/>
              <a:gd name="T84" fmla="*/ 2147483647 w 163"/>
              <a:gd name="T85" fmla="*/ 2147483647 h 212"/>
              <a:gd name="T86" fmla="*/ 2147483647 w 163"/>
              <a:gd name="T87" fmla="*/ 2147483647 h 212"/>
              <a:gd name="T88" fmla="*/ 2147483647 w 163"/>
              <a:gd name="T89" fmla="*/ 2147483647 h 212"/>
              <a:gd name="T90" fmla="*/ 2147483647 w 163"/>
              <a:gd name="T91" fmla="*/ 2147483647 h 212"/>
              <a:gd name="T92" fmla="*/ 2147483647 w 163"/>
              <a:gd name="T93" fmla="*/ 2147483647 h 212"/>
              <a:gd name="T94" fmla="*/ 2147483647 w 163"/>
              <a:gd name="T95" fmla="*/ 2147483647 h 212"/>
              <a:gd name="T96" fmla="*/ 2147483647 w 163"/>
              <a:gd name="T97" fmla="*/ 2147483647 h 212"/>
              <a:gd name="T98" fmla="*/ 2147483647 w 163"/>
              <a:gd name="T99" fmla="*/ 2147483647 h 212"/>
              <a:gd name="T100" fmla="*/ 2147483647 w 163"/>
              <a:gd name="T101" fmla="*/ 2147483647 h 2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63"/>
              <a:gd name="T154" fmla="*/ 0 h 212"/>
              <a:gd name="T155" fmla="*/ 163 w 163"/>
              <a:gd name="T156" fmla="*/ 212 h 21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63" h="212">
                <a:moveTo>
                  <a:pt x="126" y="0"/>
                </a:moveTo>
                <a:lnTo>
                  <a:pt x="132" y="0"/>
                </a:lnTo>
                <a:lnTo>
                  <a:pt x="132" y="10"/>
                </a:lnTo>
                <a:lnTo>
                  <a:pt x="132" y="14"/>
                </a:lnTo>
                <a:lnTo>
                  <a:pt x="132" y="22"/>
                </a:lnTo>
                <a:lnTo>
                  <a:pt x="131" y="23"/>
                </a:lnTo>
                <a:lnTo>
                  <a:pt x="131" y="24"/>
                </a:lnTo>
                <a:lnTo>
                  <a:pt x="126" y="24"/>
                </a:lnTo>
                <a:lnTo>
                  <a:pt x="126" y="26"/>
                </a:lnTo>
                <a:lnTo>
                  <a:pt x="126" y="27"/>
                </a:lnTo>
                <a:lnTo>
                  <a:pt x="128" y="30"/>
                </a:lnTo>
                <a:lnTo>
                  <a:pt x="129" y="32"/>
                </a:lnTo>
                <a:lnTo>
                  <a:pt x="125" y="33"/>
                </a:lnTo>
                <a:lnTo>
                  <a:pt x="123" y="76"/>
                </a:lnTo>
                <a:lnTo>
                  <a:pt x="139" y="77"/>
                </a:lnTo>
                <a:lnTo>
                  <a:pt x="139" y="80"/>
                </a:lnTo>
                <a:lnTo>
                  <a:pt x="142" y="82"/>
                </a:lnTo>
                <a:lnTo>
                  <a:pt x="141" y="126"/>
                </a:lnTo>
                <a:lnTo>
                  <a:pt x="145" y="126"/>
                </a:lnTo>
                <a:lnTo>
                  <a:pt x="145" y="124"/>
                </a:lnTo>
                <a:lnTo>
                  <a:pt x="163" y="126"/>
                </a:lnTo>
                <a:lnTo>
                  <a:pt x="163" y="142"/>
                </a:lnTo>
                <a:lnTo>
                  <a:pt x="160" y="142"/>
                </a:lnTo>
                <a:lnTo>
                  <a:pt x="160" y="146"/>
                </a:lnTo>
                <a:lnTo>
                  <a:pt x="160" y="158"/>
                </a:lnTo>
                <a:lnTo>
                  <a:pt x="145" y="158"/>
                </a:lnTo>
                <a:lnTo>
                  <a:pt x="144" y="187"/>
                </a:lnTo>
                <a:lnTo>
                  <a:pt x="142" y="187"/>
                </a:lnTo>
                <a:lnTo>
                  <a:pt x="138" y="183"/>
                </a:lnTo>
                <a:lnTo>
                  <a:pt x="136" y="184"/>
                </a:lnTo>
                <a:lnTo>
                  <a:pt x="135" y="186"/>
                </a:lnTo>
                <a:lnTo>
                  <a:pt x="132" y="186"/>
                </a:lnTo>
                <a:lnTo>
                  <a:pt x="132" y="189"/>
                </a:lnTo>
                <a:lnTo>
                  <a:pt x="132" y="190"/>
                </a:lnTo>
                <a:lnTo>
                  <a:pt x="113" y="189"/>
                </a:lnTo>
                <a:lnTo>
                  <a:pt x="112" y="208"/>
                </a:lnTo>
                <a:lnTo>
                  <a:pt x="100" y="208"/>
                </a:lnTo>
                <a:lnTo>
                  <a:pt x="98" y="212"/>
                </a:lnTo>
                <a:lnTo>
                  <a:pt x="84" y="211"/>
                </a:lnTo>
                <a:lnTo>
                  <a:pt x="84" y="199"/>
                </a:lnTo>
                <a:lnTo>
                  <a:pt x="32" y="196"/>
                </a:lnTo>
                <a:lnTo>
                  <a:pt x="32" y="180"/>
                </a:lnTo>
                <a:lnTo>
                  <a:pt x="27" y="183"/>
                </a:lnTo>
                <a:lnTo>
                  <a:pt x="22" y="181"/>
                </a:lnTo>
                <a:lnTo>
                  <a:pt x="18" y="181"/>
                </a:lnTo>
                <a:lnTo>
                  <a:pt x="19" y="171"/>
                </a:lnTo>
                <a:lnTo>
                  <a:pt x="3" y="170"/>
                </a:lnTo>
                <a:lnTo>
                  <a:pt x="6" y="126"/>
                </a:lnTo>
                <a:lnTo>
                  <a:pt x="0" y="124"/>
                </a:lnTo>
                <a:lnTo>
                  <a:pt x="3" y="86"/>
                </a:lnTo>
                <a:lnTo>
                  <a:pt x="9" y="87"/>
                </a:lnTo>
                <a:lnTo>
                  <a:pt x="10" y="87"/>
                </a:lnTo>
                <a:lnTo>
                  <a:pt x="12" y="87"/>
                </a:lnTo>
                <a:lnTo>
                  <a:pt x="15" y="89"/>
                </a:lnTo>
                <a:lnTo>
                  <a:pt x="16" y="87"/>
                </a:lnTo>
                <a:lnTo>
                  <a:pt x="16" y="83"/>
                </a:lnTo>
                <a:lnTo>
                  <a:pt x="15" y="80"/>
                </a:lnTo>
                <a:lnTo>
                  <a:pt x="16" y="79"/>
                </a:lnTo>
                <a:lnTo>
                  <a:pt x="18" y="74"/>
                </a:lnTo>
                <a:lnTo>
                  <a:pt x="21" y="74"/>
                </a:lnTo>
                <a:lnTo>
                  <a:pt x="22" y="74"/>
                </a:lnTo>
                <a:lnTo>
                  <a:pt x="22" y="77"/>
                </a:lnTo>
                <a:lnTo>
                  <a:pt x="25" y="77"/>
                </a:lnTo>
                <a:lnTo>
                  <a:pt x="27" y="74"/>
                </a:lnTo>
                <a:lnTo>
                  <a:pt x="28" y="74"/>
                </a:lnTo>
                <a:lnTo>
                  <a:pt x="31" y="71"/>
                </a:lnTo>
                <a:lnTo>
                  <a:pt x="32" y="71"/>
                </a:lnTo>
                <a:lnTo>
                  <a:pt x="32" y="70"/>
                </a:lnTo>
                <a:lnTo>
                  <a:pt x="35" y="70"/>
                </a:lnTo>
                <a:lnTo>
                  <a:pt x="37" y="68"/>
                </a:lnTo>
                <a:lnTo>
                  <a:pt x="38" y="68"/>
                </a:lnTo>
                <a:lnTo>
                  <a:pt x="41" y="64"/>
                </a:lnTo>
                <a:lnTo>
                  <a:pt x="43" y="64"/>
                </a:lnTo>
                <a:lnTo>
                  <a:pt x="43" y="58"/>
                </a:lnTo>
                <a:lnTo>
                  <a:pt x="65" y="60"/>
                </a:lnTo>
                <a:lnTo>
                  <a:pt x="65" y="61"/>
                </a:lnTo>
                <a:lnTo>
                  <a:pt x="76" y="63"/>
                </a:lnTo>
                <a:lnTo>
                  <a:pt x="76" y="64"/>
                </a:lnTo>
                <a:lnTo>
                  <a:pt x="87" y="64"/>
                </a:lnTo>
                <a:lnTo>
                  <a:pt x="87" y="57"/>
                </a:lnTo>
                <a:lnTo>
                  <a:pt x="84" y="57"/>
                </a:lnTo>
                <a:lnTo>
                  <a:pt x="84" y="49"/>
                </a:lnTo>
                <a:lnTo>
                  <a:pt x="88" y="49"/>
                </a:lnTo>
                <a:lnTo>
                  <a:pt x="87" y="35"/>
                </a:lnTo>
                <a:lnTo>
                  <a:pt x="75" y="35"/>
                </a:lnTo>
                <a:lnTo>
                  <a:pt x="75" y="29"/>
                </a:lnTo>
                <a:lnTo>
                  <a:pt x="66" y="27"/>
                </a:lnTo>
                <a:lnTo>
                  <a:pt x="66" y="17"/>
                </a:lnTo>
                <a:lnTo>
                  <a:pt x="104" y="19"/>
                </a:lnTo>
                <a:lnTo>
                  <a:pt x="104" y="11"/>
                </a:lnTo>
                <a:lnTo>
                  <a:pt x="106" y="10"/>
                </a:lnTo>
                <a:lnTo>
                  <a:pt x="107" y="10"/>
                </a:lnTo>
                <a:lnTo>
                  <a:pt x="109" y="8"/>
                </a:lnTo>
                <a:lnTo>
                  <a:pt x="110" y="7"/>
                </a:lnTo>
                <a:lnTo>
                  <a:pt x="112" y="8"/>
                </a:lnTo>
                <a:lnTo>
                  <a:pt x="112" y="10"/>
                </a:lnTo>
                <a:lnTo>
                  <a:pt x="117" y="8"/>
                </a:lnTo>
                <a:lnTo>
                  <a:pt x="119" y="10"/>
                </a:lnTo>
                <a:lnTo>
                  <a:pt x="122" y="11"/>
                </a:lnTo>
                <a:lnTo>
                  <a:pt x="126" y="11"/>
                </a:lnTo>
                <a:lnTo>
                  <a:pt x="126" y="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50" name="Freeform 259"/>
          <p:cNvSpPr>
            <a:spLocks/>
          </p:cNvSpPr>
          <p:nvPr/>
        </p:nvSpPr>
        <p:spPr bwMode="auto">
          <a:xfrm rot="21334256">
            <a:off x="3306382" y="2507347"/>
            <a:ext cx="678128" cy="651785"/>
          </a:xfrm>
          <a:custGeom>
            <a:avLst/>
            <a:gdLst>
              <a:gd name="T0" fmla="*/ 2147483647 w 220"/>
              <a:gd name="T1" fmla="*/ 2147483647 h 239"/>
              <a:gd name="T2" fmla="*/ 2147483647 w 220"/>
              <a:gd name="T3" fmla="*/ 2147483647 h 239"/>
              <a:gd name="T4" fmla="*/ 2147483647 w 220"/>
              <a:gd name="T5" fmla="*/ 2147483647 h 239"/>
              <a:gd name="T6" fmla="*/ 2147483647 w 220"/>
              <a:gd name="T7" fmla="*/ 2147483647 h 239"/>
              <a:gd name="T8" fmla="*/ 2147483647 w 220"/>
              <a:gd name="T9" fmla="*/ 2147483647 h 239"/>
              <a:gd name="T10" fmla="*/ 2147483647 w 220"/>
              <a:gd name="T11" fmla="*/ 2147483647 h 239"/>
              <a:gd name="T12" fmla="*/ 2147483647 w 220"/>
              <a:gd name="T13" fmla="*/ 2147483647 h 239"/>
              <a:gd name="T14" fmla="*/ 2147483647 w 220"/>
              <a:gd name="T15" fmla="*/ 2147483647 h 239"/>
              <a:gd name="T16" fmla="*/ 2147483647 w 220"/>
              <a:gd name="T17" fmla="*/ 2147483647 h 239"/>
              <a:gd name="T18" fmla="*/ 2147483647 w 220"/>
              <a:gd name="T19" fmla="*/ 2147483647 h 239"/>
              <a:gd name="T20" fmla="*/ 2147483647 w 220"/>
              <a:gd name="T21" fmla="*/ 2147483647 h 239"/>
              <a:gd name="T22" fmla="*/ 2147483647 w 220"/>
              <a:gd name="T23" fmla="*/ 2147483647 h 239"/>
              <a:gd name="T24" fmla="*/ 2147483647 w 220"/>
              <a:gd name="T25" fmla="*/ 2147483647 h 239"/>
              <a:gd name="T26" fmla="*/ 2147483647 w 220"/>
              <a:gd name="T27" fmla="*/ 2147483647 h 239"/>
              <a:gd name="T28" fmla="*/ 2147483647 w 220"/>
              <a:gd name="T29" fmla="*/ 2147483647 h 239"/>
              <a:gd name="T30" fmla="*/ 2147483647 w 220"/>
              <a:gd name="T31" fmla="*/ 2147483647 h 239"/>
              <a:gd name="T32" fmla="*/ 2147483647 w 220"/>
              <a:gd name="T33" fmla="*/ 2147483647 h 239"/>
              <a:gd name="T34" fmla="*/ 2147483647 w 220"/>
              <a:gd name="T35" fmla="*/ 2147483647 h 239"/>
              <a:gd name="T36" fmla="*/ 2147483647 w 220"/>
              <a:gd name="T37" fmla="*/ 2147483647 h 239"/>
              <a:gd name="T38" fmla="*/ 2147483647 w 220"/>
              <a:gd name="T39" fmla="*/ 2147483647 h 239"/>
              <a:gd name="T40" fmla="*/ 2147483647 w 220"/>
              <a:gd name="T41" fmla="*/ 2147483647 h 239"/>
              <a:gd name="T42" fmla="*/ 2147483647 w 220"/>
              <a:gd name="T43" fmla="*/ 2147483647 h 239"/>
              <a:gd name="T44" fmla="*/ 2147483647 w 220"/>
              <a:gd name="T45" fmla="*/ 2147483647 h 239"/>
              <a:gd name="T46" fmla="*/ 2147483647 w 220"/>
              <a:gd name="T47" fmla="*/ 2147483647 h 239"/>
              <a:gd name="T48" fmla="*/ 2147483647 w 220"/>
              <a:gd name="T49" fmla="*/ 2147483647 h 239"/>
              <a:gd name="T50" fmla="*/ 2147483647 w 220"/>
              <a:gd name="T51" fmla="*/ 2147483647 h 239"/>
              <a:gd name="T52" fmla="*/ 2147483647 w 220"/>
              <a:gd name="T53" fmla="*/ 2147483647 h 239"/>
              <a:gd name="T54" fmla="*/ 2147483647 w 220"/>
              <a:gd name="T55" fmla="*/ 2147483647 h 239"/>
              <a:gd name="T56" fmla="*/ 2147483647 w 220"/>
              <a:gd name="T57" fmla="*/ 2147483647 h 239"/>
              <a:gd name="T58" fmla="*/ 2147483647 w 220"/>
              <a:gd name="T59" fmla="*/ 2147483647 h 239"/>
              <a:gd name="T60" fmla="*/ 2147483647 w 220"/>
              <a:gd name="T61" fmla="*/ 2147483647 h 239"/>
              <a:gd name="T62" fmla="*/ 2147483647 w 220"/>
              <a:gd name="T63" fmla="*/ 2147483647 h 239"/>
              <a:gd name="T64" fmla="*/ 2147483647 w 220"/>
              <a:gd name="T65" fmla="*/ 2147483647 h 239"/>
              <a:gd name="T66" fmla="*/ 0 w 220"/>
              <a:gd name="T67" fmla="*/ 2147483647 h 239"/>
              <a:gd name="T68" fmla="*/ 2147483647 w 220"/>
              <a:gd name="T69" fmla="*/ 2147483647 h 239"/>
              <a:gd name="T70" fmla="*/ 2147483647 w 220"/>
              <a:gd name="T71" fmla="*/ 2147483647 h 239"/>
              <a:gd name="T72" fmla="*/ 2147483647 w 220"/>
              <a:gd name="T73" fmla="*/ 2147483647 h 239"/>
              <a:gd name="T74" fmla="*/ 2147483647 w 220"/>
              <a:gd name="T75" fmla="*/ 2147483647 h 239"/>
              <a:gd name="T76" fmla="*/ 2147483647 w 220"/>
              <a:gd name="T77" fmla="*/ 2147483647 h 239"/>
              <a:gd name="T78" fmla="*/ 2147483647 w 220"/>
              <a:gd name="T79" fmla="*/ 2147483647 h 239"/>
              <a:gd name="T80" fmla="*/ 2147483647 w 220"/>
              <a:gd name="T81" fmla="*/ 2147483647 h 239"/>
              <a:gd name="T82" fmla="*/ 2147483647 w 220"/>
              <a:gd name="T83" fmla="*/ 2147483647 h 239"/>
              <a:gd name="T84" fmla="*/ 2147483647 w 220"/>
              <a:gd name="T85" fmla="*/ 2147483647 h 239"/>
              <a:gd name="T86" fmla="*/ 2147483647 w 220"/>
              <a:gd name="T87" fmla="*/ 2147483647 h 239"/>
              <a:gd name="T88" fmla="*/ 2147483647 w 220"/>
              <a:gd name="T89" fmla="*/ 2147483647 h 239"/>
              <a:gd name="T90" fmla="*/ 2147483647 w 220"/>
              <a:gd name="T91" fmla="*/ 2147483647 h 239"/>
              <a:gd name="T92" fmla="*/ 2147483647 w 220"/>
              <a:gd name="T93" fmla="*/ 2147483647 h 239"/>
              <a:gd name="T94" fmla="*/ 2147483647 w 220"/>
              <a:gd name="T95" fmla="*/ 2147483647 h 239"/>
              <a:gd name="T96" fmla="*/ 2147483647 w 220"/>
              <a:gd name="T97" fmla="*/ 2147483647 h 239"/>
              <a:gd name="T98" fmla="*/ 2147483647 w 220"/>
              <a:gd name="T99" fmla="*/ 2147483647 h 239"/>
              <a:gd name="T100" fmla="*/ 2147483647 w 220"/>
              <a:gd name="T101" fmla="*/ 2147483647 h 239"/>
              <a:gd name="T102" fmla="*/ 2147483647 w 220"/>
              <a:gd name="T103" fmla="*/ 2147483647 h 239"/>
              <a:gd name="T104" fmla="*/ 2147483647 w 220"/>
              <a:gd name="T105" fmla="*/ 2147483647 h 239"/>
              <a:gd name="T106" fmla="*/ 2147483647 w 220"/>
              <a:gd name="T107" fmla="*/ 2147483647 h 239"/>
              <a:gd name="T108" fmla="*/ 2147483647 w 220"/>
              <a:gd name="T109" fmla="*/ 2147483647 h 239"/>
              <a:gd name="T110" fmla="*/ 2147483647 w 220"/>
              <a:gd name="T111" fmla="*/ 2147483647 h 239"/>
              <a:gd name="T112" fmla="*/ 2147483647 w 220"/>
              <a:gd name="T113" fmla="*/ 2147483647 h 239"/>
              <a:gd name="T114" fmla="*/ 2147483647 w 220"/>
              <a:gd name="T115" fmla="*/ 2147483647 h 239"/>
              <a:gd name="T116" fmla="*/ 2147483647 w 220"/>
              <a:gd name="T117" fmla="*/ 2147483647 h 23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20"/>
              <a:gd name="T178" fmla="*/ 0 h 239"/>
              <a:gd name="T179" fmla="*/ 220 w 220"/>
              <a:gd name="T180" fmla="*/ 239 h 23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20" h="239">
                <a:moveTo>
                  <a:pt x="177" y="150"/>
                </a:moveTo>
                <a:lnTo>
                  <a:pt x="196" y="172"/>
                </a:lnTo>
                <a:lnTo>
                  <a:pt x="187" y="180"/>
                </a:lnTo>
                <a:lnTo>
                  <a:pt x="190" y="182"/>
                </a:lnTo>
                <a:lnTo>
                  <a:pt x="192" y="185"/>
                </a:lnTo>
                <a:lnTo>
                  <a:pt x="196" y="188"/>
                </a:lnTo>
                <a:lnTo>
                  <a:pt x="199" y="192"/>
                </a:lnTo>
                <a:lnTo>
                  <a:pt x="203" y="192"/>
                </a:lnTo>
                <a:lnTo>
                  <a:pt x="203" y="194"/>
                </a:lnTo>
                <a:lnTo>
                  <a:pt x="208" y="195"/>
                </a:lnTo>
                <a:lnTo>
                  <a:pt x="220" y="208"/>
                </a:lnTo>
                <a:lnTo>
                  <a:pt x="202" y="227"/>
                </a:lnTo>
                <a:lnTo>
                  <a:pt x="196" y="221"/>
                </a:lnTo>
                <a:lnTo>
                  <a:pt x="195" y="223"/>
                </a:lnTo>
                <a:lnTo>
                  <a:pt x="192" y="220"/>
                </a:lnTo>
                <a:lnTo>
                  <a:pt x="187" y="223"/>
                </a:lnTo>
                <a:lnTo>
                  <a:pt x="193" y="227"/>
                </a:lnTo>
                <a:lnTo>
                  <a:pt x="190" y="230"/>
                </a:lnTo>
                <a:lnTo>
                  <a:pt x="192" y="232"/>
                </a:lnTo>
                <a:lnTo>
                  <a:pt x="189" y="238"/>
                </a:lnTo>
                <a:lnTo>
                  <a:pt x="187" y="236"/>
                </a:lnTo>
                <a:lnTo>
                  <a:pt x="184" y="233"/>
                </a:lnTo>
                <a:lnTo>
                  <a:pt x="183" y="233"/>
                </a:lnTo>
                <a:lnTo>
                  <a:pt x="179" y="236"/>
                </a:lnTo>
                <a:lnTo>
                  <a:pt x="174" y="236"/>
                </a:lnTo>
                <a:lnTo>
                  <a:pt x="171" y="239"/>
                </a:lnTo>
                <a:lnTo>
                  <a:pt x="170" y="239"/>
                </a:lnTo>
                <a:lnTo>
                  <a:pt x="167" y="236"/>
                </a:lnTo>
                <a:lnTo>
                  <a:pt x="165" y="232"/>
                </a:lnTo>
                <a:lnTo>
                  <a:pt x="164" y="229"/>
                </a:lnTo>
                <a:lnTo>
                  <a:pt x="162" y="226"/>
                </a:lnTo>
                <a:lnTo>
                  <a:pt x="162" y="227"/>
                </a:lnTo>
                <a:lnTo>
                  <a:pt x="161" y="227"/>
                </a:lnTo>
                <a:lnTo>
                  <a:pt x="161" y="232"/>
                </a:lnTo>
                <a:lnTo>
                  <a:pt x="158" y="233"/>
                </a:lnTo>
                <a:lnTo>
                  <a:pt x="157" y="233"/>
                </a:lnTo>
                <a:lnTo>
                  <a:pt x="155" y="232"/>
                </a:lnTo>
                <a:lnTo>
                  <a:pt x="157" y="220"/>
                </a:lnTo>
                <a:lnTo>
                  <a:pt x="154" y="218"/>
                </a:lnTo>
                <a:lnTo>
                  <a:pt x="151" y="220"/>
                </a:lnTo>
                <a:lnTo>
                  <a:pt x="148" y="220"/>
                </a:lnTo>
                <a:lnTo>
                  <a:pt x="145" y="214"/>
                </a:lnTo>
                <a:lnTo>
                  <a:pt x="142" y="214"/>
                </a:lnTo>
                <a:lnTo>
                  <a:pt x="135" y="216"/>
                </a:lnTo>
                <a:lnTo>
                  <a:pt x="126" y="217"/>
                </a:lnTo>
                <a:lnTo>
                  <a:pt x="124" y="218"/>
                </a:lnTo>
                <a:lnTo>
                  <a:pt x="124" y="223"/>
                </a:lnTo>
                <a:lnTo>
                  <a:pt x="123" y="223"/>
                </a:lnTo>
                <a:lnTo>
                  <a:pt x="116" y="218"/>
                </a:lnTo>
                <a:lnTo>
                  <a:pt x="114" y="217"/>
                </a:lnTo>
                <a:lnTo>
                  <a:pt x="114" y="211"/>
                </a:lnTo>
                <a:lnTo>
                  <a:pt x="111" y="208"/>
                </a:lnTo>
                <a:lnTo>
                  <a:pt x="108" y="208"/>
                </a:lnTo>
                <a:lnTo>
                  <a:pt x="104" y="208"/>
                </a:lnTo>
                <a:lnTo>
                  <a:pt x="101" y="205"/>
                </a:lnTo>
                <a:lnTo>
                  <a:pt x="98" y="205"/>
                </a:lnTo>
                <a:lnTo>
                  <a:pt x="95" y="205"/>
                </a:lnTo>
                <a:lnTo>
                  <a:pt x="89" y="201"/>
                </a:lnTo>
                <a:lnTo>
                  <a:pt x="86" y="198"/>
                </a:lnTo>
                <a:lnTo>
                  <a:pt x="85" y="194"/>
                </a:lnTo>
                <a:lnTo>
                  <a:pt x="80" y="191"/>
                </a:lnTo>
                <a:lnTo>
                  <a:pt x="79" y="186"/>
                </a:lnTo>
                <a:lnTo>
                  <a:pt x="76" y="185"/>
                </a:lnTo>
                <a:lnTo>
                  <a:pt x="75" y="185"/>
                </a:lnTo>
                <a:lnTo>
                  <a:pt x="70" y="188"/>
                </a:lnTo>
                <a:lnTo>
                  <a:pt x="67" y="186"/>
                </a:lnTo>
                <a:lnTo>
                  <a:pt x="64" y="186"/>
                </a:lnTo>
                <a:lnTo>
                  <a:pt x="63" y="186"/>
                </a:lnTo>
                <a:lnTo>
                  <a:pt x="60" y="183"/>
                </a:lnTo>
                <a:lnTo>
                  <a:pt x="61" y="179"/>
                </a:lnTo>
                <a:lnTo>
                  <a:pt x="58" y="177"/>
                </a:lnTo>
                <a:lnTo>
                  <a:pt x="55" y="177"/>
                </a:lnTo>
                <a:lnTo>
                  <a:pt x="53" y="176"/>
                </a:lnTo>
                <a:lnTo>
                  <a:pt x="48" y="175"/>
                </a:lnTo>
                <a:lnTo>
                  <a:pt x="47" y="175"/>
                </a:lnTo>
                <a:lnTo>
                  <a:pt x="45" y="173"/>
                </a:lnTo>
                <a:lnTo>
                  <a:pt x="45" y="166"/>
                </a:lnTo>
                <a:lnTo>
                  <a:pt x="45" y="164"/>
                </a:lnTo>
                <a:lnTo>
                  <a:pt x="42" y="164"/>
                </a:lnTo>
                <a:lnTo>
                  <a:pt x="41" y="163"/>
                </a:lnTo>
                <a:lnTo>
                  <a:pt x="42" y="160"/>
                </a:lnTo>
                <a:lnTo>
                  <a:pt x="41" y="158"/>
                </a:lnTo>
                <a:lnTo>
                  <a:pt x="38" y="157"/>
                </a:lnTo>
                <a:lnTo>
                  <a:pt x="36" y="155"/>
                </a:lnTo>
                <a:lnTo>
                  <a:pt x="35" y="150"/>
                </a:lnTo>
                <a:lnTo>
                  <a:pt x="32" y="147"/>
                </a:lnTo>
                <a:lnTo>
                  <a:pt x="31" y="145"/>
                </a:lnTo>
                <a:lnTo>
                  <a:pt x="25" y="138"/>
                </a:lnTo>
                <a:lnTo>
                  <a:pt x="25" y="135"/>
                </a:lnTo>
                <a:lnTo>
                  <a:pt x="26" y="128"/>
                </a:lnTo>
                <a:lnTo>
                  <a:pt x="25" y="125"/>
                </a:lnTo>
                <a:lnTo>
                  <a:pt x="22" y="123"/>
                </a:lnTo>
                <a:lnTo>
                  <a:pt x="17" y="123"/>
                </a:lnTo>
                <a:lnTo>
                  <a:pt x="16" y="123"/>
                </a:lnTo>
                <a:lnTo>
                  <a:pt x="14" y="123"/>
                </a:lnTo>
                <a:lnTo>
                  <a:pt x="11" y="120"/>
                </a:lnTo>
                <a:lnTo>
                  <a:pt x="7" y="119"/>
                </a:lnTo>
                <a:lnTo>
                  <a:pt x="6" y="117"/>
                </a:lnTo>
                <a:lnTo>
                  <a:pt x="6" y="114"/>
                </a:lnTo>
                <a:lnTo>
                  <a:pt x="3" y="113"/>
                </a:lnTo>
                <a:lnTo>
                  <a:pt x="1" y="113"/>
                </a:lnTo>
                <a:lnTo>
                  <a:pt x="0" y="113"/>
                </a:lnTo>
                <a:lnTo>
                  <a:pt x="0" y="112"/>
                </a:lnTo>
                <a:lnTo>
                  <a:pt x="1" y="106"/>
                </a:lnTo>
                <a:lnTo>
                  <a:pt x="1" y="103"/>
                </a:lnTo>
                <a:lnTo>
                  <a:pt x="1" y="101"/>
                </a:lnTo>
                <a:lnTo>
                  <a:pt x="4" y="100"/>
                </a:lnTo>
                <a:lnTo>
                  <a:pt x="4" y="95"/>
                </a:lnTo>
                <a:lnTo>
                  <a:pt x="9" y="94"/>
                </a:lnTo>
                <a:lnTo>
                  <a:pt x="9" y="91"/>
                </a:lnTo>
                <a:lnTo>
                  <a:pt x="9" y="85"/>
                </a:lnTo>
                <a:lnTo>
                  <a:pt x="10" y="81"/>
                </a:lnTo>
                <a:lnTo>
                  <a:pt x="10" y="78"/>
                </a:lnTo>
                <a:lnTo>
                  <a:pt x="10" y="76"/>
                </a:lnTo>
                <a:lnTo>
                  <a:pt x="13" y="73"/>
                </a:lnTo>
                <a:lnTo>
                  <a:pt x="13" y="70"/>
                </a:lnTo>
                <a:lnTo>
                  <a:pt x="13" y="69"/>
                </a:lnTo>
                <a:lnTo>
                  <a:pt x="11" y="69"/>
                </a:lnTo>
                <a:lnTo>
                  <a:pt x="11" y="68"/>
                </a:lnTo>
                <a:lnTo>
                  <a:pt x="13" y="63"/>
                </a:lnTo>
                <a:lnTo>
                  <a:pt x="11" y="60"/>
                </a:lnTo>
                <a:lnTo>
                  <a:pt x="9" y="53"/>
                </a:lnTo>
                <a:lnTo>
                  <a:pt x="9" y="51"/>
                </a:lnTo>
                <a:lnTo>
                  <a:pt x="11" y="50"/>
                </a:lnTo>
                <a:lnTo>
                  <a:pt x="14" y="50"/>
                </a:lnTo>
                <a:lnTo>
                  <a:pt x="14" y="47"/>
                </a:lnTo>
                <a:lnTo>
                  <a:pt x="17" y="46"/>
                </a:lnTo>
                <a:lnTo>
                  <a:pt x="17" y="43"/>
                </a:lnTo>
                <a:lnTo>
                  <a:pt x="19" y="40"/>
                </a:lnTo>
                <a:lnTo>
                  <a:pt x="19" y="37"/>
                </a:lnTo>
                <a:lnTo>
                  <a:pt x="19" y="29"/>
                </a:lnTo>
                <a:lnTo>
                  <a:pt x="19" y="27"/>
                </a:lnTo>
                <a:lnTo>
                  <a:pt x="20" y="21"/>
                </a:lnTo>
                <a:lnTo>
                  <a:pt x="28" y="13"/>
                </a:lnTo>
                <a:lnTo>
                  <a:pt x="29" y="12"/>
                </a:lnTo>
                <a:lnTo>
                  <a:pt x="32" y="7"/>
                </a:lnTo>
                <a:lnTo>
                  <a:pt x="36" y="7"/>
                </a:lnTo>
                <a:lnTo>
                  <a:pt x="38" y="5"/>
                </a:lnTo>
                <a:lnTo>
                  <a:pt x="41" y="3"/>
                </a:lnTo>
                <a:lnTo>
                  <a:pt x="42" y="3"/>
                </a:lnTo>
                <a:lnTo>
                  <a:pt x="42" y="0"/>
                </a:lnTo>
                <a:lnTo>
                  <a:pt x="48" y="5"/>
                </a:lnTo>
                <a:lnTo>
                  <a:pt x="48" y="2"/>
                </a:lnTo>
                <a:lnTo>
                  <a:pt x="77" y="5"/>
                </a:lnTo>
                <a:lnTo>
                  <a:pt x="77" y="13"/>
                </a:lnTo>
                <a:lnTo>
                  <a:pt x="76" y="21"/>
                </a:lnTo>
                <a:lnTo>
                  <a:pt x="77" y="31"/>
                </a:lnTo>
                <a:lnTo>
                  <a:pt x="92" y="40"/>
                </a:lnTo>
                <a:lnTo>
                  <a:pt x="104" y="43"/>
                </a:lnTo>
                <a:lnTo>
                  <a:pt x="104" y="40"/>
                </a:lnTo>
                <a:lnTo>
                  <a:pt x="117" y="44"/>
                </a:lnTo>
                <a:lnTo>
                  <a:pt x="118" y="43"/>
                </a:lnTo>
                <a:lnTo>
                  <a:pt x="120" y="43"/>
                </a:lnTo>
                <a:lnTo>
                  <a:pt x="121" y="40"/>
                </a:lnTo>
                <a:lnTo>
                  <a:pt x="124" y="40"/>
                </a:lnTo>
                <a:lnTo>
                  <a:pt x="132" y="29"/>
                </a:lnTo>
                <a:lnTo>
                  <a:pt x="136" y="35"/>
                </a:lnTo>
                <a:lnTo>
                  <a:pt x="139" y="37"/>
                </a:lnTo>
                <a:lnTo>
                  <a:pt x="140" y="43"/>
                </a:lnTo>
                <a:lnTo>
                  <a:pt x="133" y="50"/>
                </a:lnTo>
                <a:lnTo>
                  <a:pt x="129" y="46"/>
                </a:lnTo>
                <a:lnTo>
                  <a:pt x="126" y="49"/>
                </a:lnTo>
                <a:lnTo>
                  <a:pt x="133" y="56"/>
                </a:lnTo>
                <a:lnTo>
                  <a:pt x="136" y="60"/>
                </a:lnTo>
                <a:lnTo>
                  <a:pt x="143" y="68"/>
                </a:lnTo>
                <a:lnTo>
                  <a:pt x="146" y="76"/>
                </a:lnTo>
                <a:lnTo>
                  <a:pt x="152" y="72"/>
                </a:lnTo>
                <a:lnTo>
                  <a:pt x="165" y="90"/>
                </a:lnTo>
                <a:lnTo>
                  <a:pt x="145" y="98"/>
                </a:lnTo>
                <a:lnTo>
                  <a:pt x="157" y="113"/>
                </a:lnTo>
                <a:lnTo>
                  <a:pt x="164" y="109"/>
                </a:lnTo>
                <a:lnTo>
                  <a:pt x="167" y="113"/>
                </a:lnTo>
                <a:lnTo>
                  <a:pt x="167" y="117"/>
                </a:lnTo>
                <a:lnTo>
                  <a:pt x="170" y="120"/>
                </a:lnTo>
                <a:lnTo>
                  <a:pt x="174" y="122"/>
                </a:lnTo>
                <a:lnTo>
                  <a:pt x="177" y="125"/>
                </a:lnTo>
                <a:lnTo>
                  <a:pt x="164" y="135"/>
                </a:lnTo>
                <a:lnTo>
                  <a:pt x="177" y="15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51" name="Freeform 260"/>
          <p:cNvSpPr>
            <a:spLocks/>
          </p:cNvSpPr>
          <p:nvPr/>
        </p:nvSpPr>
        <p:spPr bwMode="auto">
          <a:xfrm rot="21334256">
            <a:off x="4775591" y="1398518"/>
            <a:ext cx="689132" cy="448712"/>
          </a:xfrm>
          <a:custGeom>
            <a:avLst/>
            <a:gdLst>
              <a:gd name="T0" fmla="*/ 2147483647 w 223"/>
              <a:gd name="T1" fmla="*/ 2147483647 h 164"/>
              <a:gd name="T2" fmla="*/ 2147483647 w 223"/>
              <a:gd name="T3" fmla="*/ 2147483647 h 164"/>
              <a:gd name="T4" fmla="*/ 2147483647 w 223"/>
              <a:gd name="T5" fmla="*/ 2147483647 h 164"/>
              <a:gd name="T6" fmla="*/ 2147483647 w 223"/>
              <a:gd name="T7" fmla="*/ 2147483647 h 164"/>
              <a:gd name="T8" fmla="*/ 2147483647 w 223"/>
              <a:gd name="T9" fmla="*/ 2147483647 h 164"/>
              <a:gd name="T10" fmla="*/ 2147483647 w 223"/>
              <a:gd name="T11" fmla="*/ 2147483647 h 164"/>
              <a:gd name="T12" fmla="*/ 2147483647 w 223"/>
              <a:gd name="T13" fmla="*/ 2147483647 h 164"/>
              <a:gd name="T14" fmla="*/ 2147483647 w 223"/>
              <a:gd name="T15" fmla="*/ 2147483647 h 164"/>
              <a:gd name="T16" fmla="*/ 2147483647 w 223"/>
              <a:gd name="T17" fmla="*/ 2147483647 h 164"/>
              <a:gd name="T18" fmla="*/ 2147483647 w 223"/>
              <a:gd name="T19" fmla="*/ 2147483647 h 164"/>
              <a:gd name="T20" fmla="*/ 2147483647 w 223"/>
              <a:gd name="T21" fmla="*/ 2147483647 h 164"/>
              <a:gd name="T22" fmla="*/ 2147483647 w 223"/>
              <a:gd name="T23" fmla="*/ 2147483647 h 164"/>
              <a:gd name="T24" fmla="*/ 2147483647 w 223"/>
              <a:gd name="T25" fmla="*/ 2147483647 h 164"/>
              <a:gd name="T26" fmla="*/ 2147483647 w 223"/>
              <a:gd name="T27" fmla="*/ 2147483647 h 164"/>
              <a:gd name="T28" fmla="*/ 2147483647 w 223"/>
              <a:gd name="T29" fmla="*/ 2147483647 h 164"/>
              <a:gd name="T30" fmla="*/ 2147483647 w 223"/>
              <a:gd name="T31" fmla="*/ 2147483647 h 164"/>
              <a:gd name="T32" fmla="*/ 2147483647 w 223"/>
              <a:gd name="T33" fmla="*/ 2147483647 h 164"/>
              <a:gd name="T34" fmla="*/ 2147483647 w 223"/>
              <a:gd name="T35" fmla="*/ 2147483647 h 164"/>
              <a:gd name="T36" fmla="*/ 2147483647 w 223"/>
              <a:gd name="T37" fmla="*/ 2147483647 h 164"/>
              <a:gd name="T38" fmla="*/ 2147483647 w 223"/>
              <a:gd name="T39" fmla="*/ 2147483647 h 164"/>
              <a:gd name="T40" fmla="*/ 2147483647 w 223"/>
              <a:gd name="T41" fmla="*/ 2147483647 h 164"/>
              <a:gd name="T42" fmla="*/ 2147483647 w 223"/>
              <a:gd name="T43" fmla="*/ 2147483647 h 164"/>
              <a:gd name="T44" fmla="*/ 2147483647 w 223"/>
              <a:gd name="T45" fmla="*/ 2147483647 h 164"/>
              <a:gd name="T46" fmla="*/ 2147483647 w 223"/>
              <a:gd name="T47" fmla="*/ 2147483647 h 164"/>
              <a:gd name="T48" fmla="*/ 2147483647 w 223"/>
              <a:gd name="T49" fmla="*/ 2147483647 h 164"/>
              <a:gd name="T50" fmla="*/ 2147483647 w 223"/>
              <a:gd name="T51" fmla="*/ 2147483647 h 164"/>
              <a:gd name="T52" fmla="*/ 2147483647 w 223"/>
              <a:gd name="T53" fmla="*/ 2147483647 h 164"/>
              <a:gd name="T54" fmla="*/ 0 w 223"/>
              <a:gd name="T55" fmla="*/ 2147483647 h 164"/>
              <a:gd name="T56" fmla="*/ 2147483647 w 223"/>
              <a:gd name="T57" fmla="*/ 2147483647 h 164"/>
              <a:gd name="T58" fmla="*/ 2147483647 w 223"/>
              <a:gd name="T59" fmla="*/ 2147483647 h 164"/>
              <a:gd name="T60" fmla="*/ 2147483647 w 223"/>
              <a:gd name="T61" fmla="*/ 2147483647 h 164"/>
              <a:gd name="T62" fmla="*/ 2147483647 w 223"/>
              <a:gd name="T63" fmla="*/ 2147483647 h 164"/>
              <a:gd name="T64" fmla="*/ 2147483647 w 223"/>
              <a:gd name="T65" fmla="*/ 2147483647 h 164"/>
              <a:gd name="T66" fmla="*/ 2147483647 w 223"/>
              <a:gd name="T67" fmla="*/ 2147483647 h 164"/>
              <a:gd name="T68" fmla="*/ 2147483647 w 223"/>
              <a:gd name="T69" fmla="*/ 2147483647 h 164"/>
              <a:gd name="T70" fmla="*/ 2147483647 w 223"/>
              <a:gd name="T71" fmla="*/ 2147483647 h 164"/>
              <a:gd name="T72" fmla="*/ 2147483647 w 223"/>
              <a:gd name="T73" fmla="*/ 2147483647 h 164"/>
              <a:gd name="T74" fmla="*/ 2147483647 w 223"/>
              <a:gd name="T75" fmla="*/ 2147483647 h 164"/>
              <a:gd name="T76" fmla="*/ 2147483647 w 223"/>
              <a:gd name="T77" fmla="*/ 2147483647 h 164"/>
              <a:gd name="T78" fmla="*/ 2147483647 w 223"/>
              <a:gd name="T79" fmla="*/ 2147483647 h 164"/>
              <a:gd name="T80" fmla="*/ 2147483647 w 223"/>
              <a:gd name="T81" fmla="*/ 2147483647 h 164"/>
              <a:gd name="T82" fmla="*/ 2147483647 w 223"/>
              <a:gd name="T83" fmla="*/ 2147483647 h 164"/>
              <a:gd name="T84" fmla="*/ 2147483647 w 223"/>
              <a:gd name="T85" fmla="*/ 0 h 164"/>
              <a:gd name="T86" fmla="*/ 2147483647 w 223"/>
              <a:gd name="T87" fmla="*/ 2147483647 h 164"/>
              <a:gd name="T88" fmla="*/ 2147483647 w 223"/>
              <a:gd name="T89" fmla="*/ 2147483647 h 164"/>
              <a:gd name="T90" fmla="*/ 2147483647 w 223"/>
              <a:gd name="T91" fmla="*/ 2147483647 h 164"/>
              <a:gd name="T92" fmla="*/ 2147483647 w 223"/>
              <a:gd name="T93" fmla="*/ 2147483647 h 164"/>
              <a:gd name="T94" fmla="*/ 2147483647 w 223"/>
              <a:gd name="T95" fmla="*/ 2147483647 h 164"/>
              <a:gd name="T96" fmla="*/ 2147483647 w 223"/>
              <a:gd name="T97" fmla="*/ 2147483647 h 164"/>
              <a:gd name="T98" fmla="*/ 2147483647 w 223"/>
              <a:gd name="T99" fmla="*/ 2147483647 h 164"/>
              <a:gd name="T100" fmla="*/ 2147483647 w 223"/>
              <a:gd name="T101" fmla="*/ 2147483647 h 164"/>
              <a:gd name="T102" fmla="*/ 2147483647 w 223"/>
              <a:gd name="T103" fmla="*/ 2147483647 h 164"/>
              <a:gd name="T104" fmla="*/ 2147483647 w 223"/>
              <a:gd name="T105" fmla="*/ 2147483647 h 164"/>
              <a:gd name="T106" fmla="*/ 2147483647 w 223"/>
              <a:gd name="T107" fmla="*/ 2147483647 h 164"/>
              <a:gd name="T108" fmla="*/ 2147483647 w 223"/>
              <a:gd name="T109" fmla="*/ 2147483647 h 164"/>
              <a:gd name="T110" fmla="*/ 2147483647 w 223"/>
              <a:gd name="T111" fmla="*/ 2147483647 h 16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23"/>
              <a:gd name="T169" fmla="*/ 0 h 164"/>
              <a:gd name="T170" fmla="*/ 223 w 223"/>
              <a:gd name="T171" fmla="*/ 164 h 16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23" h="164">
                <a:moveTo>
                  <a:pt x="179" y="66"/>
                </a:moveTo>
                <a:lnTo>
                  <a:pt x="184" y="66"/>
                </a:lnTo>
                <a:lnTo>
                  <a:pt x="187" y="66"/>
                </a:lnTo>
                <a:lnTo>
                  <a:pt x="187" y="67"/>
                </a:lnTo>
                <a:lnTo>
                  <a:pt x="187" y="70"/>
                </a:lnTo>
                <a:lnTo>
                  <a:pt x="185" y="79"/>
                </a:lnTo>
                <a:lnTo>
                  <a:pt x="185" y="86"/>
                </a:lnTo>
                <a:lnTo>
                  <a:pt x="185" y="91"/>
                </a:lnTo>
                <a:lnTo>
                  <a:pt x="184" y="95"/>
                </a:lnTo>
                <a:lnTo>
                  <a:pt x="182" y="95"/>
                </a:lnTo>
                <a:lnTo>
                  <a:pt x="178" y="94"/>
                </a:lnTo>
                <a:lnTo>
                  <a:pt x="178" y="97"/>
                </a:lnTo>
                <a:lnTo>
                  <a:pt x="178" y="100"/>
                </a:lnTo>
                <a:lnTo>
                  <a:pt x="173" y="100"/>
                </a:lnTo>
                <a:lnTo>
                  <a:pt x="173" y="103"/>
                </a:lnTo>
                <a:lnTo>
                  <a:pt x="173" y="107"/>
                </a:lnTo>
                <a:lnTo>
                  <a:pt x="176" y="107"/>
                </a:lnTo>
                <a:lnTo>
                  <a:pt x="179" y="107"/>
                </a:lnTo>
                <a:lnTo>
                  <a:pt x="181" y="108"/>
                </a:lnTo>
                <a:lnTo>
                  <a:pt x="181" y="110"/>
                </a:lnTo>
                <a:lnTo>
                  <a:pt x="181" y="113"/>
                </a:lnTo>
                <a:lnTo>
                  <a:pt x="181" y="117"/>
                </a:lnTo>
                <a:lnTo>
                  <a:pt x="181" y="120"/>
                </a:lnTo>
                <a:lnTo>
                  <a:pt x="182" y="120"/>
                </a:lnTo>
                <a:lnTo>
                  <a:pt x="184" y="120"/>
                </a:lnTo>
                <a:lnTo>
                  <a:pt x="191" y="120"/>
                </a:lnTo>
                <a:lnTo>
                  <a:pt x="194" y="122"/>
                </a:lnTo>
                <a:lnTo>
                  <a:pt x="194" y="123"/>
                </a:lnTo>
                <a:lnTo>
                  <a:pt x="194" y="126"/>
                </a:lnTo>
                <a:lnTo>
                  <a:pt x="194" y="130"/>
                </a:lnTo>
                <a:lnTo>
                  <a:pt x="194" y="133"/>
                </a:lnTo>
                <a:lnTo>
                  <a:pt x="195" y="136"/>
                </a:lnTo>
                <a:lnTo>
                  <a:pt x="198" y="136"/>
                </a:lnTo>
                <a:lnTo>
                  <a:pt x="200" y="138"/>
                </a:lnTo>
                <a:lnTo>
                  <a:pt x="201" y="138"/>
                </a:lnTo>
                <a:lnTo>
                  <a:pt x="206" y="138"/>
                </a:lnTo>
                <a:lnTo>
                  <a:pt x="210" y="139"/>
                </a:lnTo>
                <a:lnTo>
                  <a:pt x="213" y="141"/>
                </a:lnTo>
                <a:lnTo>
                  <a:pt x="217" y="142"/>
                </a:lnTo>
                <a:lnTo>
                  <a:pt x="219" y="142"/>
                </a:lnTo>
                <a:lnTo>
                  <a:pt x="223" y="142"/>
                </a:lnTo>
                <a:lnTo>
                  <a:pt x="222" y="145"/>
                </a:lnTo>
                <a:lnTo>
                  <a:pt x="223" y="145"/>
                </a:lnTo>
                <a:lnTo>
                  <a:pt x="223" y="147"/>
                </a:lnTo>
                <a:lnTo>
                  <a:pt x="197" y="145"/>
                </a:lnTo>
                <a:lnTo>
                  <a:pt x="197" y="150"/>
                </a:lnTo>
                <a:lnTo>
                  <a:pt x="173" y="148"/>
                </a:lnTo>
                <a:lnTo>
                  <a:pt x="173" y="142"/>
                </a:lnTo>
                <a:lnTo>
                  <a:pt x="160" y="141"/>
                </a:lnTo>
                <a:lnTo>
                  <a:pt x="159" y="139"/>
                </a:lnTo>
                <a:lnTo>
                  <a:pt x="159" y="138"/>
                </a:lnTo>
                <a:lnTo>
                  <a:pt x="162" y="136"/>
                </a:lnTo>
                <a:lnTo>
                  <a:pt x="160" y="133"/>
                </a:lnTo>
                <a:lnTo>
                  <a:pt x="159" y="133"/>
                </a:lnTo>
                <a:lnTo>
                  <a:pt x="154" y="132"/>
                </a:lnTo>
                <a:lnTo>
                  <a:pt x="156" y="133"/>
                </a:lnTo>
                <a:lnTo>
                  <a:pt x="156" y="136"/>
                </a:lnTo>
                <a:lnTo>
                  <a:pt x="151" y="141"/>
                </a:lnTo>
                <a:lnTo>
                  <a:pt x="156" y="141"/>
                </a:lnTo>
                <a:lnTo>
                  <a:pt x="154" y="164"/>
                </a:lnTo>
                <a:lnTo>
                  <a:pt x="129" y="164"/>
                </a:lnTo>
                <a:lnTo>
                  <a:pt x="129" y="161"/>
                </a:lnTo>
                <a:lnTo>
                  <a:pt x="126" y="161"/>
                </a:lnTo>
                <a:lnTo>
                  <a:pt x="124" y="163"/>
                </a:lnTo>
                <a:lnTo>
                  <a:pt x="112" y="158"/>
                </a:lnTo>
                <a:lnTo>
                  <a:pt x="110" y="157"/>
                </a:lnTo>
                <a:lnTo>
                  <a:pt x="109" y="154"/>
                </a:lnTo>
                <a:lnTo>
                  <a:pt x="107" y="152"/>
                </a:lnTo>
                <a:lnTo>
                  <a:pt x="96" y="148"/>
                </a:lnTo>
                <a:lnTo>
                  <a:pt x="94" y="148"/>
                </a:lnTo>
                <a:lnTo>
                  <a:pt x="90" y="151"/>
                </a:lnTo>
                <a:lnTo>
                  <a:pt x="77" y="151"/>
                </a:lnTo>
                <a:lnTo>
                  <a:pt x="75" y="150"/>
                </a:lnTo>
                <a:lnTo>
                  <a:pt x="41" y="148"/>
                </a:lnTo>
                <a:lnTo>
                  <a:pt x="34" y="144"/>
                </a:lnTo>
                <a:lnTo>
                  <a:pt x="33" y="144"/>
                </a:lnTo>
                <a:lnTo>
                  <a:pt x="25" y="145"/>
                </a:lnTo>
                <a:lnTo>
                  <a:pt x="18" y="144"/>
                </a:lnTo>
                <a:lnTo>
                  <a:pt x="15" y="144"/>
                </a:lnTo>
                <a:lnTo>
                  <a:pt x="15" y="136"/>
                </a:lnTo>
                <a:lnTo>
                  <a:pt x="3" y="136"/>
                </a:lnTo>
                <a:lnTo>
                  <a:pt x="5" y="120"/>
                </a:lnTo>
                <a:lnTo>
                  <a:pt x="0" y="119"/>
                </a:lnTo>
                <a:lnTo>
                  <a:pt x="2" y="117"/>
                </a:lnTo>
                <a:lnTo>
                  <a:pt x="6" y="116"/>
                </a:lnTo>
                <a:lnTo>
                  <a:pt x="6" y="110"/>
                </a:lnTo>
                <a:lnTo>
                  <a:pt x="19" y="111"/>
                </a:lnTo>
                <a:lnTo>
                  <a:pt x="24" y="111"/>
                </a:lnTo>
                <a:lnTo>
                  <a:pt x="28" y="107"/>
                </a:lnTo>
                <a:lnTo>
                  <a:pt x="46" y="88"/>
                </a:lnTo>
                <a:lnTo>
                  <a:pt x="50" y="85"/>
                </a:lnTo>
                <a:lnTo>
                  <a:pt x="52" y="86"/>
                </a:lnTo>
                <a:lnTo>
                  <a:pt x="55" y="88"/>
                </a:lnTo>
                <a:lnTo>
                  <a:pt x="59" y="89"/>
                </a:lnTo>
                <a:lnTo>
                  <a:pt x="60" y="86"/>
                </a:lnTo>
                <a:lnTo>
                  <a:pt x="62" y="85"/>
                </a:lnTo>
                <a:lnTo>
                  <a:pt x="63" y="85"/>
                </a:lnTo>
                <a:lnTo>
                  <a:pt x="65" y="85"/>
                </a:lnTo>
                <a:lnTo>
                  <a:pt x="72" y="72"/>
                </a:lnTo>
                <a:lnTo>
                  <a:pt x="66" y="70"/>
                </a:lnTo>
                <a:lnTo>
                  <a:pt x="65" y="67"/>
                </a:lnTo>
                <a:lnTo>
                  <a:pt x="62" y="67"/>
                </a:lnTo>
                <a:lnTo>
                  <a:pt x="60" y="66"/>
                </a:lnTo>
                <a:lnTo>
                  <a:pt x="58" y="67"/>
                </a:lnTo>
                <a:lnTo>
                  <a:pt x="55" y="66"/>
                </a:lnTo>
                <a:lnTo>
                  <a:pt x="55" y="65"/>
                </a:lnTo>
                <a:lnTo>
                  <a:pt x="52" y="63"/>
                </a:lnTo>
                <a:lnTo>
                  <a:pt x="52" y="60"/>
                </a:lnTo>
                <a:lnTo>
                  <a:pt x="49" y="60"/>
                </a:lnTo>
                <a:lnTo>
                  <a:pt x="44" y="59"/>
                </a:lnTo>
                <a:lnTo>
                  <a:pt x="43" y="57"/>
                </a:lnTo>
                <a:lnTo>
                  <a:pt x="41" y="54"/>
                </a:lnTo>
                <a:lnTo>
                  <a:pt x="40" y="53"/>
                </a:lnTo>
                <a:lnTo>
                  <a:pt x="34" y="53"/>
                </a:lnTo>
                <a:lnTo>
                  <a:pt x="28" y="50"/>
                </a:lnTo>
                <a:lnTo>
                  <a:pt x="27" y="45"/>
                </a:lnTo>
                <a:lnTo>
                  <a:pt x="25" y="45"/>
                </a:lnTo>
                <a:lnTo>
                  <a:pt x="27" y="16"/>
                </a:lnTo>
                <a:lnTo>
                  <a:pt x="50" y="18"/>
                </a:lnTo>
                <a:lnTo>
                  <a:pt x="50" y="28"/>
                </a:lnTo>
                <a:lnTo>
                  <a:pt x="80" y="29"/>
                </a:lnTo>
                <a:lnTo>
                  <a:pt x="80" y="38"/>
                </a:lnTo>
                <a:lnTo>
                  <a:pt x="94" y="40"/>
                </a:lnTo>
                <a:lnTo>
                  <a:pt x="93" y="32"/>
                </a:lnTo>
                <a:lnTo>
                  <a:pt x="99" y="32"/>
                </a:lnTo>
                <a:lnTo>
                  <a:pt x="99" y="22"/>
                </a:lnTo>
                <a:lnTo>
                  <a:pt x="100" y="0"/>
                </a:lnTo>
                <a:lnTo>
                  <a:pt x="126" y="2"/>
                </a:lnTo>
                <a:lnTo>
                  <a:pt x="126" y="15"/>
                </a:lnTo>
                <a:lnTo>
                  <a:pt x="126" y="21"/>
                </a:lnTo>
                <a:lnTo>
                  <a:pt x="125" y="22"/>
                </a:lnTo>
                <a:lnTo>
                  <a:pt x="125" y="23"/>
                </a:lnTo>
                <a:lnTo>
                  <a:pt x="126" y="26"/>
                </a:lnTo>
                <a:lnTo>
                  <a:pt x="129" y="25"/>
                </a:lnTo>
                <a:lnTo>
                  <a:pt x="132" y="23"/>
                </a:lnTo>
                <a:lnTo>
                  <a:pt x="135" y="23"/>
                </a:lnTo>
                <a:lnTo>
                  <a:pt x="137" y="25"/>
                </a:lnTo>
                <a:lnTo>
                  <a:pt x="138" y="25"/>
                </a:lnTo>
                <a:lnTo>
                  <a:pt x="141" y="25"/>
                </a:lnTo>
                <a:lnTo>
                  <a:pt x="144" y="25"/>
                </a:lnTo>
                <a:lnTo>
                  <a:pt x="147" y="25"/>
                </a:lnTo>
                <a:lnTo>
                  <a:pt x="148" y="26"/>
                </a:lnTo>
                <a:lnTo>
                  <a:pt x="154" y="26"/>
                </a:lnTo>
                <a:lnTo>
                  <a:pt x="157" y="28"/>
                </a:lnTo>
                <a:lnTo>
                  <a:pt x="159" y="28"/>
                </a:lnTo>
                <a:lnTo>
                  <a:pt x="160" y="26"/>
                </a:lnTo>
                <a:lnTo>
                  <a:pt x="162" y="26"/>
                </a:lnTo>
                <a:lnTo>
                  <a:pt x="163" y="26"/>
                </a:lnTo>
                <a:lnTo>
                  <a:pt x="165" y="28"/>
                </a:lnTo>
                <a:lnTo>
                  <a:pt x="166" y="28"/>
                </a:lnTo>
                <a:lnTo>
                  <a:pt x="169" y="28"/>
                </a:lnTo>
                <a:lnTo>
                  <a:pt x="169" y="29"/>
                </a:lnTo>
                <a:lnTo>
                  <a:pt x="169" y="31"/>
                </a:lnTo>
                <a:lnTo>
                  <a:pt x="169" y="32"/>
                </a:lnTo>
                <a:lnTo>
                  <a:pt x="167" y="38"/>
                </a:lnTo>
                <a:lnTo>
                  <a:pt x="169" y="43"/>
                </a:lnTo>
                <a:lnTo>
                  <a:pt x="172" y="43"/>
                </a:lnTo>
                <a:lnTo>
                  <a:pt x="173" y="44"/>
                </a:lnTo>
                <a:lnTo>
                  <a:pt x="173" y="47"/>
                </a:lnTo>
                <a:lnTo>
                  <a:pt x="173" y="60"/>
                </a:lnTo>
                <a:lnTo>
                  <a:pt x="173" y="63"/>
                </a:lnTo>
                <a:lnTo>
                  <a:pt x="173" y="65"/>
                </a:lnTo>
                <a:lnTo>
                  <a:pt x="175" y="66"/>
                </a:lnTo>
                <a:lnTo>
                  <a:pt x="176" y="66"/>
                </a:lnTo>
                <a:lnTo>
                  <a:pt x="179" y="66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52" name="Freeform 261"/>
          <p:cNvSpPr>
            <a:spLocks/>
          </p:cNvSpPr>
          <p:nvPr/>
        </p:nvSpPr>
        <p:spPr bwMode="auto">
          <a:xfrm rot="21334256">
            <a:off x="2797216" y="2976641"/>
            <a:ext cx="702887" cy="531400"/>
          </a:xfrm>
          <a:custGeom>
            <a:avLst/>
            <a:gdLst>
              <a:gd name="T0" fmla="*/ 2147483647 w 228"/>
              <a:gd name="T1" fmla="*/ 2147483647 h 195"/>
              <a:gd name="T2" fmla="*/ 2147483647 w 228"/>
              <a:gd name="T3" fmla="*/ 2147483647 h 195"/>
              <a:gd name="T4" fmla="*/ 2147483647 w 228"/>
              <a:gd name="T5" fmla="*/ 2147483647 h 195"/>
              <a:gd name="T6" fmla="*/ 2147483647 w 228"/>
              <a:gd name="T7" fmla="*/ 2147483647 h 195"/>
              <a:gd name="T8" fmla="*/ 2147483647 w 228"/>
              <a:gd name="T9" fmla="*/ 2147483647 h 195"/>
              <a:gd name="T10" fmla="*/ 2147483647 w 228"/>
              <a:gd name="T11" fmla="*/ 2147483647 h 195"/>
              <a:gd name="T12" fmla="*/ 2147483647 w 228"/>
              <a:gd name="T13" fmla="*/ 2147483647 h 195"/>
              <a:gd name="T14" fmla="*/ 2147483647 w 228"/>
              <a:gd name="T15" fmla="*/ 2147483647 h 195"/>
              <a:gd name="T16" fmla="*/ 2147483647 w 228"/>
              <a:gd name="T17" fmla="*/ 2147483647 h 195"/>
              <a:gd name="T18" fmla="*/ 2147483647 w 228"/>
              <a:gd name="T19" fmla="*/ 2147483647 h 195"/>
              <a:gd name="T20" fmla="*/ 2147483647 w 228"/>
              <a:gd name="T21" fmla="*/ 2147483647 h 195"/>
              <a:gd name="T22" fmla="*/ 2147483647 w 228"/>
              <a:gd name="T23" fmla="*/ 2147483647 h 195"/>
              <a:gd name="T24" fmla="*/ 2147483647 w 228"/>
              <a:gd name="T25" fmla="*/ 2147483647 h 195"/>
              <a:gd name="T26" fmla="*/ 2147483647 w 228"/>
              <a:gd name="T27" fmla="*/ 2147483647 h 195"/>
              <a:gd name="T28" fmla="*/ 2147483647 w 228"/>
              <a:gd name="T29" fmla="*/ 2147483647 h 195"/>
              <a:gd name="T30" fmla="*/ 2147483647 w 228"/>
              <a:gd name="T31" fmla="*/ 2147483647 h 195"/>
              <a:gd name="T32" fmla="*/ 2147483647 w 228"/>
              <a:gd name="T33" fmla="*/ 2147483647 h 195"/>
              <a:gd name="T34" fmla="*/ 2147483647 w 228"/>
              <a:gd name="T35" fmla="*/ 2147483647 h 195"/>
              <a:gd name="T36" fmla="*/ 2147483647 w 228"/>
              <a:gd name="T37" fmla="*/ 2147483647 h 195"/>
              <a:gd name="T38" fmla="*/ 2147483647 w 228"/>
              <a:gd name="T39" fmla="*/ 2147483647 h 195"/>
              <a:gd name="T40" fmla="*/ 2147483647 w 228"/>
              <a:gd name="T41" fmla="*/ 2147483647 h 195"/>
              <a:gd name="T42" fmla="*/ 2147483647 w 228"/>
              <a:gd name="T43" fmla="*/ 2147483647 h 195"/>
              <a:gd name="T44" fmla="*/ 2147483647 w 228"/>
              <a:gd name="T45" fmla="*/ 2147483647 h 195"/>
              <a:gd name="T46" fmla="*/ 2147483647 w 228"/>
              <a:gd name="T47" fmla="*/ 2147483647 h 195"/>
              <a:gd name="T48" fmla="*/ 2147483647 w 228"/>
              <a:gd name="T49" fmla="*/ 2147483647 h 195"/>
              <a:gd name="T50" fmla="*/ 2147483647 w 228"/>
              <a:gd name="T51" fmla="*/ 2147483647 h 195"/>
              <a:gd name="T52" fmla="*/ 2147483647 w 228"/>
              <a:gd name="T53" fmla="*/ 2147483647 h 195"/>
              <a:gd name="T54" fmla="*/ 2147483647 w 228"/>
              <a:gd name="T55" fmla="*/ 2147483647 h 195"/>
              <a:gd name="T56" fmla="*/ 2147483647 w 228"/>
              <a:gd name="T57" fmla="*/ 2147483647 h 195"/>
              <a:gd name="T58" fmla="*/ 2147483647 w 228"/>
              <a:gd name="T59" fmla="*/ 2147483647 h 195"/>
              <a:gd name="T60" fmla="*/ 2147483647 w 228"/>
              <a:gd name="T61" fmla="*/ 2147483647 h 195"/>
              <a:gd name="T62" fmla="*/ 2147483647 w 228"/>
              <a:gd name="T63" fmla="*/ 2147483647 h 195"/>
              <a:gd name="T64" fmla="*/ 2147483647 w 228"/>
              <a:gd name="T65" fmla="*/ 2147483647 h 195"/>
              <a:gd name="T66" fmla="*/ 2147483647 w 228"/>
              <a:gd name="T67" fmla="*/ 2147483647 h 195"/>
              <a:gd name="T68" fmla="*/ 2147483647 w 228"/>
              <a:gd name="T69" fmla="*/ 2147483647 h 195"/>
              <a:gd name="T70" fmla="*/ 2147483647 w 228"/>
              <a:gd name="T71" fmla="*/ 2147483647 h 195"/>
              <a:gd name="T72" fmla="*/ 2147483647 w 228"/>
              <a:gd name="T73" fmla="*/ 2147483647 h 195"/>
              <a:gd name="T74" fmla="*/ 2147483647 w 228"/>
              <a:gd name="T75" fmla="*/ 2147483647 h 195"/>
              <a:gd name="T76" fmla="*/ 2147483647 w 228"/>
              <a:gd name="T77" fmla="*/ 2147483647 h 195"/>
              <a:gd name="T78" fmla="*/ 2147483647 w 228"/>
              <a:gd name="T79" fmla="*/ 2147483647 h 195"/>
              <a:gd name="T80" fmla="*/ 2147483647 w 228"/>
              <a:gd name="T81" fmla="*/ 2147483647 h 195"/>
              <a:gd name="T82" fmla="*/ 2147483647 w 228"/>
              <a:gd name="T83" fmla="*/ 2147483647 h 195"/>
              <a:gd name="T84" fmla="*/ 2147483647 w 228"/>
              <a:gd name="T85" fmla="*/ 2147483647 h 195"/>
              <a:gd name="T86" fmla="*/ 2147483647 w 228"/>
              <a:gd name="T87" fmla="*/ 2147483647 h 195"/>
              <a:gd name="T88" fmla="*/ 2147483647 w 228"/>
              <a:gd name="T89" fmla="*/ 0 h 195"/>
              <a:gd name="T90" fmla="*/ 2147483647 w 228"/>
              <a:gd name="T91" fmla="*/ 2147483647 h 195"/>
              <a:gd name="T92" fmla="*/ 2147483647 w 228"/>
              <a:gd name="T93" fmla="*/ 2147483647 h 195"/>
              <a:gd name="T94" fmla="*/ 2147483647 w 228"/>
              <a:gd name="T95" fmla="*/ 2147483647 h 195"/>
              <a:gd name="T96" fmla="*/ 2147483647 w 228"/>
              <a:gd name="T97" fmla="*/ 2147483647 h 195"/>
              <a:gd name="T98" fmla="*/ 2147483647 w 228"/>
              <a:gd name="T99" fmla="*/ 2147483647 h 195"/>
              <a:gd name="T100" fmla="*/ 2147483647 w 228"/>
              <a:gd name="T101" fmla="*/ 2147483647 h 19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28"/>
              <a:gd name="T154" fmla="*/ 0 h 195"/>
              <a:gd name="T155" fmla="*/ 228 w 228"/>
              <a:gd name="T156" fmla="*/ 195 h 19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28" h="195">
                <a:moveTo>
                  <a:pt x="62" y="13"/>
                </a:moveTo>
                <a:lnTo>
                  <a:pt x="65" y="13"/>
                </a:lnTo>
                <a:lnTo>
                  <a:pt x="66" y="12"/>
                </a:lnTo>
                <a:lnTo>
                  <a:pt x="72" y="12"/>
                </a:lnTo>
                <a:lnTo>
                  <a:pt x="75" y="12"/>
                </a:lnTo>
                <a:lnTo>
                  <a:pt x="80" y="12"/>
                </a:lnTo>
                <a:lnTo>
                  <a:pt x="87" y="13"/>
                </a:lnTo>
                <a:lnTo>
                  <a:pt x="88" y="13"/>
                </a:lnTo>
                <a:lnTo>
                  <a:pt x="88" y="16"/>
                </a:lnTo>
                <a:lnTo>
                  <a:pt x="91" y="15"/>
                </a:lnTo>
                <a:lnTo>
                  <a:pt x="93" y="17"/>
                </a:lnTo>
                <a:lnTo>
                  <a:pt x="96" y="17"/>
                </a:lnTo>
                <a:lnTo>
                  <a:pt x="97" y="19"/>
                </a:lnTo>
                <a:lnTo>
                  <a:pt x="96" y="20"/>
                </a:lnTo>
                <a:lnTo>
                  <a:pt x="94" y="22"/>
                </a:lnTo>
                <a:lnTo>
                  <a:pt x="96" y="25"/>
                </a:lnTo>
                <a:lnTo>
                  <a:pt x="94" y="26"/>
                </a:lnTo>
                <a:lnTo>
                  <a:pt x="94" y="29"/>
                </a:lnTo>
                <a:lnTo>
                  <a:pt x="94" y="31"/>
                </a:lnTo>
                <a:lnTo>
                  <a:pt x="97" y="32"/>
                </a:lnTo>
                <a:lnTo>
                  <a:pt x="103" y="32"/>
                </a:lnTo>
                <a:lnTo>
                  <a:pt x="107" y="28"/>
                </a:lnTo>
                <a:lnTo>
                  <a:pt x="113" y="26"/>
                </a:lnTo>
                <a:lnTo>
                  <a:pt x="113" y="25"/>
                </a:lnTo>
                <a:lnTo>
                  <a:pt x="115" y="25"/>
                </a:lnTo>
                <a:lnTo>
                  <a:pt x="116" y="28"/>
                </a:lnTo>
                <a:lnTo>
                  <a:pt x="119" y="28"/>
                </a:lnTo>
                <a:lnTo>
                  <a:pt x="122" y="29"/>
                </a:lnTo>
                <a:lnTo>
                  <a:pt x="124" y="29"/>
                </a:lnTo>
                <a:lnTo>
                  <a:pt x="128" y="26"/>
                </a:lnTo>
                <a:lnTo>
                  <a:pt x="131" y="26"/>
                </a:lnTo>
                <a:lnTo>
                  <a:pt x="132" y="26"/>
                </a:lnTo>
                <a:lnTo>
                  <a:pt x="134" y="28"/>
                </a:lnTo>
                <a:lnTo>
                  <a:pt x="135" y="28"/>
                </a:lnTo>
                <a:lnTo>
                  <a:pt x="140" y="26"/>
                </a:lnTo>
                <a:lnTo>
                  <a:pt x="143" y="26"/>
                </a:lnTo>
                <a:lnTo>
                  <a:pt x="144" y="26"/>
                </a:lnTo>
                <a:lnTo>
                  <a:pt x="147" y="26"/>
                </a:lnTo>
                <a:lnTo>
                  <a:pt x="148" y="29"/>
                </a:lnTo>
                <a:lnTo>
                  <a:pt x="150" y="29"/>
                </a:lnTo>
                <a:lnTo>
                  <a:pt x="153" y="28"/>
                </a:lnTo>
                <a:lnTo>
                  <a:pt x="156" y="28"/>
                </a:lnTo>
                <a:lnTo>
                  <a:pt x="159" y="28"/>
                </a:lnTo>
                <a:lnTo>
                  <a:pt x="160" y="29"/>
                </a:lnTo>
                <a:lnTo>
                  <a:pt x="163" y="32"/>
                </a:lnTo>
                <a:lnTo>
                  <a:pt x="165" y="31"/>
                </a:lnTo>
                <a:lnTo>
                  <a:pt x="167" y="29"/>
                </a:lnTo>
                <a:lnTo>
                  <a:pt x="170" y="28"/>
                </a:lnTo>
                <a:lnTo>
                  <a:pt x="172" y="26"/>
                </a:lnTo>
                <a:lnTo>
                  <a:pt x="175" y="28"/>
                </a:lnTo>
                <a:lnTo>
                  <a:pt x="181" y="25"/>
                </a:lnTo>
                <a:lnTo>
                  <a:pt x="189" y="25"/>
                </a:lnTo>
                <a:lnTo>
                  <a:pt x="192" y="23"/>
                </a:lnTo>
                <a:lnTo>
                  <a:pt x="195" y="25"/>
                </a:lnTo>
                <a:lnTo>
                  <a:pt x="195" y="26"/>
                </a:lnTo>
                <a:lnTo>
                  <a:pt x="197" y="28"/>
                </a:lnTo>
                <a:lnTo>
                  <a:pt x="198" y="28"/>
                </a:lnTo>
                <a:lnTo>
                  <a:pt x="200" y="31"/>
                </a:lnTo>
                <a:lnTo>
                  <a:pt x="201" y="34"/>
                </a:lnTo>
                <a:lnTo>
                  <a:pt x="203" y="34"/>
                </a:lnTo>
                <a:lnTo>
                  <a:pt x="211" y="26"/>
                </a:lnTo>
                <a:lnTo>
                  <a:pt x="214" y="28"/>
                </a:lnTo>
                <a:lnTo>
                  <a:pt x="217" y="26"/>
                </a:lnTo>
                <a:lnTo>
                  <a:pt x="220" y="26"/>
                </a:lnTo>
                <a:lnTo>
                  <a:pt x="222" y="26"/>
                </a:lnTo>
                <a:lnTo>
                  <a:pt x="222" y="25"/>
                </a:lnTo>
                <a:lnTo>
                  <a:pt x="223" y="20"/>
                </a:lnTo>
                <a:lnTo>
                  <a:pt x="226" y="15"/>
                </a:lnTo>
                <a:lnTo>
                  <a:pt x="228" y="17"/>
                </a:lnTo>
                <a:lnTo>
                  <a:pt x="228" y="19"/>
                </a:lnTo>
                <a:lnTo>
                  <a:pt x="223" y="72"/>
                </a:lnTo>
                <a:lnTo>
                  <a:pt x="222" y="75"/>
                </a:lnTo>
                <a:lnTo>
                  <a:pt x="223" y="78"/>
                </a:lnTo>
                <a:lnTo>
                  <a:pt x="222" y="80"/>
                </a:lnTo>
                <a:lnTo>
                  <a:pt x="217" y="82"/>
                </a:lnTo>
                <a:lnTo>
                  <a:pt x="213" y="86"/>
                </a:lnTo>
                <a:lnTo>
                  <a:pt x="206" y="86"/>
                </a:lnTo>
                <a:lnTo>
                  <a:pt x="200" y="88"/>
                </a:lnTo>
                <a:lnTo>
                  <a:pt x="192" y="91"/>
                </a:lnTo>
                <a:lnTo>
                  <a:pt x="198" y="98"/>
                </a:lnTo>
                <a:lnTo>
                  <a:pt x="206" y="98"/>
                </a:lnTo>
                <a:lnTo>
                  <a:pt x="206" y="105"/>
                </a:lnTo>
                <a:lnTo>
                  <a:pt x="203" y="105"/>
                </a:lnTo>
                <a:lnTo>
                  <a:pt x="201" y="124"/>
                </a:lnTo>
                <a:lnTo>
                  <a:pt x="195" y="124"/>
                </a:lnTo>
                <a:lnTo>
                  <a:pt x="195" y="123"/>
                </a:lnTo>
                <a:lnTo>
                  <a:pt x="188" y="123"/>
                </a:lnTo>
                <a:lnTo>
                  <a:pt x="187" y="120"/>
                </a:lnTo>
                <a:lnTo>
                  <a:pt x="182" y="120"/>
                </a:lnTo>
                <a:lnTo>
                  <a:pt x="181" y="121"/>
                </a:lnTo>
                <a:lnTo>
                  <a:pt x="184" y="124"/>
                </a:lnTo>
                <a:lnTo>
                  <a:pt x="173" y="143"/>
                </a:lnTo>
                <a:lnTo>
                  <a:pt x="179" y="148"/>
                </a:lnTo>
                <a:lnTo>
                  <a:pt x="175" y="151"/>
                </a:lnTo>
                <a:lnTo>
                  <a:pt x="176" y="160"/>
                </a:lnTo>
                <a:lnTo>
                  <a:pt x="176" y="167"/>
                </a:lnTo>
                <a:lnTo>
                  <a:pt x="172" y="167"/>
                </a:lnTo>
                <a:lnTo>
                  <a:pt x="170" y="182"/>
                </a:lnTo>
                <a:lnTo>
                  <a:pt x="166" y="186"/>
                </a:lnTo>
                <a:lnTo>
                  <a:pt x="159" y="182"/>
                </a:lnTo>
                <a:lnTo>
                  <a:pt x="160" y="179"/>
                </a:lnTo>
                <a:lnTo>
                  <a:pt x="153" y="177"/>
                </a:lnTo>
                <a:lnTo>
                  <a:pt x="151" y="179"/>
                </a:lnTo>
                <a:lnTo>
                  <a:pt x="147" y="190"/>
                </a:lnTo>
                <a:lnTo>
                  <a:pt x="141" y="193"/>
                </a:lnTo>
                <a:lnTo>
                  <a:pt x="141" y="195"/>
                </a:lnTo>
                <a:lnTo>
                  <a:pt x="134" y="192"/>
                </a:lnTo>
                <a:lnTo>
                  <a:pt x="128" y="189"/>
                </a:lnTo>
                <a:lnTo>
                  <a:pt x="125" y="190"/>
                </a:lnTo>
                <a:lnTo>
                  <a:pt x="122" y="187"/>
                </a:lnTo>
                <a:lnTo>
                  <a:pt x="122" y="182"/>
                </a:lnTo>
                <a:lnTo>
                  <a:pt x="110" y="170"/>
                </a:lnTo>
                <a:lnTo>
                  <a:pt x="107" y="176"/>
                </a:lnTo>
                <a:lnTo>
                  <a:pt x="104" y="176"/>
                </a:lnTo>
                <a:lnTo>
                  <a:pt x="107" y="164"/>
                </a:lnTo>
                <a:lnTo>
                  <a:pt x="104" y="160"/>
                </a:lnTo>
                <a:lnTo>
                  <a:pt x="112" y="154"/>
                </a:lnTo>
                <a:lnTo>
                  <a:pt x="107" y="152"/>
                </a:lnTo>
                <a:lnTo>
                  <a:pt x="104" y="155"/>
                </a:lnTo>
                <a:lnTo>
                  <a:pt x="100" y="154"/>
                </a:lnTo>
                <a:lnTo>
                  <a:pt x="100" y="149"/>
                </a:lnTo>
                <a:lnTo>
                  <a:pt x="90" y="148"/>
                </a:lnTo>
                <a:lnTo>
                  <a:pt x="90" y="146"/>
                </a:lnTo>
                <a:lnTo>
                  <a:pt x="82" y="146"/>
                </a:lnTo>
                <a:lnTo>
                  <a:pt x="85" y="141"/>
                </a:lnTo>
                <a:lnTo>
                  <a:pt x="88" y="142"/>
                </a:lnTo>
                <a:lnTo>
                  <a:pt x="91" y="136"/>
                </a:lnTo>
                <a:lnTo>
                  <a:pt x="87" y="133"/>
                </a:lnTo>
                <a:lnTo>
                  <a:pt x="87" y="130"/>
                </a:lnTo>
                <a:lnTo>
                  <a:pt x="85" y="129"/>
                </a:lnTo>
                <a:lnTo>
                  <a:pt x="84" y="126"/>
                </a:lnTo>
                <a:lnTo>
                  <a:pt x="80" y="126"/>
                </a:lnTo>
                <a:lnTo>
                  <a:pt x="72" y="129"/>
                </a:lnTo>
                <a:lnTo>
                  <a:pt x="66" y="129"/>
                </a:lnTo>
                <a:lnTo>
                  <a:pt x="62" y="124"/>
                </a:lnTo>
                <a:lnTo>
                  <a:pt x="63" y="123"/>
                </a:lnTo>
                <a:lnTo>
                  <a:pt x="66" y="121"/>
                </a:lnTo>
                <a:lnTo>
                  <a:pt x="75" y="120"/>
                </a:lnTo>
                <a:lnTo>
                  <a:pt x="75" y="119"/>
                </a:lnTo>
                <a:lnTo>
                  <a:pt x="66" y="117"/>
                </a:lnTo>
                <a:lnTo>
                  <a:pt x="65" y="114"/>
                </a:lnTo>
                <a:lnTo>
                  <a:pt x="62" y="108"/>
                </a:lnTo>
                <a:lnTo>
                  <a:pt x="61" y="108"/>
                </a:lnTo>
                <a:lnTo>
                  <a:pt x="58" y="110"/>
                </a:lnTo>
                <a:lnTo>
                  <a:pt x="56" y="108"/>
                </a:lnTo>
                <a:lnTo>
                  <a:pt x="52" y="108"/>
                </a:lnTo>
                <a:lnTo>
                  <a:pt x="50" y="101"/>
                </a:lnTo>
                <a:lnTo>
                  <a:pt x="47" y="97"/>
                </a:lnTo>
                <a:lnTo>
                  <a:pt x="44" y="95"/>
                </a:lnTo>
                <a:lnTo>
                  <a:pt x="44" y="92"/>
                </a:lnTo>
                <a:lnTo>
                  <a:pt x="43" y="88"/>
                </a:lnTo>
                <a:lnTo>
                  <a:pt x="53" y="76"/>
                </a:lnTo>
                <a:lnTo>
                  <a:pt x="55" y="75"/>
                </a:lnTo>
                <a:lnTo>
                  <a:pt x="53" y="73"/>
                </a:lnTo>
                <a:lnTo>
                  <a:pt x="50" y="70"/>
                </a:lnTo>
                <a:lnTo>
                  <a:pt x="47" y="70"/>
                </a:lnTo>
                <a:lnTo>
                  <a:pt x="43" y="69"/>
                </a:lnTo>
                <a:lnTo>
                  <a:pt x="40" y="66"/>
                </a:lnTo>
                <a:lnTo>
                  <a:pt x="40" y="63"/>
                </a:lnTo>
                <a:lnTo>
                  <a:pt x="25" y="51"/>
                </a:lnTo>
                <a:lnTo>
                  <a:pt x="21" y="50"/>
                </a:lnTo>
                <a:lnTo>
                  <a:pt x="18" y="45"/>
                </a:lnTo>
                <a:lnTo>
                  <a:pt x="18" y="37"/>
                </a:lnTo>
                <a:lnTo>
                  <a:pt x="18" y="29"/>
                </a:lnTo>
                <a:lnTo>
                  <a:pt x="15" y="26"/>
                </a:lnTo>
                <a:lnTo>
                  <a:pt x="17" y="26"/>
                </a:lnTo>
                <a:lnTo>
                  <a:pt x="17" y="10"/>
                </a:lnTo>
                <a:lnTo>
                  <a:pt x="6" y="9"/>
                </a:lnTo>
                <a:lnTo>
                  <a:pt x="2" y="9"/>
                </a:lnTo>
                <a:lnTo>
                  <a:pt x="0" y="7"/>
                </a:lnTo>
                <a:lnTo>
                  <a:pt x="0" y="6"/>
                </a:lnTo>
                <a:lnTo>
                  <a:pt x="3" y="3"/>
                </a:lnTo>
                <a:lnTo>
                  <a:pt x="6" y="1"/>
                </a:lnTo>
                <a:lnTo>
                  <a:pt x="9" y="0"/>
                </a:lnTo>
                <a:lnTo>
                  <a:pt x="11" y="0"/>
                </a:lnTo>
                <a:lnTo>
                  <a:pt x="12" y="0"/>
                </a:lnTo>
                <a:lnTo>
                  <a:pt x="14" y="1"/>
                </a:lnTo>
                <a:lnTo>
                  <a:pt x="17" y="1"/>
                </a:lnTo>
                <a:lnTo>
                  <a:pt x="18" y="4"/>
                </a:lnTo>
                <a:lnTo>
                  <a:pt x="19" y="4"/>
                </a:lnTo>
                <a:lnTo>
                  <a:pt x="21" y="6"/>
                </a:lnTo>
                <a:lnTo>
                  <a:pt x="21" y="7"/>
                </a:lnTo>
                <a:lnTo>
                  <a:pt x="19" y="10"/>
                </a:lnTo>
                <a:lnTo>
                  <a:pt x="21" y="12"/>
                </a:lnTo>
                <a:lnTo>
                  <a:pt x="22" y="12"/>
                </a:lnTo>
                <a:lnTo>
                  <a:pt x="30" y="12"/>
                </a:lnTo>
                <a:lnTo>
                  <a:pt x="31" y="13"/>
                </a:lnTo>
                <a:lnTo>
                  <a:pt x="33" y="12"/>
                </a:lnTo>
                <a:lnTo>
                  <a:pt x="34" y="13"/>
                </a:lnTo>
                <a:lnTo>
                  <a:pt x="34" y="15"/>
                </a:lnTo>
                <a:lnTo>
                  <a:pt x="40" y="15"/>
                </a:lnTo>
                <a:lnTo>
                  <a:pt x="40" y="16"/>
                </a:lnTo>
                <a:lnTo>
                  <a:pt x="46" y="16"/>
                </a:lnTo>
                <a:lnTo>
                  <a:pt x="49" y="17"/>
                </a:lnTo>
                <a:lnTo>
                  <a:pt x="52" y="20"/>
                </a:lnTo>
                <a:lnTo>
                  <a:pt x="55" y="20"/>
                </a:lnTo>
                <a:lnTo>
                  <a:pt x="56" y="19"/>
                </a:lnTo>
                <a:lnTo>
                  <a:pt x="59" y="16"/>
                </a:lnTo>
                <a:lnTo>
                  <a:pt x="62" y="13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53" name="Freeform 262"/>
          <p:cNvSpPr>
            <a:spLocks/>
          </p:cNvSpPr>
          <p:nvPr/>
        </p:nvSpPr>
        <p:spPr bwMode="auto">
          <a:xfrm rot="21334256">
            <a:off x="5196658" y="2935944"/>
            <a:ext cx="832186" cy="614089"/>
          </a:xfrm>
          <a:custGeom>
            <a:avLst/>
            <a:gdLst>
              <a:gd name="T0" fmla="*/ 2147483647 w 270"/>
              <a:gd name="T1" fmla="*/ 2147483647 h 225"/>
              <a:gd name="T2" fmla="*/ 2147483647 w 270"/>
              <a:gd name="T3" fmla="*/ 2147483647 h 225"/>
              <a:gd name="T4" fmla="*/ 2147483647 w 270"/>
              <a:gd name="T5" fmla="*/ 2147483647 h 225"/>
              <a:gd name="T6" fmla="*/ 2147483647 w 270"/>
              <a:gd name="T7" fmla="*/ 2147483647 h 225"/>
              <a:gd name="T8" fmla="*/ 2147483647 w 270"/>
              <a:gd name="T9" fmla="*/ 2147483647 h 225"/>
              <a:gd name="T10" fmla="*/ 2147483647 w 270"/>
              <a:gd name="T11" fmla="*/ 2147483647 h 225"/>
              <a:gd name="T12" fmla="*/ 2147483647 w 270"/>
              <a:gd name="T13" fmla="*/ 2147483647 h 225"/>
              <a:gd name="T14" fmla="*/ 2147483647 w 270"/>
              <a:gd name="T15" fmla="*/ 2147483647 h 225"/>
              <a:gd name="T16" fmla="*/ 2147483647 w 270"/>
              <a:gd name="T17" fmla="*/ 2147483647 h 225"/>
              <a:gd name="T18" fmla="*/ 2147483647 w 270"/>
              <a:gd name="T19" fmla="*/ 2147483647 h 225"/>
              <a:gd name="T20" fmla="*/ 2147483647 w 270"/>
              <a:gd name="T21" fmla="*/ 2147483647 h 225"/>
              <a:gd name="T22" fmla="*/ 2147483647 w 270"/>
              <a:gd name="T23" fmla="*/ 2147483647 h 225"/>
              <a:gd name="T24" fmla="*/ 2147483647 w 270"/>
              <a:gd name="T25" fmla="*/ 2147483647 h 225"/>
              <a:gd name="T26" fmla="*/ 2147483647 w 270"/>
              <a:gd name="T27" fmla="*/ 2147483647 h 225"/>
              <a:gd name="T28" fmla="*/ 2147483647 w 270"/>
              <a:gd name="T29" fmla="*/ 2147483647 h 225"/>
              <a:gd name="T30" fmla="*/ 2147483647 w 270"/>
              <a:gd name="T31" fmla="*/ 2147483647 h 225"/>
              <a:gd name="T32" fmla="*/ 2147483647 w 270"/>
              <a:gd name="T33" fmla="*/ 2147483647 h 225"/>
              <a:gd name="T34" fmla="*/ 2147483647 w 270"/>
              <a:gd name="T35" fmla="*/ 2147483647 h 225"/>
              <a:gd name="T36" fmla="*/ 2147483647 w 270"/>
              <a:gd name="T37" fmla="*/ 2147483647 h 225"/>
              <a:gd name="T38" fmla="*/ 2147483647 w 270"/>
              <a:gd name="T39" fmla="*/ 2147483647 h 225"/>
              <a:gd name="T40" fmla="*/ 2147483647 w 270"/>
              <a:gd name="T41" fmla="*/ 2147483647 h 225"/>
              <a:gd name="T42" fmla="*/ 2147483647 w 270"/>
              <a:gd name="T43" fmla="*/ 2147483647 h 225"/>
              <a:gd name="T44" fmla="*/ 2147483647 w 270"/>
              <a:gd name="T45" fmla="*/ 2147483647 h 225"/>
              <a:gd name="T46" fmla="*/ 2147483647 w 270"/>
              <a:gd name="T47" fmla="*/ 2147483647 h 225"/>
              <a:gd name="T48" fmla="*/ 2147483647 w 270"/>
              <a:gd name="T49" fmla="*/ 2147483647 h 225"/>
              <a:gd name="T50" fmla="*/ 2147483647 w 270"/>
              <a:gd name="T51" fmla="*/ 2147483647 h 225"/>
              <a:gd name="T52" fmla="*/ 2147483647 w 270"/>
              <a:gd name="T53" fmla="*/ 2147483647 h 225"/>
              <a:gd name="T54" fmla="*/ 2147483647 w 270"/>
              <a:gd name="T55" fmla="*/ 2147483647 h 225"/>
              <a:gd name="T56" fmla="*/ 2147483647 w 270"/>
              <a:gd name="T57" fmla="*/ 2147483647 h 225"/>
              <a:gd name="T58" fmla="*/ 2147483647 w 270"/>
              <a:gd name="T59" fmla="*/ 2147483647 h 225"/>
              <a:gd name="T60" fmla="*/ 2147483647 w 270"/>
              <a:gd name="T61" fmla="*/ 2147483647 h 225"/>
              <a:gd name="T62" fmla="*/ 2147483647 w 270"/>
              <a:gd name="T63" fmla="*/ 2147483647 h 225"/>
              <a:gd name="T64" fmla="*/ 2147483647 w 270"/>
              <a:gd name="T65" fmla="*/ 2147483647 h 225"/>
              <a:gd name="T66" fmla="*/ 2147483647 w 270"/>
              <a:gd name="T67" fmla="*/ 2147483647 h 225"/>
              <a:gd name="T68" fmla="*/ 2147483647 w 270"/>
              <a:gd name="T69" fmla="*/ 2147483647 h 225"/>
              <a:gd name="T70" fmla="*/ 2147483647 w 270"/>
              <a:gd name="T71" fmla="*/ 2147483647 h 225"/>
              <a:gd name="T72" fmla="*/ 2147483647 w 270"/>
              <a:gd name="T73" fmla="*/ 2147483647 h 225"/>
              <a:gd name="T74" fmla="*/ 2147483647 w 270"/>
              <a:gd name="T75" fmla="*/ 2147483647 h 225"/>
              <a:gd name="T76" fmla="*/ 2147483647 w 270"/>
              <a:gd name="T77" fmla="*/ 2147483647 h 225"/>
              <a:gd name="T78" fmla="*/ 2147483647 w 270"/>
              <a:gd name="T79" fmla="*/ 2147483647 h 225"/>
              <a:gd name="T80" fmla="*/ 2147483647 w 270"/>
              <a:gd name="T81" fmla="*/ 2147483647 h 225"/>
              <a:gd name="T82" fmla="*/ 2147483647 w 270"/>
              <a:gd name="T83" fmla="*/ 2147483647 h 225"/>
              <a:gd name="T84" fmla="*/ 2147483647 w 270"/>
              <a:gd name="T85" fmla="*/ 2147483647 h 225"/>
              <a:gd name="T86" fmla="*/ 2147483647 w 270"/>
              <a:gd name="T87" fmla="*/ 2147483647 h 225"/>
              <a:gd name="T88" fmla="*/ 2147483647 w 270"/>
              <a:gd name="T89" fmla="*/ 2147483647 h 225"/>
              <a:gd name="T90" fmla="*/ 2147483647 w 270"/>
              <a:gd name="T91" fmla="*/ 2147483647 h 225"/>
              <a:gd name="T92" fmla="*/ 2147483647 w 270"/>
              <a:gd name="T93" fmla="*/ 2147483647 h 225"/>
              <a:gd name="T94" fmla="*/ 2147483647 w 270"/>
              <a:gd name="T95" fmla="*/ 2147483647 h 225"/>
              <a:gd name="T96" fmla="*/ 2147483647 w 270"/>
              <a:gd name="T97" fmla="*/ 2147483647 h 225"/>
              <a:gd name="T98" fmla="*/ 2147483647 w 270"/>
              <a:gd name="T99" fmla="*/ 2147483647 h 225"/>
              <a:gd name="T100" fmla="*/ 2147483647 w 270"/>
              <a:gd name="T101" fmla="*/ 2147483647 h 225"/>
              <a:gd name="T102" fmla="*/ 2147483647 w 270"/>
              <a:gd name="T103" fmla="*/ 2147483647 h 225"/>
              <a:gd name="T104" fmla="*/ 0 w 270"/>
              <a:gd name="T105" fmla="*/ 2147483647 h 225"/>
              <a:gd name="T106" fmla="*/ 2147483647 w 270"/>
              <a:gd name="T107" fmla="*/ 2147483647 h 225"/>
              <a:gd name="T108" fmla="*/ 2147483647 w 270"/>
              <a:gd name="T109" fmla="*/ 2147483647 h 225"/>
              <a:gd name="T110" fmla="*/ 2147483647 w 270"/>
              <a:gd name="T111" fmla="*/ 2147483647 h 225"/>
              <a:gd name="T112" fmla="*/ 2147483647 w 270"/>
              <a:gd name="T113" fmla="*/ 2147483647 h 2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70"/>
              <a:gd name="T172" fmla="*/ 0 h 225"/>
              <a:gd name="T173" fmla="*/ 270 w 270"/>
              <a:gd name="T174" fmla="*/ 225 h 22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70" h="225">
                <a:moveTo>
                  <a:pt x="84" y="13"/>
                </a:moveTo>
                <a:lnTo>
                  <a:pt x="87" y="14"/>
                </a:lnTo>
                <a:lnTo>
                  <a:pt x="85" y="17"/>
                </a:lnTo>
                <a:lnTo>
                  <a:pt x="98" y="25"/>
                </a:lnTo>
                <a:lnTo>
                  <a:pt x="97" y="28"/>
                </a:lnTo>
                <a:lnTo>
                  <a:pt x="103" y="32"/>
                </a:lnTo>
                <a:lnTo>
                  <a:pt x="104" y="31"/>
                </a:lnTo>
                <a:lnTo>
                  <a:pt x="107" y="32"/>
                </a:lnTo>
                <a:lnTo>
                  <a:pt x="115" y="20"/>
                </a:lnTo>
                <a:lnTo>
                  <a:pt x="116" y="19"/>
                </a:lnTo>
                <a:lnTo>
                  <a:pt x="120" y="22"/>
                </a:lnTo>
                <a:lnTo>
                  <a:pt x="125" y="17"/>
                </a:lnTo>
                <a:lnTo>
                  <a:pt x="144" y="29"/>
                </a:lnTo>
                <a:lnTo>
                  <a:pt x="138" y="39"/>
                </a:lnTo>
                <a:lnTo>
                  <a:pt x="154" y="48"/>
                </a:lnTo>
                <a:lnTo>
                  <a:pt x="161" y="35"/>
                </a:lnTo>
                <a:lnTo>
                  <a:pt x="166" y="36"/>
                </a:lnTo>
                <a:lnTo>
                  <a:pt x="164" y="39"/>
                </a:lnTo>
                <a:lnTo>
                  <a:pt x="179" y="48"/>
                </a:lnTo>
                <a:lnTo>
                  <a:pt x="176" y="51"/>
                </a:lnTo>
                <a:lnTo>
                  <a:pt x="185" y="58"/>
                </a:lnTo>
                <a:lnTo>
                  <a:pt x="188" y="56"/>
                </a:lnTo>
                <a:lnTo>
                  <a:pt x="198" y="66"/>
                </a:lnTo>
                <a:lnTo>
                  <a:pt x="195" y="69"/>
                </a:lnTo>
                <a:lnTo>
                  <a:pt x="202" y="77"/>
                </a:lnTo>
                <a:lnTo>
                  <a:pt x="207" y="73"/>
                </a:lnTo>
                <a:lnTo>
                  <a:pt x="211" y="80"/>
                </a:lnTo>
                <a:lnTo>
                  <a:pt x="214" y="79"/>
                </a:lnTo>
                <a:lnTo>
                  <a:pt x="219" y="83"/>
                </a:lnTo>
                <a:lnTo>
                  <a:pt x="192" y="105"/>
                </a:lnTo>
                <a:lnTo>
                  <a:pt x="207" y="124"/>
                </a:lnTo>
                <a:lnTo>
                  <a:pt x="211" y="123"/>
                </a:lnTo>
                <a:lnTo>
                  <a:pt x="221" y="111"/>
                </a:lnTo>
                <a:lnTo>
                  <a:pt x="226" y="116"/>
                </a:lnTo>
                <a:lnTo>
                  <a:pt x="238" y="108"/>
                </a:lnTo>
                <a:lnTo>
                  <a:pt x="242" y="113"/>
                </a:lnTo>
                <a:lnTo>
                  <a:pt x="239" y="116"/>
                </a:lnTo>
                <a:lnTo>
                  <a:pt x="241" y="117"/>
                </a:lnTo>
                <a:lnTo>
                  <a:pt x="238" y="129"/>
                </a:lnTo>
                <a:lnTo>
                  <a:pt x="239" y="132"/>
                </a:lnTo>
                <a:lnTo>
                  <a:pt x="238" y="135"/>
                </a:lnTo>
                <a:lnTo>
                  <a:pt x="236" y="136"/>
                </a:lnTo>
                <a:lnTo>
                  <a:pt x="236" y="148"/>
                </a:lnTo>
                <a:lnTo>
                  <a:pt x="239" y="154"/>
                </a:lnTo>
                <a:lnTo>
                  <a:pt x="245" y="158"/>
                </a:lnTo>
                <a:lnTo>
                  <a:pt x="246" y="161"/>
                </a:lnTo>
                <a:lnTo>
                  <a:pt x="254" y="164"/>
                </a:lnTo>
                <a:lnTo>
                  <a:pt x="255" y="170"/>
                </a:lnTo>
                <a:lnTo>
                  <a:pt x="258" y="173"/>
                </a:lnTo>
                <a:lnTo>
                  <a:pt x="265" y="176"/>
                </a:lnTo>
                <a:lnTo>
                  <a:pt x="270" y="189"/>
                </a:lnTo>
                <a:lnTo>
                  <a:pt x="255" y="196"/>
                </a:lnTo>
                <a:lnTo>
                  <a:pt x="260" y="206"/>
                </a:lnTo>
                <a:lnTo>
                  <a:pt x="264" y="203"/>
                </a:lnTo>
                <a:lnTo>
                  <a:pt x="265" y="208"/>
                </a:lnTo>
                <a:lnTo>
                  <a:pt x="261" y="211"/>
                </a:lnTo>
                <a:lnTo>
                  <a:pt x="263" y="214"/>
                </a:lnTo>
                <a:lnTo>
                  <a:pt x="258" y="215"/>
                </a:lnTo>
                <a:lnTo>
                  <a:pt x="257" y="212"/>
                </a:lnTo>
                <a:lnTo>
                  <a:pt x="254" y="214"/>
                </a:lnTo>
                <a:lnTo>
                  <a:pt x="246" y="201"/>
                </a:lnTo>
                <a:lnTo>
                  <a:pt x="235" y="205"/>
                </a:lnTo>
                <a:lnTo>
                  <a:pt x="227" y="189"/>
                </a:lnTo>
                <a:lnTo>
                  <a:pt x="205" y="198"/>
                </a:lnTo>
                <a:lnTo>
                  <a:pt x="210" y="201"/>
                </a:lnTo>
                <a:lnTo>
                  <a:pt x="211" y="203"/>
                </a:lnTo>
                <a:lnTo>
                  <a:pt x="183" y="214"/>
                </a:lnTo>
                <a:lnTo>
                  <a:pt x="182" y="208"/>
                </a:lnTo>
                <a:lnTo>
                  <a:pt x="175" y="209"/>
                </a:lnTo>
                <a:lnTo>
                  <a:pt x="173" y="214"/>
                </a:lnTo>
                <a:lnTo>
                  <a:pt x="172" y="220"/>
                </a:lnTo>
                <a:lnTo>
                  <a:pt x="170" y="224"/>
                </a:lnTo>
                <a:lnTo>
                  <a:pt x="160" y="225"/>
                </a:lnTo>
                <a:lnTo>
                  <a:pt x="160" y="223"/>
                </a:lnTo>
                <a:lnTo>
                  <a:pt x="160" y="220"/>
                </a:lnTo>
                <a:lnTo>
                  <a:pt x="158" y="218"/>
                </a:lnTo>
                <a:lnTo>
                  <a:pt x="158" y="217"/>
                </a:lnTo>
                <a:lnTo>
                  <a:pt x="157" y="214"/>
                </a:lnTo>
                <a:lnTo>
                  <a:pt x="157" y="211"/>
                </a:lnTo>
                <a:lnTo>
                  <a:pt x="156" y="206"/>
                </a:lnTo>
                <a:lnTo>
                  <a:pt x="154" y="203"/>
                </a:lnTo>
                <a:lnTo>
                  <a:pt x="154" y="201"/>
                </a:lnTo>
                <a:lnTo>
                  <a:pt x="154" y="195"/>
                </a:lnTo>
                <a:lnTo>
                  <a:pt x="154" y="189"/>
                </a:lnTo>
                <a:lnTo>
                  <a:pt x="153" y="187"/>
                </a:lnTo>
                <a:lnTo>
                  <a:pt x="153" y="186"/>
                </a:lnTo>
                <a:lnTo>
                  <a:pt x="153" y="184"/>
                </a:lnTo>
                <a:lnTo>
                  <a:pt x="153" y="183"/>
                </a:lnTo>
                <a:lnTo>
                  <a:pt x="151" y="180"/>
                </a:lnTo>
                <a:lnTo>
                  <a:pt x="150" y="179"/>
                </a:lnTo>
                <a:lnTo>
                  <a:pt x="148" y="179"/>
                </a:lnTo>
                <a:lnTo>
                  <a:pt x="148" y="177"/>
                </a:lnTo>
                <a:lnTo>
                  <a:pt x="147" y="176"/>
                </a:lnTo>
                <a:lnTo>
                  <a:pt x="145" y="174"/>
                </a:lnTo>
                <a:lnTo>
                  <a:pt x="145" y="171"/>
                </a:lnTo>
                <a:lnTo>
                  <a:pt x="144" y="165"/>
                </a:lnTo>
                <a:lnTo>
                  <a:pt x="145" y="160"/>
                </a:lnTo>
                <a:lnTo>
                  <a:pt x="144" y="157"/>
                </a:lnTo>
                <a:lnTo>
                  <a:pt x="144" y="155"/>
                </a:lnTo>
                <a:lnTo>
                  <a:pt x="142" y="154"/>
                </a:lnTo>
                <a:lnTo>
                  <a:pt x="138" y="148"/>
                </a:lnTo>
                <a:lnTo>
                  <a:pt x="135" y="143"/>
                </a:lnTo>
                <a:lnTo>
                  <a:pt x="135" y="142"/>
                </a:lnTo>
                <a:lnTo>
                  <a:pt x="132" y="139"/>
                </a:lnTo>
                <a:lnTo>
                  <a:pt x="131" y="138"/>
                </a:lnTo>
                <a:lnTo>
                  <a:pt x="131" y="129"/>
                </a:lnTo>
                <a:lnTo>
                  <a:pt x="126" y="123"/>
                </a:lnTo>
                <a:lnTo>
                  <a:pt x="125" y="121"/>
                </a:lnTo>
                <a:lnTo>
                  <a:pt x="123" y="120"/>
                </a:lnTo>
                <a:lnTo>
                  <a:pt x="122" y="119"/>
                </a:lnTo>
                <a:lnTo>
                  <a:pt x="120" y="117"/>
                </a:lnTo>
                <a:lnTo>
                  <a:pt x="117" y="116"/>
                </a:lnTo>
                <a:lnTo>
                  <a:pt x="115" y="117"/>
                </a:lnTo>
                <a:lnTo>
                  <a:pt x="113" y="116"/>
                </a:lnTo>
                <a:lnTo>
                  <a:pt x="109" y="113"/>
                </a:lnTo>
                <a:lnTo>
                  <a:pt x="107" y="110"/>
                </a:lnTo>
                <a:lnTo>
                  <a:pt x="107" y="108"/>
                </a:lnTo>
                <a:lnTo>
                  <a:pt x="106" y="107"/>
                </a:lnTo>
                <a:lnTo>
                  <a:pt x="104" y="105"/>
                </a:lnTo>
                <a:lnTo>
                  <a:pt x="100" y="102"/>
                </a:lnTo>
                <a:lnTo>
                  <a:pt x="98" y="102"/>
                </a:lnTo>
                <a:lnTo>
                  <a:pt x="98" y="99"/>
                </a:lnTo>
                <a:lnTo>
                  <a:pt x="97" y="98"/>
                </a:lnTo>
                <a:lnTo>
                  <a:pt x="98" y="95"/>
                </a:lnTo>
                <a:lnTo>
                  <a:pt x="97" y="94"/>
                </a:lnTo>
                <a:lnTo>
                  <a:pt x="97" y="92"/>
                </a:lnTo>
                <a:lnTo>
                  <a:pt x="94" y="89"/>
                </a:lnTo>
                <a:lnTo>
                  <a:pt x="93" y="89"/>
                </a:lnTo>
                <a:lnTo>
                  <a:pt x="93" y="88"/>
                </a:lnTo>
                <a:lnTo>
                  <a:pt x="93" y="86"/>
                </a:lnTo>
                <a:lnTo>
                  <a:pt x="91" y="85"/>
                </a:lnTo>
                <a:lnTo>
                  <a:pt x="88" y="85"/>
                </a:lnTo>
                <a:lnTo>
                  <a:pt x="88" y="82"/>
                </a:lnTo>
                <a:lnTo>
                  <a:pt x="87" y="82"/>
                </a:lnTo>
                <a:lnTo>
                  <a:pt x="87" y="80"/>
                </a:lnTo>
                <a:lnTo>
                  <a:pt x="84" y="80"/>
                </a:lnTo>
                <a:lnTo>
                  <a:pt x="82" y="82"/>
                </a:lnTo>
                <a:lnTo>
                  <a:pt x="81" y="80"/>
                </a:lnTo>
                <a:lnTo>
                  <a:pt x="81" y="79"/>
                </a:lnTo>
                <a:lnTo>
                  <a:pt x="81" y="76"/>
                </a:lnTo>
                <a:lnTo>
                  <a:pt x="79" y="75"/>
                </a:lnTo>
                <a:lnTo>
                  <a:pt x="78" y="75"/>
                </a:lnTo>
                <a:lnTo>
                  <a:pt x="78" y="73"/>
                </a:lnTo>
                <a:lnTo>
                  <a:pt x="78" y="72"/>
                </a:lnTo>
                <a:lnTo>
                  <a:pt x="78" y="70"/>
                </a:lnTo>
                <a:lnTo>
                  <a:pt x="76" y="70"/>
                </a:lnTo>
                <a:lnTo>
                  <a:pt x="75" y="70"/>
                </a:lnTo>
                <a:lnTo>
                  <a:pt x="73" y="70"/>
                </a:lnTo>
                <a:lnTo>
                  <a:pt x="72" y="72"/>
                </a:lnTo>
                <a:lnTo>
                  <a:pt x="71" y="72"/>
                </a:lnTo>
                <a:lnTo>
                  <a:pt x="71" y="70"/>
                </a:lnTo>
                <a:lnTo>
                  <a:pt x="71" y="69"/>
                </a:lnTo>
                <a:lnTo>
                  <a:pt x="69" y="67"/>
                </a:lnTo>
                <a:lnTo>
                  <a:pt x="68" y="67"/>
                </a:lnTo>
                <a:lnTo>
                  <a:pt x="66" y="69"/>
                </a:lnTo>
                <a:lnTo>
                  <a:pt x="65" y="69"/>
                </a:lnTo>
                <a:lnTo>
                  <a:pt x="63" y="66"/>
                </a:lnTo>
                <a:lnTo>
                  <a:pt x="62" y="64"/>
                </a:lnTo>
                <a:lnTo>
                  <a:pt x="62" y="63"/>
                </a:lnTo>
                <a:lnTo>
                  <a:pt x="62" y="61"/>
                </a:lnTo>
                <a:lnTo>
                  <a:pt x="60" y="60"/>
                </a:lnTo>
                <a:lnTo>
                  <a:pt x="59" y="60"/>
                </a:lnTo>
                <a:lnTo>
                  <a:pt x="60" y="58"/>
                </a:lnTo>
                <a:lnTo>
                  <a:pt x="62" y="58"/>
                </a:lnTo>
                <a:lnTo>
                  <a:pt x="62" y="57"/>
                </a:lnTo>
                <a:lnTo>
                  <a:pt x="62" y="56"/>
                </a:lnTo>
                <a:lnTo>
                  <a:pt x="60" y="53"/>
                </a:lnTo>
                <a:lnTo>
                  <a:pt x="60" y="51"/>
                </a:lnTo>
                <a:lnTo>
                  <a:pt x="59" y="48"/>
                </a:lnTo>
                <a:lnTo>
                  <a:pt x="57" y="48"/>
                </a:lnTo>
                <a:lnTo>
                  <a:pt x="53" y="48"/>
                </a:lnTo>
                <a:lnTo>
                  <a:pt x="50" y="51"/>
                </a:lnTo>
                <a:lnTo>
                  <a:pt x="49" y="51"/>
                </a:lnTo>
                <a:lnTo>
                  <a:pt x="49" y="50"/>
                </a:lnTo>
                <a:lnTo>
                  <a:pt x="49" y="47"/>
                </a:lnTo>
                <a:lnTo>
                  <a:pt x="47" y="45"/>
                </a:lnTo>
                <a:lnTo>
                  <a:pt x="46" y="42"/>
                </a:lnTo>
                <a:lnTo>
                  <a:pt x="44" y="42"/>
                </a:lnTo>
                <a:lnTo>
                  <a:pt x="43" y="42"/>
                </a:lnTo>
                <a:lnTo>
                  <a:pt x="41" y="42"/>
                </a:lnTo>
                <a:lnTo>
                  <a:pt x="38" y="42"/>
                </a:lnTo>
                <a:lnTo>
                  <a:pt x="34" y="41"/>
                </a:lnTo>
                <a:lnTo>
                  <a:pt x="31" y="39"/>
                </a:lnTo>
                <a:lnTo>
                  <a:pt x="30" y="38"/>
                </a:lnTo>
                <a:lnTo>
                  <a:pt x="28" y="36"/>
                </a:lnTo>
                <a:lnTo>
                  <a:pt x="27" y="36"/>
                </a:lnTo>
                <a:lnTo>
                  <a:pt x="25" y="36"/>
                </a:lnTo>
                <a:lnTo>
                  <a:pt x="24" y="39"/>
                </a:lnTo>
                <a:lnTo>
                  <a:pt x="22" y="41"/>
                </a:lnTo>
                <a:lnTo>
                  <a:pt x="21" y="41"/>
                </a:lnTo>
                <a:lnTo>
                  <a:pt x="18" y="41"/>
                </a:lnTo>
                <a:lnTo>
                  <a:pt x="16" y="42"/>
                </a:lnTo>
                <a:lnTo>
                  <a:pt x="15" y="41"/>
                </a:lnTo>
                <a:lnTo>
                  <a:pt x="13" y="41"/>
                </a:lnTo>
                <a:lnTo>
                  <a:pt x="12" y="41"/>
                </a:lnTo>
                <a:lnTo>
                  <a:pt x="10" y="41"/>
                </a:lnTo>
                <a:lnTo>
                  <a:pt x="6" y="42"/>
                </a:lnTo>
                <a:lnTo>
                  <a:pt x="3" y="42"/>
                </a:lnTo>
                <a:lnTo>
                  <a:pt x="3" y="45"/>
                </a:lnTo>
                <a:lnTo>
                  <a:pt x="2" y="45"/>
                </a:lnTo>
                <a:lnTo>
                  <a:pt x="0" y="45"/>
                </a:lnTo>
                <a:lnTo>
                  <a:pt x="6" y="34"/>
                </a:lnTo>
                <a:lnTo>
                  <a:pt x="3" y="32"/>
                </a:lnTo>
                <a:lnTo>
                  <a:pt x="15" y="13"/>
                </a:lnTo>
                <a:lnTo>
                  <a:pt x="16" y="10"/>
                </a:lnTo>
                <a:lnTo>
                  <a:pt x="19" y="12"/>
                </a:lnTo>
                <a:lnTo>
                  <a:pt x="21" y="9"/>
                </a:lnTo>
                <a:lnTo>
                  <a:pt x="31" y="13"/>
                </a:lnTo>
                <a:lnTo>
                  <a:pt x="32" y="10"/>
                </a:lnTo>
                <a:lnTo>
                  <a:pt x="47" y="17"/>
                </a:lnTo>
                <a:lnTo>
                  <a:pt x="51" y="12"/>
                </a:lnTo>
                <a:lnTo>
                  <a:pt x="49" y="9"/>
                </a:lnTo>
                <a:lnTo>
                  <a:pt x="50" y="6"/>
                </a:lnTo>
                <a:lnTo>
                  <a:pt x="53" y="7"/>
                </a:lnTo>
                <a:lnTo>
                  <a:pt x="59" y="0"/>
                </a:lnTo>
                <a:lnTo>
                  <a:pt x="63" y="3"/>
                </a:lnTo>
                <a:lnTo>
                  <a:pt x="63" y="6"/>
                </a:lnTo>
                <a:lnTo>
                  <a:pt x="82" y="16"/>
                </a:lnTo>
                <a:lnTo>
                  <a:pt x="84" y="13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54" name="Freeform 263"/>
          <p:cNvSpPr>
            <a:spLocks/>
          </p:cNvSpPr>
          <p:nvPr/>
        </p:nvSpPr>
        <p:spPr bwMode="auto">
          <a:xfrm rot="21334256">
            <a:off x="4415400" y="1138495"/>
            <a:ext cx="801925" cy="590985"/>
          </a:xfrm>
          <a:custGeom>
            <a:avLst/>
            <a:gdLst>
              <a:gd name="T0" fmla="*/ 2147483647 w 260"/>
              <a:gd name="T1" fmla="*/ 2147483647 h 216"/>
              <a:gd name="T2" fmla="*/ 2147483647 w 260"/>
              <a:gd name="T3" fmla="*/ 2147483647 h 216"/>
              <a:gd name="T4" fmla="*/ 2147483647 w 260"/>
              <a:gd name="T5" fmla="*/ 2147483647 h 216"/>
              <a:gd name="T6" fmla="*/ 2147483647 w 260"/>
              <a:gd name="T7" fmla="*/ 2147483647 h 216"/>
              <a:gd name="T8" fmla="*/ 2147483647 w 260"/>
              <a:gd name="T9" fmla="*/ 2147483647 h 216"/>
              <a:gd name="T10" fmla="*/ 2147483647 w 260"/>
              <a:gd name="T11" fmla="*/ 2147483647 h 216"/>
              <a:gd name="T12" fmla="*/ 2147483647 w 260"/>
              <a:gd name="T13" fmla="*/ 2147483647 h 216"/>
              <a:gd name="T14" fmla="*/ 2147483647 w 260"/>
              <a:gd name="T15" fmla="*/ 2147483647 h 216"/>
              <a:gd name="T16" fmla="*/ 2147483647 w 260"/>
              <a:gd name="T17" fmla="*/ 2147483647 h 216"/>
              <a:gd name="T18" fmla="*/ 2147483647 w 260"/>
              <a:gd name="T19" fmla="*/ 2147483647 h 216"/>
              <a:gd name="T20" fmla="*/ 2147483647 w 260"/>
              <a:gd name="T21" fmla="*/ 2147483647 h 216"/>
              <a:gd name="T22" fmla="*/ 2147483647 w 260"/>
              <a:gd name="T23" fmla="*/ 2147483647 h 216"/>
              <a:gd name="T24" fmla="*/ 2147483647 w 260"/>
              <a:gd name="T25" fmla="*/ 2147483647 h 216"/>
              <a:gd name="T26" fmla="*/ 2147483647 w 260"/>
              <a:gd name="T27" fmla="*/ 2147483647 h 216"/>
              <a:gd name="T28" fmla="*/ 2147483647 w 260"/>
              <a:gd name="T29" fmla="*/ 2147483647 h 216"/>
              <a:gd name="T30" fmla="*/ 2147483647 w 260"/>
              <a:gd name="T31" fmla="*/ 2147483647 h 216"/>
              <a:gd name="T32" fmla="*/ 2147483647 w 260"/>
              <a:gd name="T33" fmla="*/ 2147483647 h 216"/>
              <a:gd name="T34" fmla="*/ 2147483647 w 260"/>
              <a:gd name="T35" fmla="*/ 2147483647 h 216"/>
              <a:gd name="T36" fmla="*/ 2147483647 w 260"/>
              <a:gd name="T37" fmla="*/ 2147483647 h 216"/>
              <a:gd name="T38" fmla="*/ 2147483647 w 260"/>
              <a:gd name="T39" fmla="*/ 2147483647 h 216"/>
              <a:gd name="T40" fmla="*/ 2147483647 w 260"/>
              <a:gd name="T41" fmla="*/ 2147483647 h 216"/>
              <a:gd name="T42" fmla="*/ 2147483647 w 260"/>
              <a:gd name="T43" fmla="*/ 2147483647 h 216"/>
              <a:gd name="T44" fmla="*/ 2147483647 w 260"/>
              <a:gd name="T45" fmla="*/ 2147483647 h 216"/>
              <a:gd name="T46" fmla="*/ 2147483647 w 260"/>
              <a:gd name="T47" fmla="*/ 2147483647 h 216"/>
              <a:gd name="T48" fmla="*/ 2147483647 w 260"/>
              <a:gd name="T49" fmla="*/ 2147483647 h 216"/>
              <a:gd name="T50" fmla="*/ 2147483647 w 260"/>
              <a:gd name="T51" fmla="*/ 2147483647 h 216"/>
              <a:gd name="T52" fmla="*/ 2147483647 w 260"/>
              <a:gd name="T53" fmla="*/ 2147483647 h 216"/>
              <a:gd name="T54" fmla="*/ 0 w 260"/>
              <a:gd name="T55" fmla="*/ 2147483647 h 216"/>
              <a:gd name="T56" fmla="*/ 2147483647 w 260"/>
              <a:gd name="T57" fmla="*/ 2147483647 h 216"/>
              <a:gd name="T58" fmla="*/ 2147483647 w 260"/>
              <a:gd name="T59" fmla="*/ 2147483647 h 216"/>
              <a:gd name="T60" fmla="*/ 2147483647 w 260"/>
              <a:gd name="T61" fmla="*/ 2147483647 h 216"/>
              <a:gd name="T62" fmla="*/ 2147483647 w 260"/>
              <a:gd name="T63" fmla="*/ 2147483647 h 216"/>
              <a:gd name="T64" fmla="*/ 2147483647 w 260"/>
              <a:gd name="T65" fmla="*/ 2147483647 h 216"/>
              <a:gd name="T66" fmla="*/ 2147483647 w 260"/>
              <a:gd name="T67" fmla="*/ 2147483647 h 216"/>
              <a:gd name="T68" fmla="*/ 2147483647 w 260"/>
              <a:gd name="T69" fmla="*/ 2147483647 h 216"/>
              <a:gd name="T70" fmla="*/ 2147483647 w 260"/>
              <a:gd name="T71" fmla="*/ 2147483647 h 216"/>
              <a:gd name="T72" fmla="*/ 2147483647 w 260"/>
              <a:gd name="T73" fmla="*/ 2147483647 h 216"/>
              <a:gd name="T74" fmla="*/ 2147483647 w 260"/>
              <a:gd name="T75" fmla="*/ 2147483647 h 216"/>
              <a:gd name="T76" fmla="*/ 2147483647 w 260"/>
              <a:gd name="T77" fmla="*/ 0 h 216"/>
              <a:gd name="T78" fmla="*/ 2147483647 w 260"/>
              <a:gd name="T79" fmla="*/ 2147483647 h 216"/>
              <a:gd name="T80" fmla="*/ 2147483647 w 260"/>
              <a:gd name="T81" fmla="*/ 2147483647 h 216"/>
              <a:gd name="T82" fmla="*/ 2147483647 w 260"/>
              <a:gd name="T83" fmla="*/ 2147483647 h 216"/>
              <a:gd name="T84" fmla="*/ 2147483647 w 260"/>
              <a:gd name="T85" fmla="*/ 2147483647 h 216"/>
              <a:gd name="T86" fmla="*/ 2147483647 w 260"/>
              <a:gd name="T87" fmla="*/ 2147483647 h 216"/>
              <a:gd name="T88" fmla="*/ 2147483647 w 260"/>
              <a:gd name="T89" fmla="*/ 2147483647 h 216"/>
              <a:gd name="T90" fmla="*/ 2147483647 w 260"/>
              <a:gd name="T91" fmla="*/ 2147483647 h 216"/>
              <a:gd name="T92" fmla="*/ 2147483647 w 260"/>
              <a:gd name="T93" fmla="*/ 2147483647 h 216"/>
              <a:gd name="T94" fmla="*/ 2147483647 w 260"/>
              <a:gd name="T95" fmla="*/ 2147483647 h 216"/>
              <a:gd name="T96" fmla="*/ 2147483647 w 260"/>
              <a:gd name="T97" fmla="*/ 2147483647 h 216"/>
              <a:gd name="T98" fmla="*/ 2147483647 w 260"/>
              <a:gd name="T99" fmla="*/ 2147483647 h 216"/>
              <a:gd name="T100" fmla="*/ 2147483647 w 260"/>
              <a:gd name="T101" fmla="*/ 2147483647 h 216"/>
              <a:gd name="T102" fmla="*/ 2147483647 w 260"/>
              <a:gd name="T103" fmla="*/ 2147483647 h 216"/>
              <a:gd name="T104" fmla="*/ 2147483647 w 260"/>
              <a:gd name="T105" fmla="*/ 2147483647 h 216"/>
              <a:gd name="T106" fmla="*/ 2147483647 w 260"/>
              <a:gd name="T107" fmla="*/ 2147483647 h 216"/>
              <a:gd name="T108" fmla="*/ 2147483647 w 260"/>
              <a:gd name="T109" fmla="*/ 2147483647 h 216"/>
              <a:gd name="T110" fmla="*/ 2147483647 w 260"/>
              <a:gd name="T111" fmla="*/ 2147483647 h 216"/>
              <a:gd name="T112" fmla="*/ 2147483647 w 260"/>
              <a:gd name="T113" fmla="*/ 2147483647 h 216"/>
              <a:gd name="T114" fmla="*/ 2147483647 w 260"/>
              <a:gd name="T115" fmla="*/ 2147483647 h 216"/>
              <a:gd name="T116" fmla="*/ 2147483647 w 260"/>
              <a:gd name="T117" fmla="*/ 2147483647 h 216"/>
              <a:gd name="T118" fmla="*/ 2147483647 w 260"/>
              <a:gd name="T119" fmla="*/ 2147483647 h 2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60"/>
              <a:gd name="T181" fmla="*/ 0 h 216"/>
              <a:gd name="T182" fmla="*/ 260 w 260"/>
              <a:gd name="T183" fmla="*/ 216 h 21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60" h="216">
                <a:moveTo>
                  <a:pt x="260" y="70"/>
                </a:moveTo>
                <a:lnTo>
                  <a:pt x="260" y="71"/>
                </a:lnTo>
                <a:lnTo>
                  <a:pt x="259" y="82"/>
                </a:lnTo>
                <a:lnTo>
                  <a:pt x="258" y="85"/>
                </a:lnTo>
                <a:lnTo>
                  <a:pt x="255" y="85"/>
                </a:lnTo>
                <a:lnTo>
                  <a:pt x="255" y="86"/>
                </a:lnTo>
                <a:lnTo>
                  <a:pt x="255" y="90"/>
                </a:lnTo>
                <a:lnTo>
                  <a:pt x="252" y="90"/>
                </a:lnTo>
                <a:lnTo>
                  <a:pt x="250" y="90"/>
                </a:lnTo>
                <a:lnTo>
                  <a:pt x="249" y="90"/>
                </a:lnTo>
                <a:lnTo>
                  <a:pt x="247" y="90"/>
                </a:lnTo>
                <a:lnTo>
                  <a:pt x="244" y="89"/>
                </a:lnTo>
                <a:lnTo>
                  <a:pt x="243" y="89"/>
                </a:lnTo>
                <a:lnTo>
                  <a:pt x="243" y="95"/>
                </a:lnTo>
                <a:lnTo>
                  <a:pt x="243" y="101"/>
                </a:lnTo>
                <a:lnTo>
                  <a:pt x="241" y="107"/>
                </a:lnTo>
                <a:lnTo>
                  <a:pt x="215" y="105"/>
                </a:lnTo>
                <a:lnTo>
                  <a:pt x="214" y="127"/>
                </a:lnTo>
                <a:lnTo>
                  <a:pt x="214" y="137"/>
                </a:lnTo>
                <a:lnTo>
                  <a:pt x="208" y="137"/>
                </a:lnTo>
                <a:lnTo>
                  <a:pt x="209" y="145"/>
                </a:lnTo>
                <a:lnTo>
                  <a:pt x="195" y="143"/>
                </a:lnTo>
                <a:lnTo>
                  <a:pt x="195" y="134"/>
                </a:lnTo>
                <a:lnTo>
                  <a:pt x="165" y="133"/>
                </a:lnTo>
                <a:lnTo>
                  <a:pt x="165" y="123"/>
                </a:lnTo>
                <a:lnTo>
                  <a:pt x="142" y="121"/>
                </a:lnTo>
                <a:lnTo>
                  <a:pt x="140" y="150"/>
                </a:lnTo>
                <a:lnTo>
                  <a:pt x="142" y="150"/>
                </a:lnTo>
                <a:lnTo>
                  <a:pt x="143" y="155"/>
                </a:lnTo>
                <a:lnTo>
                  <a:pt x="149" y="158"/>
                </a:lnTo>
                <a:lnTo>
                  <a:pt x="155" y="158"/>
                </a:lnTo>
                <a:lnTo>
                  <a:pt x="156" y="159"/>
                </a:lnTo>
                <a:lnTo>
                  <a:pt x="158" y="162"/>
                </a:lnTo>
                <a:lnTo>
                  <a:pt x="159" y="164"/>
                </a:lnTo>
                <a:lnTo>
                  <a:pt x="164" y="165"/>
                </a:lnTo>
                <a:lnTo>
                  <a:pt x="167" y="165"/>
                </a:lnTo>
                <a:lnTo>
                  <a:pt x="167" y="168"/>
                </a:lnTo>
                <a:lnTo>
                  <a:pt x="170" y="170"/>
                </a:lnTo>
                <a:lnTo>
                  <a:pt x="170" y="171"/>
                </a:lnTo>
                <a:lnTo>
                  <a:pt x="173" y="172"/>
                </a:lnTo>
                <a:lnTo>
                  <a:pt x="175" y="171"/>
                </a:lnTo>
                <a:lnTo>
                  <a:pt x="177" y="172"/>
                </a:lnTo>
                <a:lnTo>
                  <a:pt x="180" y="172"/>
                </a:lnTo>
                <a:lnTo>
                  <a:pt x="181" y="175"/>
                </a:lnTo>
                <a:lnTo>
                  <a:pt x="187" y="177"/>
                </a:lnTo>
                <a:lnTo>
                  <a:pt x="180" y="190"/>
                </a:lnTo>
                <a:lnTo>
                  <a:pt x="178" y="190"/>
                </a:lnTo>
                <a:lnTo>
                  <a:pt x="177" y="190"/>
                </a:lnTo>
                <a:lnTo>
                  <a:pt x="175" y="191"/>
                </a:lnTo>
                <a:lnTo>
                  <a:pt x="174" y="194"/>
                </a:lnTo>
                <a:lnTo>
                  <a:pt x="170" y="193"/>
                </a:lnTo>
                <a:lnTo>
                  <a:pt x="167" y="191"/>
                </a:lnTo>
                <a:lnTo>
                  <a:pt x="165" y="190"/>
                </a:lnTo>
                <a:lnTo>
                  <a:pt x="161" y="193"/>
                </a:lnTo>
                <a:lnTo>
                  <a:pt x="143" y="212"/>
                </a:lnTo>
                <a:lnTo>
                  <a:pt x="134" y="206"/>
                </a:lnTo>
                <a:lnTo>
                  <a:pt x="134" y="216"/>
                </a:lnTo>
                <a:lnTo>
                  <a:pt x="121" y="215"/>
                </a:lnTo>
                <a:lnTo>
                  <a:pt x="99" y="213"/>
                </a:lnTo>
                <a:lnTo>
                  <a:pt x="99" y="211"/>
                </a:lnTo>
                <a:lnTo>
                  <a:pt x="99" y="200"/>
                </a:lnTo>
                <a:lnTo>
                  <a:pt x="96" y="196"/>
                </a:lnTo>
                <a:lnTo>
                  <a:pt x="67" y="193"/>
                </a:lnTo>
                <a:lnTo>
                  <a:pt x="70" y="149"/>
                </a:lnTo>
                <a:lnTo>
                  <a:pt x="63" y="150"/>
                </a:lnTo>
                <a:lnTo>
                  <a:pt x="51" y="150"/>
                </a:lnTo>
                <a:lnTo>
                  <a:pt x="51" y="164"/>
                </a:lnTo>
                <a:lnTo>
                  <a:pt x="48" y="162"/>
                </a:lnTo>
                <a:lnTo>
                  <a:pt x="48" y="161"/>
                </a:lnTo>
                <a:lnTo>
                  <a:pt x="42" y="159"/>
                </a:lnTo>
                <a:lnTo>
                  <a:pt x="42" y="161"/>
                </a:lnTo>
                <a:lnTo>
                  <a:pt x="25" y="161"/>
                </a:lnTo>
                <a:lnTo>
                  <a:pt x="26" y="124"/>
                </a:lnTo>
                <a:lnTo>
                  <a:pt x="22" y="124"/>
                </a:lnTo>
                <a:lnTo>
                  <a:pt x="25" y="82"/>
                </a:lnTo>
                <a:lnTo>
                  <a:pt x="22" y="82"/>
                </a:lnTo>
                <a:lnTo>
                  <a:pt x="20" y="85"/>
                </a:lnTo>
                <a:lnTo>
                  <a:pt x="19" y="86"/>
                </a:lnTo>
                <a:lnTo>
                  <a:pt x="19" y="80"/>
                </a:lnTo>
                <a:lnTo>
                  <a:pt x="20" y="54"/>
                </a:lnTo>
                <a:lnTo>
                  <a:pt x="0" y="52"/>
                </a:lnTo>
                <a:lnTo>
                  <a:pt x="0" y="49"/>
                </a:lnTo>
                <a:lnTo>
                  <a:pt x="1" y="44"/>
                </a:lnTo>
                <a:lnTo>
                  <a:pt x="3" y="41"/>
                </a:lnTo>
                <a:lnTo>
                  <a:pt x="5" y="41"/>
                </a:lnTo>
                <a:lnTo>
                  <a:pt x="11" y="42"/>
                </a:lnTo>
                <a:lnTo>
                  <a:pt x="14" y="41"/>
                </a:lnTo>
                <a:lnTo>
                  <a:pt x="16" y="30"/>
                </a:lnTo>
                <a:lnTo>
                  <a:pt x="16" y="26"/>
                </a:lnTo>
                <a:lnTo>
                  <a:pt x="16" y="11"/>
                </a:lnTo>
                <a:lnTo>
                  <a:pt x="16" y="5"/>
                </a:lnTo>
                <a:lnTo>
                  <a:pt x="20" y="5"/>
                </a:lnTo>
                <a:lnTo>
                  <a:pt x="23" y="5"/>
                </a:lnTo>
                <a:lnTo>
                  <a:pt x="27" y="7"/>
                </a:lnTo>
                <a:lnTo>
                  <a:pt x="32" y="7"/>
                </a:lnTo>
                <a:lnTo>
                  <a:pt x="35" y="7"/>
                </a:lnTo>
                <a:lnTo>
                  <a:pt x="35" y="5"/>
                </a:lnTo>
                <a:lnTo>
                  <a:pt x="36" y="4"/>
                </a:lnTo>
                <a:lnTo>
                  <a:pt x="38" y="4"/>
                </a:lnTo>
                <a:lnTo>
                  <a:pt x="41" y="4"/>
                </a:lnTo>
                <a:lnTo>
                  <a:pt x="42" y="4"/>
                </a:lnTo>
                <a:lnTo>
                  <a:pt x="45" y="4"/>
                </a:lnTo>
                <a:lnTo>
                  <a:pt x="47" y="4"/>
                </a:lnTo>
                <a:lnTo>
                  <a:pt x="51" y="2"/>
                </a:lnTo>
                <a:lnTo>
                  <a:pt x="52" y="4"/>
                </a:lnTo>
                <a:lnTo>
                  <a:pt x="57" y="5"/>
                </a:lnTo>
                <a:lnTo>
                  <a:pt x="60" y="5"/>
                </a:lnTo>
                <a:lnTo>
                  <a:pt x="61" y="5"/>
                </a:lnTo>
                <a:lnTo>
                  <a:pt x="64" y="5"/>
                </a:lnTo>
                <a:lnTo>
                  <a:pt x="67" y="4"/>
                </a:lnTo>
                <a:lnTo>
                  <a:pt x="68" y="2"/>
                </a:lnTo>
                <a:lnTo>
                  <a:pt x="70" y="0"/>
                </a:lnTo>
                <a:lnTo>
                  <a:pt x="73" y="0"/>
                </a:lnTo>
                <a:lnTo>
                  <a:pt x="76" y="1"/>
                </a:lnTo>
                <a:lnTo>
                  <a:pt x="80" y="1"/>
                </a:lnTo>
                <a:lnTo>
                  <a:pt x="82" y="1"/>
                </a:lnTo>
                <a:lnTo>
                  <a:pt x="82" y="5"/>
                </a:lnTo>
                <a:lnTo>
                  <a:pt x="83" y="5"/>
                </a:lnTo>
                <a:lnTo>
                  <a:pt x="93" y="5"/>
                </a:lnTo>
                <a:lnTo>
                  <a:pt x="105" y="7"/>
                </a:lnTo>
                <a:lnTo>
                  <a:pt x="105" y="8"/>
                </a:lnTo>
                <a:lnTo>
                  <a:pt x="105" y="13"/>
                </a:lnTo>
                <a:lnTo>
                  <a:pt x="105" y="16"/>
                </a:lnTo>
                <a:lnTo>
                  <a:pt x="110" y="16"/>
                </a:lnTo>
                <a:lnTo>
                  <a:pt x="114" y="16"/>
                </a:lnTo>
                <a:lnTo>
                  <a:pt x="117" y="16"/>
                </a:lnTo>
                <a:lnTo>
                  <a:pt x="123" y="16"/>
                </a:lnTo>
                <a:lnTo>
                  <a:pt x="133" y="16"/>
                </a:lnTo>
                <a:lnTo>
                  <a:pt x="136" y="16"/>
                </a:lnTo>
                <a:lnTo>
                  <a:pt x="145" y="16"/>
                </a:lnTo>
                <a:lnTo>
                  <a:pt x="146" y="14"/>
                </a:lnTo>
                <a:lnTo>
                  <a:pt x="146" y="16"/>
                </a:lnTo>
                <a:lnTo>
                  <a:pt x="148" y="16"/>
                </a:lnTo>
                <a:lnTo>
                  <a:pt x="149" y="16"/>
                </a:lnTo>
                <a:lnTo>
                  <a:pt x="151" y="16"/>
                </a:lnTo>
                <a:lnTo>
                  <a:pt x="152" y="16"/>
                </a:lnTo>
                <a:lnTo>
                  <a:pt x="153" y="17"/>
                </a:lnTo>
                <a:lnTo>
                  <a:pt x="158" y="16"/>
                </a:lnTo>
                <a:lnTo>
                  <a:pt x="159" y="19"/>
                </a:lnTo>
                <a:lnTo>
                  <a:pt x="164" y="20"/>
                </a:lnTo>
                <a:lnTo>
                  <a:pt x="170" y="20"/>
                </a:lnTo>
                <a:lnTo>
                  <a:pt x="183" y="20"/>
                </a:lnTo>
                <a:lnTo>
                  <a:pt x="183" y="22"/>
                </a:lnTo>
                <a:lnTo>
                  <a:pt x="183" y="26"/>
                </a:lnTo>
                <a:lnTo>
                  <a:pt x="183" y="27"/>
                </a:lnTo>
                <a:lnTo>
                  <a:pt x="189" y="27"/>
                </a:lnTo>
                <a:lnTo>
                  <a:pt x="192" y="27"/>
                </a:lnTo>
                <a:lnTo>
                  <a:pt x="197" y="27"/>
                </a:lnTo>
                <a:lnTo>
                  <a:pt x="208" y="29"/>
                </a:lnTo>
                <a:lnTo>
                  <a:pt x="215" y="29"/>
                </a:lnTo>
                <a:lnTo>
                  <a:pt x="221" y="30"/>
                </a:lnTo>
                <a:lnTo>
                  <a:pt x="230" y="30"/>
                </a:lnTo>
                <a:lnTo>
                  <a:pt x="237" y="32"/>
                </a:lnTo>
                <a:lnTo>
                  <a:pt x="241" y="32"/>
                </a:lnTo>
                <a:lnTo>
                  <a:pt x="246" y="32"/>
                </a:lnTo>
                <a:lnTo>
                  <a:pt x="247" y="32"/>
                </a:lnTo>
                <a:lnTo>
                  <a:pt x="247" y="39"/>
                </a:lnTo>
                <a:lnTo>
                  <a:pt x="247" y="42"/>
                </a:lnTo>
                <a:lnTo>
                  <a:pt x="247" y="45"/>
                </a:lnTo>
                <a:lnTo>
                  <a:pt x="250" y="44"/>
                </a:lnTo>
                <a:lnTo>
                  <a:pt x="252" y="44"/>
                </a:lnTo>
                <a:lnTo>
                  <a:pt x="252" y="46"/>
                </a:lnTo>
                <a:lnTo>
                  <a:pt x="252" y="48"/>
                </a:lnTo>
                <a:lnTo>
                  <a:pt x="253" y="49"/>
                </a:lnTo>
                <a:lnTo>
                  <a:pt x="255" y="49"/>
                </a:lnTo>
                <a:lnTo>
                  <a:pt x="256" y="49"/>
                </a:lnTo>
                <a:lnTo>
                  <a:pt x="259" y="49"/>
                </a:lnTo>
                <a:lnTo>
                  <a:pt x="259" y="51"/>
                </a:lnTo>
                <a:lnTo>
                  <a:pt x="260" y="51"/>
                </a:lnTo>
                <a:lnTo>
                  <a:pt x="260" y="55"/>
                </a:lnTo>
                <a:lnTo>
                  <a:pt x="260" y="61"/>
                </a:lnTo>
                <a:lnTo>
                  <a:pt x="260" y="7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55" name="Freeform 264"/>
          <p:cNvSpPr>
            <a:spLocks noEditPoints="1"/>
          </p:cNvSpPr>
          <p:nvPr/>
        </p:nvSpPr>
        <p:spPr bwMode="auto">
          <a:xfrm rot="21334256">
            <a:off x="5744905" y="3422139"/>
            <a:ext cx="496560" cy="818380"/>
          </a:xfrm>
          <a:custGeom>
            <a:avLst/>
            <a:gdLst>
              <a:gd name="T0" fmla="*/ 2147483647 w 161"/>
              <a:gd name="T1" fmla="*/ 2147483647 h 300"/>
              <a:gd name="T2" fmla="*/ 2147483647 w 161"/>
              <a:gd name="T3" fmla="*/ 0 h 300"/>
              <a:gd name="T4" fmla="*/ 2147483647 w 161"/>
              <a:gd name="T5" fmla="*/ 2147483647 h 300"/>
              <a:gd name="T6" fmla="*/ 2147483647 w 161"/>
              <a:gd name="T7" fmla="*/ 2147483647 h 300"/>
              <a:gd name="T8" fmla="*/ 2147483647 w 161"/>
              <a:gd name="T9" fmla="*/ 2147483647 h 300"/>
              <a:gd name="T10" fmla="*/ 2147483647 w 161"/>
              <a:gd name="T11" fmla="*/ 2147483647 h 300"/>
              <a:gd name="T12" fmla="*/ 2147483647 w 161"/>
              <a:gd name="T13" fmla="*/ 2147483647 h 300"/>
              <a:gd name="T14" fmla="*/ 2147483647 w 161"/>
              <a:gd name="T15" fmla="*/ 2147483647 h 300"/>
              <a:gd name="T16" fmla="*/ 2147483647 w 161"/>
              <a:gd name="T17" fmla="*/ 2147483647 h 300"/>
              <a:gd name="T18" fmla="*/ 2147483647 w 161"/>
              <a:gd name="T19" fmla="*/ 2147483647 h 300"/>
              <a:gd name="T20" fmla="*/ 2147483647 w 161"/>
              <a:gd name="T21" fmla="*/ 2147483647 h 300"/>
              <a:gd name="T22" fmla="*/ 2147483647 w 161"/>
              <a:gd name="T23" fmla="*/ 2147483647 h 300"/>
              <a:gd name="T24" fmla="*/ 2147483647 w 161"/>
              <a:gd name="T25" fmla="*/ 2147483647 h 300"/>
              <a:gd name="T26" fmla="*/ 2147483647 w 161"/>
              <a:gd name="T27" fmla="*/ 2147483647 h 300"/>
              <a:gd name="T28" fmla="*/ 2147483647 w 161"/>
              <a:gd name="T29" fmla="*/ 2147483647 h 300"/>
              <a:gd name="T30" fmla="*/ 2147483647 w 161"/>
              <a:gd name="T31" fmla="*/ 2147483647 h 300"/>
              <a:gd name="T32" fmla="*/ 2147483647 w 161"/>
              <a:gd name="T33" fmla="*/ 2147483647 h 300"/>
              <a:gd name="T34" fmla="*/ 2147483647 w 161"/>
              <a:gd name="T35" fmla="*/ 2147483647 h 300"/>
              <a:gd name="T36" fmla="*/ 2147483647 w 161"/>
              <a:gd name="T37" fmla="*/ 2147483647 h 300"/>
              <a:gd name="T38" fmla="*/ 2147483647 w 161"/>
              <a:gd name="T39" fmla="*/ 2147483647 h 300"/>
              <a:gd name="T40" fmla="*/ 2147483647 w 161"/>
              <a:gd name="T41" fmla="*/ 2147483647 h 300"/>
              <a:gd name="T42" fmla="*/ 2147483647 w 161"/>
              <a:gd name="T43" fmla="*/ 2147483647 h 300"/>
              <a:gd name="T44" fmla="*/ 2147483647 w 161"/>
              <a:gd name="T45" fmla="*/ 2147483647 h 300"/>
              <a:gd name="T46" fmla="*/ 2147483647 w 161"/>
              <a:gd name="T47" fmla="*/ 2147483647 h 300"/>
              <a:gd name="T48" fmla="*/ 2147483647 w 161"/>
              <a:gd name="T49" fmla="*/ 2147483647 h 300"/>
              <a:gd name="T50" fmla="*/ 2147483647 w 161"/>
              <a:gd name="T51" fmla="*/ 2147483647 h 300"/>
              <a:gd name="T52" fmla="*/ 2147483647 w 161"/>
              <a:gd name="T53" fmla="*/ 2147483647 h 300"/>
              <a:gd name="T54" fmla="*/ 2147483647 w 161"/>
              <a:gd name="T55" fmla="*/ 2147483647 h 300"/>
              <a:gd name="T56" fmla="*/ 2147483647 w 161"/>
              <a:gd name="T57" fmla="*/ 2147483647 h 300"/>
              <a:gd name="T58" fmla="*/ 2147483647 w 161"/>
              <a:gd name="T59" fmla="*/ 2147483647 h 300"/>
              <a:gd name="T60" fmla="*/ 2147483647 w 161"/>
              <a:gd name="T61" fmla="*/ 2147483647 h 300"/>
              <a:gd name="T62" fmla="*/ 2147483647 w 161"/>
              <a:gd name="T63" fmla="*/ 2147483647 h 300"/>
              <a:gd name="T64" fmla="*/ 2147483647 w 161"/>
              <a:gd name="T65" fmla="*/ 2147483647 h 300"/>
              <a:gd name="T66" fmla="*/ 2147483647 w 161"/>
              <a:gd name="T67" fmla="*/ 2147483647 h 300"/>
              <a:gd name="T68" fmla="*/ 2147483647 w 161"/>
              <a:gd name="T69" fmla="*/ 2147483647 h 300"/>
              <a:gd name="T70" fmla="*/ 2147483647 w 161"/>
              <a:gd name="T71" fmla="*/ 2147483647 h 300"/>
              <a:gd name="T72" fmla="*/ 2147483647 w 161"/>
              <a:gd name="T73" fmla="*/ 2147483647 h 300"/>
              <a:gd name="T74" fmla="*/ 2147483647 w 161"/>
              <a:gd name="T75" fmla="*/ 2147483647 h 300"/>
              <a:gd name="T76" fmla="*/ 2147483647 w 161"/>
              <a:gd name="T77" fmla="*/ 2147483647 h 300"/>
              <a:gd name="T78" fmla="*/ 2147483647 w 161"/>
              <a:gd name="T79" fmla="*/ 2147483647 h 300"/>
              <a:gd name="T80" fmla="*/ 2147483647 w 161"/>
              <a:gd name="T81" fmla="*/ 2147483647 h 300"/>
              <a:gd name="T82" fmla="*/ 2147483647 w 161"/>
              <a:gd name="T83" fmla="*/ 2147483647 h 300"/>
              <a:gd name="T84" fmla="*/ 2147483647 w 161"/>
              <a:gd name="T85" fmla="*/ 2147483647 h 300"/>
              <a:gd name="T86" fmla="*/ 2147483647 w 161"/>
              <a:gd name="T87" fmla="*/ 2147483647 h 300"/>
              <a:gd name="T88" fmla="*/ 2147483647 w 161"/>
              <a:gd name="T89" fmla="*/ 2147483647 h 300"/>
              <a:gd name="T90" fmla="*/ 2147483647 w 161"/>
              <a:gd name="T91" fmla="*/ 2147483647 h 300"/>
              <a:gd name="T92" fmla="*/ 2147483647 w 161"/>
              <a:gd name="T93" fmla="*/ 2147483647 h 300"/>
              <a:gd name="T94" fmla="*/ 2147483647 w 161"/>
              <a:gd name="T95" fmla="*/ 2147483647 h 300"/>
              <a:gd name="T96" fmla="*/ 2147483647 w 161"/>
              <a:gd name="T97" fmla="*/ 2147483647 h 300"/>
              <a:gd name="T98" fmla="*/ 2147483647 w 161"/>
              <a:gd name="T99" fmla="*/ 2147483647 h 300"/>
              <a:gd name="T100" fmla="*/ 2147483647 w 161"/>
              <a:gd name="T101" fmla="*/ 2147483647 h 300"/>
              <a:gd name="T102" fmla="*/ 2147483647 w 161"/>
              <a:gd name="T103" fmla="*/ 2147483647 h 300"/>
              <a:gd name="T104" fmla="*/ 2147483647 w 161"/>
              <a:gd name="T105" fmla="*/ 2147483647 h 300"/>
              <a:gd name="T106" fmla="*/ 0 w 161"/>
              <a:gd name="T107" fmla="*/ 2147483647 h 300"/>
              <a:gd name="T108" fmla="*/ 2147483647 w 161"/>
              <a:gd name="T109" fmla="*/ 2147483647 h 300"/>
              <a:gd name="T110" fmla="*/ 2147483647 w 161"/>
              <a:gd name="T111" fmla="*/ 2147483647 h 300"/>
              <a:gd name="T112" fmla="*/ 2147483647 w 161"/>
              <a:gd name="T113" fmla="*/ 2147483647 h 300"/>
              <a:gd name="T114" fmla="*/ 2147483647 w 161"/>
              <a:gd name="T115" fmla="*/ 2147483647 h 300"/>
              <a:gd name="T116" fmla="*/ 2147483647 w 161"/>
              <a:gd name="T117" fmla="*/ 2147483647 h 300"/>
              <a:gd name="T118" fmla="*/ 2147483647 w 161"/>
              <a:gd name="T119" fmla="*/ 2147483647 h 300"/>
              <a:gd name="T120" fmla="*/ 2147483647 w 161"/>
              <a:gd name="T121" fmla="*/ 2147483647 h 300"/>
              <a:gd name="T122" fmla="*/ 2147483647 w 161"/>
              <a:gd name="T123" fmla="*/ 2147483647 h 3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1"/>
              <a:gd name="T187" fmla="*/ 0 h 300"/>
              <a:gd name="T188" fmla="*/ 161 w 161"/>
              <a:gd name="T189" fmla="*/ 300 h 30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1" h="300">
                <a:moveTo>
                  <a:pt x="22" y="19"/>
                </a:moveTo>
                <a:lnTo>
                  <a:pt x="23" y="25"/>
                </a:lnTo>
                <a:lnTo>
                  <a:pt x="51" y="14"/>
                </a:lnTo>
                <a:lnTo>
                  <a:pt x="50" y="12"/>
                </a:lnTo>
                <a:lnTo>
                  <a:pt x="45" y="9"/>
                </a:lnTo>
                <a:lnTo>
                  <a:pt x="67" y="0"/>
                </a:lnTo>
                <a:lnTo>
                  <a:pt x="75" y="16"/>
                </a:lnTo>
                <a:lnTo>
                  <a:pt x="86" y="12"/>
                </a:lnTo>
                <a:lnTo>
                  <a:pt x="94" y="25"/>
                </a:lnTo>
                <a:lnTo>
                  <a:pt x="97" y="23"/>
                </a:lnTo>
                <a:lnTo>
                  <a:pt x="98" y="26"/>
                </a:lnTo>
                <a:lnTo>
                  <a:pt x="103" y="25"/>
                </a:lnTo>
                <a:lnTo>
                  <a:pt x="108" y="22"/>
                </a:lnTo>
                <a:lnTo>
                  <a:pt x="110" y="23"/>
                </a:lnTo>
                <a:lnTo>
                  <a:pt x="114" y="31"/>
                </a:lnTo>
                <a:lnTo>
                  <a:pt x="116" y="38"/>
                </a:lnTo>
                <a:lnTo>
                  <a:pt x="117" y="45"/>
                </a:lnTo>
                <a:lnTo>
                  <a:pt x="123" y="42"/>
                </a:lnTo>
                <a:lnTo>
                  <a:pt x="135" y="56"/>
                </a:lnTo>
                <a:lnTo>
                  <a:pt x="132" y="58"/>
                </a:lnTo>
                <a:lnTo>
                  <a:pt x="141" y="66"/>
                </a:lnTo>
                <a:lnTo>
                  <a:pt x="148" y="67"/>
                </a:lnTo>
                <a:lnTo>
                  <a:pt x="155" y="73"/>
                </a:lnTo>
                <a:lnTo>
                  <a:pt x="139" y="88"/>
                </a:lnTo>
                <a:lnTo>
                  <a:pt x="145" y="97"/>
                </a:lnTo>
                <a:lnTo>
                  <a:pt x="148" y="95"/>
                </a:lnTo>
                <a:lnTo>
                  <a:pt x="161" y="113"/>
                </a:lnTo>
                <a:lnTo>
                  <a:pt x="148" y="126"/>
                </a:lnTo>
                <a:lnTo>
                  <a:pt x="149" y="129"/>
                </a:lnTo>
                <a:lnTo>
                  <a:pt x="148" y="132"/>
                </a:lnTo>
                <a:lnTo>
                  <a:pt x="157" y="141"/>
                </a:lnTo>
                <a:lnTo>
                  <a:pt x="151" y="141"/>
                </a:lnTo>
                <a:lnTo>
                  <a:pt x="157" y="158"/>
                </a:lnTo>
                <a:lnTo>
                  <a:pt x="151" y="162"/>
                </a:lnTo>
                <a:lnTo>
                  <a:pt x="152" y="165"/>
                </a:lnTo>
                <a:lnTo>
                  <a:pt x="147" y="170"/>
                </a:lnTo>
                <a:lnTo>
                  <a:pt x="148" y="177"/>
                </a:lnTo>
                <a:lnTo>
                  <a:pt x="145" y="182"/>
                </a:lnTo>
                <a:lnTo>
                  <a:pt x="142" y="192"/>
                </a:lnTo>
                <a:lnTo>
                  <a:pt x="138" y="193"/>
                </a:lnTo>
                <a:lnTo>
                  <a:pt x="132" y="189"/>
                </a:lnTo>
                <a:lnTo>
                  <a:pt x="111" y="199"/>
                </a:lnTo>
                <a:lnTo>
                  <a:pt x="111" y="205"/>
                </a:lnTo>
                <a:lnTo>
                  <a:pt x="113" y="208"/>
                </a:lnTo>
                <a:lnTo>
                  <a:pt x="114" y="211"/>
                </a:lnTo>
                <a:lnTo>
                  <a:pt x="119" y="212"/>
                </a:lnTo>
                <a:lnTo>
                  <a:pt x="123" y="217"/>
                </a:lnTo>
                <a:lnTo>
                  <a:pt x="122" y="230"/>
                </a:lnTo>
                <a:lnTo>
                  <a:pt x="126" y="240"/>
                </a:lnTo>
                <a:lnTo>
                  <a:pt x="130" y="243"/>
                </a:lnTo>
                <a:lnTo>
                  <a:pt x="132" y="258"/>
                </a:lnTo>
                <a:lnTo>
                  <a:pt x="138" y="269"/>
                </a:lnTo>
                <a:lnTo>
                  <a:pt x="141" y="268"/>
                </a:lnTo>
                <a:lnTo>
                  <a:pt x="144" y="268"/>
                </a:lnTo>
                <a:lnTo>
                  <a:pt x="144" y="267"/>
                </a:lnTo>
                <a:lnTo>
                  <a:pt x="145" y="268"/>
                </a:lnTo>
                <a:lnTo>
                  <a:pt x="148" y="265"/>
                </a:lnTo>
                <a:lnTo>
                  <a:pt x="148" y="267"/>
                </a:lnTo>
                <a:lnTo>
                  <a:pt x="148" y="268"/>
                </a:lnTo>
                <a:lnTo>
                  <a:pt x="152" y="269"/>
                </a:lnTo>
                <a:lnTo>
                  <a:pt x="155" y="272"/>
                </a:lnTo>
                <a:lnTo>
                  <a:pt x="154" y="274"/>
                </a:lnTo>
                <a:lnTo>
                  <a:pt x="149" y="272"/>
                </a:lnTo>
                <a:lnTo>
                  <a:pt x="147" y="274"/>
                </a:lnTo>
                <a:lnTo>
                  <a:pt x="149" y="277"/>
                </a:lnTo>
                <a:lnTo>
                  <a:pt x="147" y="278"/>
                </a:lnTo>
                <a:lnTo>
                  <a:pt x="144" y="277"/>
                </a:lnTo>
                <a:lnTo>
                  <a:pt x="139" y="277"/>
                </a:lnTo>
                <a:lnTo>
                  <a:pt x="136" y="284"/>
                </a:lnTo>
                <a:lnTo>
                  <a:pt x="135" y="283"/>
                </a:lnTo>
                <a:lnTo>
                  <a:pt x="132" y="283"/>
                </a:lnTo>
                <a:lnTo>
                  <a:pt x="130" y="283"/>
                </a:lnTo>
                <a:lnTo>
                  <a:pt x="129" y="284"/>
                </a:lnTo>
                <a:lnTo>
                  <a:pt x="129" y="286"/>
                </a:lnTo>
                <a:lnTo>
                  <a:pt x="129" y="290"/>
                </a:lnTo>
                <a:lnTo>
                  <a:pt x="127" y="290"/>
                </a:lnTo>
                <a:lnTo>
                  <a:pt x="125" y="291"/>
                </a:lnTo>
                <a:lnTo>
                  <a:pt x="110" y="287"/>
                </a:lnTo>
                <a:lnTo>
                  <a:pt x="107" y="286"/>
                </a:lnTo>
                <a:lnTo>
                  <a:pt x="105" y="284"/>
                </a:lnTo>
                <a:lnTo>
                  <a:pt x="103" y="284"/>
                </a:lnTo>
                <a:lnTo>
                  <a:pt x="101" y="287"/>
                </a:lnTo>
                <a:lnTo>
                  <a:pt x="100" y="286"/>
                </a:lnTo>
                <a:lnTo>
                  <a:pt x="98" y="286"/>
                </a:lnTo>
                <a:lnTo>
                  <a:pt x="91" y="280"/>
                </a:lnTo>
                <a:lnTo>
                  <a:pt x="83" y="275"/>
                </a:lnTo>
                <a:lnTo>
                  <a:pt x="81" y="272"/>
                </a:lnTo>
                <a:lnTo>
                  <a:pt x="76" y="271"/>
                </a:lnTo>
                <a:lnTo>
                  <a:pt x="73" y="271"/>
                </a:lnTo>
                <a:lnTo>
                  <a:pt x="70" y="269"/>
                </a:lnTo>
                <a:lnTo>
                  <a:pt x="69" y="271"/>
                </a:lnTo>
                <a:lnTo>
                  <a:pt x="67" y="252"/>
                </a:lnTo>
                <a:lnTo>
                  <a:pt x="64" y="247"/>
                </a:lnTo>
                <a:lnTo>
                  <a:pt x="59" y="245"/>
                </a:lnTo>
                <a:lnTo>
                  <a:pt x="56" y="242"/>
                </a:lnTo>
                <a:lnTo>
                  <a:pt x="56" y="239"/>
                </a:lnTo>
                <a:lnTo>
                  <a:pt x="57" y="224"/>
                </a:lnTo>
                <a:lnTo>
                  <a:pt x="60" y="220"/>
                </a:lnTo>
                <a:lnTo>
                  <a:pt x="61" y="214"/>
                </a:lnTo>
                <a:lnTo>
                  <a:pt x="63" y="209"/>
                </a:lnTo>
                <a:lnTo>
                  <a:pt x="63" y="208"/>
                </a:lnTo>
                <a:lnTo>
                  <a:pt x="61" y="205"/>
                </a:lnTo>
                <a:lnTo>
                  <a:pt x="60" y="202"/>
                </a:lnTo>
                <a:lnTo>
                  <a:pt x="59" y="201"/>
                </a:lnTo>
                <a:lnTo>
                  <a:pt x="53" y="196"/>
                </a:lnTo>
                <a:lnTo>
                  <a:pt x="51" y="190"/>
                </a:lnTo>
                <a:lnTo>
                  <a:pt x="51" y="189"/>
                </a:lnTo>
                <a:lnTo>
                  <a:pt x="51" y="186"/>
                </a:lnTo>
                <a:lnTo>
                  <a:pt x="51" y="184"/>
                </a:lnTo>
                <a:lnTo>
                  <a:pt x="50" y="183"/>
                </a:lnTo>
                <a:lnTo>
                  <a:pt x="50" y="180"/>
                </a:lnTo>
                <a:lnTo>
                  <a:pt x="50" y="176"/>
                </a:lnTo>
                <a:lnTo>
                  <a:pt x="48" y="173"/>
                </a:lnTo>
                <a:lnTo>
                  <a:pt x="47" y="171"/>
                </a:lnTo>
                <a:lnTo>
                  <a:pt x="42" y="165"/>
                </a:lnTo>
                <a:lnTo>
                  <a:pt x="42" y="164"/>
                </a:lnTo>
                <a:lnTo>
                  <a:pt x="40" y="157"/>
                </a:lnTo>
                <a:lnTo>
                  <a:pt x="40" y="155"/>
                </a:lnTo>
                <a:lnTo>
                  <a:pt x="38" y="154"/>
                </a:lnTo>
                <a:lnTo>
                  <a:pt x="38" y="152"/>
                </a:lnTo>
                <a:lnTo>
                  <a:pt x="37" y="152"/>
                </a:lnTo>
                <a:lnTo>
                  <a:pt x="37" y="151"/>
                </a:lnTo>
                <a:lnTo>
                  <a:pt x="32" y="142"/>
                </a:lnTo>
                <a:lnTo>
                  <a:pt x="31" y="141"/>
                </a:lnTo>
                <a:lnTo>
                  <a:pt x="29" y="139"/>
                </a:lnTo>
                <a:lnTo>
                  <a:pt x="31" y="136"/>
                </a:lnTo>
                <a:lnTo>
                  <a:pt x="29" y="135"/>
                </a:lnTo>
                <a:lnTo>
                  <a:pt x="29" y="132"/>
                </a:lnTo>
                <a:lnTo>
                  <a:pt x="28" y="130"/>
                </a:lnTo>
                <a:lnTo>
                  <a:pt x="28" y="129"/>
                </a:lnTo>
                <a:lnTo>
                  <a:pt x="28" y="126"/>
                </a:lnTo>
                <a:lnTo>
                  <a:pt x="29" y="124"/>
                </a:lnTo>
                <a:lnTo>
                  <a:pt x="26" y="116"/>
                </a:lnTo>
                <a:lnTo>
                  <a:pt x="25" y="113"/>
                </a:lnTo>
                <a:lnTo>
                  <a:pt x="25" y="111"/>
                </a:lnTo>
                <a:lnTo>
                  <a:pt x="22" y="108"/>
                </a:lnTo>
                <a:lnTo>
                  <a:pt x="19" y="102"/>
                </a:lnTo>
                <a:lnTo>
                  <a:pt x="19" y="101"/>
                </a:lnTo>
                <a:lnTo>
                  <a:pt x="19" y="98"/>
                </a:lnTo>
                <a:lnTo>
                  <a:pt x="19" y="97"/>
                </a:lnTo>
                <a:lnTo>
                  <a:pt x="19" y="89"/>
                </a:lnTo>
                <a:lnTo>
                  <a:pt x="20" y="83"/>
                </a:lnTo>
                <a:lnTo>
                  <a:pt x="22" y="78"/>
                </a:lnTo>
                <a:lnTo>
                  <a:pt x="20" y="75"/>
                </a:lnTo>
                <a:lnTo>
                  <a:pt x="19" y="73"/>
                </a:lnTo>
                <a:lnTo>
                  <a:pt x="19" y="72"/>
                </a:lnTo>
                <a:lnTo>
                  <a:pt x="19" y="69"/>
                </a:lnTo>
                <a:lnTo>
                  <a:pt x="19" y="67"/>
                </a:lnTo>
                <a:lnTo>
                  <a:pt x="18" y="64"/>
                </a:lnTo>
                <a:lnTo>
                  <a:pt x="15" y="61"/>
                </a:lnTo>
                <a:lnTo>
                  <a:pt x="13" y="60"/>
                </a:lnTo>
                <a:lnTo>
                  <a:pt x="12" y="58"/>
                </a:lnTo>
                <a:lnTo>
                  <a:pt x="10" y="58"/>
                </a:lnTo>
                <a:lnTo>
                  <a:pt x="10" y="53"/>
                </a:lnTo>
                <a:lnTo>
                  <a:pt x="7" y="48"/>
                </a:lnTo>
                <a:lnTo>
                  <a:pt x="4" y="45"/>
                </a:lnTo>
                <a:lnTo>
                  <a:pt x="4" y="44"/>
                </a:lnTo>
                <a:lnTo>
                  <a:pt x="1" y="39"/>
                </a:lnTo>
                <a:lnTo>
                  <a:pt x="0" y="38"/>
                </a:lnTo>
                <a:lnTo>
                  <a:pt x="0" y="36"/>
                </a:lnTo>
                <a:lnTo>
                  <a:pt x="10" y="35"/>
                </a:lnTo>
                <a:lnTo>
                  <a:pt x="12" y="31"/>
                </a:lnTo>
                <a:lnTo>
                  <a:pt x="13" y="25"/>
                </a:lnTo>
                <a:lnTo>
                  <a:pt x="15" y="20"/>
                </a:lnTo>
                <a:lnTo>
                  <a:pt x="22" y="19"/>
                </a:lnTo>
                <a:close/>
                <a:moveTo>
                  <a:pt x="141" y="290"/>
                </a:moveTo>
                <a:lnTo>
                  <a:pt x="147" y="291"/>
                </a:lnTo>
                <a:lnTo>
                  <a:pt x="148" y="289"/>
                </a:lnTo>
                <a:lnTo>
                  <a:pt x="151" y="289"/>
                </a:lnTo>
                <a:lnTo>
                  <a:pt x="152" y="290"/>
                </a:lnTo>
                <a:lnTo>
                  <a:pt x="152" y="293"/>
                </a:lnTo>
                <a:lnTo>
                  <a:pt x="155" y="294"/>
                </a:lnTo>
                <a:lnTo>
                  <a:pt x="160" y="296"/>
                </a:lnTo>
                <a:lnTo>
                  <a:pt x="157" y="297"/>
                </a:lnTo>
                <a:lnTo>
                  <a:pt x="155" y="299"/>
                </a:lnTo>
                <a:lnTo>
                  <a:pt x="152" y="299"/>
                </a:lnTo>
                <a:lnTo>
                  <a:pt x="148" y="299"/>
                </a:lnTo>
                <a:lnTo>
                  <a:pt x="145" y="299"/>
                </a:lnTo>
                <a:lnTo>
                  <a:pt x="142" y="300"/>
                </a:lnTo>
                <a:lnTo>
                  <a:pt x="142" y="297"/>
                </a:lnTo>
                <a:lnTo>
                  <a:pt x="142" y="294"/>
                </a:lnTo>
                <a:lnTo>
                  <a:pt x="142" y="293"/>
                </a:lnTo>
                <a:lnTo>
                  <a:pt x="141" y="291"/>
                </a:lnTo>
                <a:lnTo>
                  <a:pt x="141" y="290"/>
                </a:lnTo>
                <a:close/>
              </a:path>
            </a:pathLst>
          </a:cu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64" tIns="34282" rIns="68564" bIns="34282" anchor="ctr"/>
          <a:lstStyle/>
          <a:p>
            <a:pPr defTabSz="960120"/>
            <a:endParaRPr lang="ru-RU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8" name="Freeform 267"/>
          <p:cNvSpPr>
            <a:spLocks noEditPoints="1"/>
          </p:cNvSpPr>
          <p:nvPr/>
        </p:nvSpPr>
        <p:spPr bwMode="auto">
          <a:xfrm rot="21334256">
            <a:off x="5792106" y="2893624"/>
            <a:ext cx="631360" cy="852428"/>
          </a:xfrm>
          <a:custGeom>
            <a:avLst/>
            <a:gdLst>
              <a:gd name="T0" fmla="*/ 2147483647 w 204"/>
              <a:gd name="T1" fmla="*/ 2147483647 h 312"/>
              <a:gd name="T2" fmla="*/ 2147483647 w 204"/>
              <a:gd name="T3" fmla="*/ 2147483647 h 312"/>
              <a:gd name="T4" fmla="*/ 2147483647 w 204"/>
              <a:gd name="T5" fmla="*/ 2147483647 h 312"/>
              <a:gd name="T6" fmla="*/ 2147483647 w 204"/>
              <a:gd name="T7" fmla="*/ 2147483647 h 312"/>
              <a:gd name="T8" fmla="*/ 2147483647 w 204"/>
              <a:gd name="T9" fmla="*/ 2147483647 h 312"/>
              <a:gd name="T10" fmla="*/ 2147483647 w 204"/>
              <a:gd name="T11" fmla="*/ 2147483647 h 312"/>
              <a:gd name="T12" fmla="*/ 2147483647 w 204"/>
              <a:gd name="T13" fmla="*/ 2147483647 h 312"/>
              <a:gd name="T14" fmla="*/ 2147483647 w 204"/>
              <a:gd name="T15" fmla="*/ 2147483647 h 312"/>
              <a:gd name="T16" fmla="*/ 2147483647 w 204"/>
              <a:gd name="T17" fmla="*/ 2147483647 h 312"/>
              <a:gd name="T18" fmla="*/ 2147483647 w 204"/>
              <a:gd name="T19" fmla="*/ 2147483647 h 312"/>
              <a:gd name="T20" fmla="*/ 2147483647 w 204"/>
              <a:gd name="T21" fmla="*/ 2147483647 h 312"/>
              <a:gd name="T22" fmla="*/ 2147483647 w 204"/>
              <a:gd name="T23" fmla="*/ 2147483647 h 312"/>
              <a:gd name="T24" fmla="*/ 2147483647 w 204"/>
              <a:gd name="T25" fmla="*/ 2147483647 h 312"/>
              <a:gd name="T26" fmla="*/ 2147483647 w 204"/>
              <a:gd name="T27" fmla="*/ 2147483647 h 312"/>
              <a:gd name="T28" fmla="*/ 2147483647 w 204"/>
              <a:gd name="T29" fmla="*/ 2147483647 h 312"/>
              <a:gd name="T30" fmla="*/ 2147483647 w 204"/>
              <a:gd name="T31" fmla="*/ 2147483647 h 312"/>
              <a:gd name="T32" fmla="*/ 2147483647 w 204"/>
              <a:gd name="T33" fmla="*/ 2147483647 h 312"/>
              <a:gd name="T34" fmla="*/ 2147483647 w 204"/>
              <a:gd name="T35" fmla="*/ 2147483647 h 312"/>
              <a:gd name="T36" fmla="*/ 2147483647 w 204"/>
              <a:gd name="T37" fmla="*/ 2147483647 h 312"/>
              <a:gd name="T38" fmla="*/ 2147483647 w 204"/>
              <a:gd name="T39" fmla="*/ 2147483647 h 312"/>
              <a:gd name="T40" fmla="*/ 2147483647 w 204"/>
              <a:gd name="T41" fmla="*/ 2147483647 h 312"/>
              <a:gd name="T42" fmla="*/ 2147483647 w 204"/>
              <a:gd name="T43" fmla="*/ 2147483647 h 312"/>
              <a:gd name="T44" fmla="*/ 2147483647 w 204"/>
              <a:gd name="T45" fmla="*/ 2147483647 h 312"/>
              <a:gd name="T46" fmla="*/ 2147483647 w 204"/>
              <a:gd name="T47" fmla="*/ 2147483647 h 312"/>
              <a:gd name="T48" fmla="*/ 2147483647 w 204"/>
              <a:gd name="T49" fmla="*/ 2147483647 h 312"/>
              <a:gd name="T50" fmla="*/ 2147483647 w 204"/>
              <a:gd name="T51" fmla="*/ 2147483647 h 312"/>
              <a:gd name="T52" fmla="*/ 2147483647 w 204"/>
              <a:gd name="T53" fmla="*/ 2147483647 h 312"/>
              <a:gd name="T54" fmla="*/ 2147483647 w 204"/>
              <a:gd name="T55" fmla="*/ 2147483647 h 312"/>
              <a:gd name="T56" fmla="*/ 2147483647 w 204"/>
              <a:gd name="T57" fmla="*/ 2147483647 h 312"/>
              <a:gd name="T58" fmla="*/ 2147483647 w 204"/>
              <a:gd name="T59" fmla="*/ 2147483647 h 312"/>
              <a:gd name="T60" fmla="*/ 2147483647 w 204"/>
              <a:gd name="T61" fmla="*/ 2147483647 h 312"/>
              <a:gd name="T62" fmla="*/ 2147483647 w 204"/>
              <a:gd name="T63" fmla="*/ 2147483647 h 312"/>
              <a:gd name="T64" fmla="*/ 2147483647 w 204"/>
              <a:gd name="T65" fmla="*/ 2147483647 h 312"/>
              <a:gd name="T66" fmla="*/ 2147483647 w 204"/>
              <a:gd name="T67" fmla="*/ 2147483647 h 312"/>
              <a:gd name="T68" fmla="*/ 2147483647 w 204"/>
              <a:gd name="T69" fmla="*/ 2147483647 h 312"/>
              <a:gd name="T70" fmla="*/ 2147483647 w 204"/>
              <a:gd name="T71" fmla="*/ 2147483647 h 312"/>
              <a:gd name="T72" fmla="*/ 2147483647 w 204"/>
              <a:gd name="T73" fmla="*/ 2147483647 h 312"/>
              <a:gd name="T74" fmla="*/ 2147483647 w 204"/>
              <a:gd name="T75" fmla="*/ 2147483647 h 312"/>
              <a:gd name="T76" fmla="*/ 2147483647 w 204"/>
              <a:gd name="T77" fmla="*/ 2147483647 h 312"/>
              <a:gd name="T78" fmla="*/ 2147483647 w 204"/>
              <a:gd name="T79" fmla="*/ 2147483647 h 312"/>
              <a:gd name="T80" fmla="*/ 2147483647 w 204"/>
              <a:gd name="T81" fmla="*/ 2147483647 h 312"/>
              <a:gd name="T82" fmla="*/ 2147483647 w 204"/>
              <a:gd name="T83" fmla="*/ 2147483647 h 312"/>
              <a:gd name="T84" fmla="*/ 2147483647 w 204"/>
              <a:gd name="T85" fmla="*/ 2147483647 h 312"/>
              <a:gd name="T86" fmla="*/ 2147483647 w 204"/>
              <a:gd name="T87" fmla="*/ 2147483647 h 312"/>
              <a:gd name="T88" fmla="*/ 2147483647 w 204"/>
              <a:gd name="T89" fmla="*/ 2147483647 h 312"/>
              <a:gd name="T90" fmla="*/ 2147483647 w 204"/>
              <a:gd name="T91" fmla="*/ 2147483647 h 312"/>
              <a:gd name="T92" fmla="*/ 2147483647 w 204"/>
              <a:gd name="T93" fmla="*/ 2147483647 h 312"/>
              <a:gd name="T94" fmla="*/ 2147483647 w 204"/>
              <a:gd name="T95" fmla="*/ 2147483647 h 312"/>
              <a:gd name="T96" fmla="*/ 2147483647 w 204"/>
              <a:gd name="T97" fmla="*/ 2147483647 h 312"/>
              <a:gd name="T98" fmla="*/ 2147483647 w 204"/>
              <a:gd name="T99" fmla="*/ 2147483647 h 312"/>
              <a:gd name="T100" fmla="*/ 2147483647 w 204"/>
              <a:gd name="T101" fmla="*/ 2147483647 h 312"/>
              <a:gd name="T102" fmla="*/ 2147483647 w 204"/>
              <a:gd name="T103" fmla="*/ 2147483647 h 312"/>
              <a:gd name="T104" fmla="*/ 2147483647 w 204"/>
              <a:gd name="T105" fmla="*/ 2147483647 h 312"/>
              <a:gd name="T106" fmla="*/ 2147483647 w 204"/>
              <a:gd name="T107" fmla="*/ 2147483647 h 312"/>
              <a:gd name="T108" fmla="*/ 2147483647 w 204"/>
              <a:gd name="T109" fmla="*/ 2147483647 h 312"/>
              <a:gd name="T110" fmla="*/ 2147483647 w 204"/>
              <a:gd name="T111" fmla="*/ 2147483647 h 312"/>
              <a:gd name="T112" fmla="*/ 2147483647 w 204"/>
              <a:gd name="T113" fmla="*/ 2147483647 h 312"/>
              <a:gd name="T114" fmla="*/ 2147483647 w 204"/>
              <a:gd name="T115" fmla="*/ 2147483647 h 31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04"/>
              <a:gd name="T175" fmla="*/ 0 h 312"/>
              <a:gd name="T176" fmla="*/ 204 w 204"/>
              <a:gd name="T177" fmla="*/ 312 h 31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04" h="312">
                <a:moveTo>
                  <a:pt x="185" y="22"/>
                </a:moveTo>
                <a:lnTo>
                  <a:pt x="186" y="26"/>
                </a:lnTo>
                <a:lnTo>
                  <a:pt x="186" y="34"/>
                </a:lnTo>
                <a:lnTo>
                  <a:pt x="186" y="35"/>
                </a:lnTo>
                <a:lnTo>
                  <a:pt x="189" y="34"/>
                </a:lnTo>
                <a:lnTo>
                  <a:pt x="191" y="35"/>
                </a:lnTo>
                <a:lnTo>
                  <a:pt x="191" y="37"/>
                </a:lnTo>
                <a:lnTo>
                  <a:pt x="189" y="38"/>
                </a:lnTo>
                <a:lnTo>
                  <a:pt x="185" y="37"/>
                </a:lnTo>
                <a:lnTo>
                  <a:pt x="185" y="38"/>
                </a:lnTo>
                <a:lnTo>
                  <a:pt x="185" y="39"/>
                </a:lnTo>
                <a:lnTo>
                  <a:pt x="185" y="45"/>
                </a:lnTo>
                <a:lnTo>
                  <a:pt x="185" y="56"/>
                </a:lnTo>
                <a:lnTo>
                  <a:pt x="185" y="61"/>
                </a:lnTo>
                <a:lnTo>
                  <a:pt x="183" y="66"/>
                </a:lnTo>
                <a:lnTo>
                  <a:pt x="185" y="69"/>
                </a:lnTo>
                <a:lnTo>
                  <a:pt x="185" y="75"/>
                </a:lnTo>
                <a:lnTo>
                  <a:pt x="186" y="76"/>
                </a:lnTo>
                <a:lnTo>
                  <a:pt x="188" y="78"/>
                </a:lnTo>
                <a:lnTo>
                  <a:pt x="188" y="79"/>
                </a:lnTo>
                <a:lnTo>
                  <a:pt x="194" y="82"/>
                </a:lnTo>
                <a:lnTo>
                  <a:pt x="195" y="85"/>
                </a:lnTo>
                <a:lnTo>
                  <a:pt x="197" y="85"/>
                </a:lnTo>
                <a:lnTo>
                  <a:pt x="197" y="86"/>
                </a:lnTo>
                <a:lnTo>
                  <a:pt x="198" y="89"/>
                </a:lnTo>
                <a:lnTo>
                  <a:pt x="200" y="91"/>
                </a:lnTo>
                <a:lnTo>
                  <a:pt x="200" y="92"/>
                </a:lnTo>
                <a:lnTo>
                  <a:pt x="201" y="98"/>
                </a:lnTo>
                <a:lnTo>
                  <a:pt x="202" y="105"/>
                </a:lnTo>
                <a:lnTo>
                  <a:pt x="204" y="107"/>
                </a:lnTo>
                <a:lnTo>
                  <a:pt x="197" y="113"/>
                </a:lnTo>
                <a:lnTo>
                  <a:pt x="180" y="97"/>
                </a:lnTo>
                <a:lnTo>
                  <a:pt x="173" y="104"/>
                </a:lnTo>
                <a:lnTo>
                  <a:pt x="160" y="91"/>
                </a:lnTo>
                <a:lnTo>
                  <a:pt x="153" y="98"/>
                </a:lnTo>
                <a:lnTo>
                  <a:pt x="139" y="110"/>
                </a:lnTo>
                <a:lnTo>
                  <a:pt x="132" y="116"/>
                </a:lnTo>
                <a:lnTo>
                  <a:pt x="131" y="114"/>
                </a:lnTo>
                <a:lnTo>
                  <a:pt x="126" y="116"/>
                </a:lnTo>
                <a:lnTo>
                  <a:pt x="123" y="114"/>
                </a:lnTo>
                <a:lnTo>
                  <a:pt x="122" y="113"/>
                </a:lnTo>
                <a:lnTo>
                  <a:pt x="120" y="110"/>
                </a:lnTo>
                <a:lnTo>
                  <a:pt x="125" y="105"/>
                </a:lnTo>
                <a:lnTo>
                  <a:pt x="123" y="104"/>
                </a:lnTo>
                <a:lnTo>
                  <a:pt x="126" y="102"/>
                </a:lnTo>
                <a:lnTo>
                  <a:pt x="122" y="97"/>
                </a:lnTo>
                <a:lnTo>
                  <a:pt x="116" y="100"/>
                </a:lnTo>
                <a:lnTo>
                  <a:pt x="116" y="98"/>
                </a:lnTo>
                <a:lnTo>
                  <a:pt x="115" y="97"/>
                </a:lnTo>
                <a:lnTo>
                  <a:pt x="113" y="95"/>
                </a:lnTo>
                <a:lnTo>
                  <a:pt x="112" y="94"/>
                </a:lnTo>
                <a:lnTo>
                  <a:pt x="112" y="88"/>
                </a:lnTo>
                <a:lnTo>
                  <a:pt x="110" y="83"/>
                </a:lnTo>
                <a:lnTo>
                  <a:pt x="107" y="83"/>
                </a:lnTo>
                <a:lnTo>
                  <a:pt x="104" y="82"/>
                </a:lnTo>
                <a:lnTo>
                  <a:pt x="103" y="80"/>
                </a:lnTo>
                <a:lnTo>
                  <a:pt x="93" y="88"/>
                </a:lnTo>
                <a:lnTo>
                  <a:pt x="94" y="91"/>
                </a:lnTo>
                <a:lnTo>
                  <a:pt x="85" y="97"/>
                </a:lnTo>
                <a:lnTo>
                  <a:pt x="84" y="94"/>
                </a:lnTo>
                <a:lnTo>
                  <a:pt x="72" y="104"/>
                </a:lnTo>
                <a:lnTo>
                  <a:pt x="54" y="83"/>
                </a:lnTo>
                <a:lnTo>
                  <a:pt x="49" y="88"/>
                </a:lnTo>
                <a:lnTo>
                  <a:pt x="44" y="91"/>
                </a:lnTo>
                <a:lnTo>
                  <a:pt x="66" y="117"/>
                </a:lnTo>
                <a:lnTo>
                  <a:pt x="76" y="114"/>
                </a:lnTo>
                <a:lnTo>
                  <a:pt x="85" y="126"/>
                </a:lnTo>
                <a:lnTo>
                  <a:pt x="94" y="122"/>
                </a:lnTo>
                <a:lnTo>
                  <a:pt x="101" y="129"/>
                </a:lnTo>
                <a:lnTo>
                  <a:pt x="90" y="139"/>
                </a:lnTo>
                <a:lnTo>
                  <a:pt x="100" y="151"/>
                </a:lnTo>
                <a:lnTo>
                  <a:pt x="112" y="141"/>
                </a:lnTo>
                <a:lnTo>
                  <a:pt x="120" y="145"/>
                </a:lnTo>
                <a:lnTo>
                  <a:pt x="117" y="155"/>
                </a:lnTo>
                <a:lnTo>
                  <a:pt x="119" y="157"/>
                </a:lnTo>
                <a:lnTo>
                  <a:pt x="120" y="157"/>
                </a:lnTo>
                <a:lnTo>
                  <a:pt x="122" y="157"/>
                </a:lnTo>
                <a:lnTo>
                  <a:pt x="122" y="160"/>
                </a:lnTo>
                <a:lnTo>
                  <a:pt x="120" y="161"/>
                </a:lnTo>
                <a:lnTo>
                  <a:pt x="117" y="164"/>
                </a:lnTo>
                <a:lnTo>
                  <a:pt x="116" y="167"/>
                </a:lnTo>
                <a:lnTo>
                  <a:pt x="117" y="171"/>
                </a:lnTo>
                <a:lnTo>
                  <a:pt x="117" y="174"/>
                </a:lnTo>
                <a:lnTo>
                  <a:pt x="120" y="180"/>
                </a:lnTo>
                <a:lnTo>
                  <a:pt x="117" y="185"/>
                </a:lnTo>
                <a:lnTo>
                  <a:pt x="119" y="186"/>
                </a:lnTo>
                <a:lnTo>
                  <a:pt x="119" y="190"/>
                </a:lnTo>
                <a:lnTo>
                  <a:pt x="122" y="196"/>
                </a:lnTo>
                <a:lnTo>
                  <a:pt x="123" y="199"/>
                </a:lnTo>
                <a:lnTo>
                  <a:pt x="125" y="199"/>
                </a:lnTo>
                <a:lnTo>
                  <a:pt x="128" y="204"/>
                </a:lnTo>
                <a:lnTo>
                  <a:pt x="129" y="204"/>
                </a:lnTo>
                <a:lnTo>
                  <a:pt x="132" y="205"/>
                </a:lnTo>
                <a:lnTo>
                  <a:pt x="134" y="206"/>
                </a:lnTo>
                <a:lnTo>
                  <a:pt x="135" y="209"/>
                </a:lnTo>
                <a:lnTo>
                  <a:pt x="134" y="211"/>
                </a:lnTo>
                <a:lnTo>
                  <a:pt x="134" y="212"/>
                </a:lnTo>
                <a:lnTo>
                  <a:pt x="135" y="214"/>
                </a:lnTo>
                <a:lnTo>
                  <a:pt x="138" y="214"/>
                </a:lnTo>
                <a:lnTo>
                  <a:pt x="139" y="215"/>
                </a:lnTo>
                <a:lnTo>
                  <a:pt x="142" y="218"/>
                </a:lnTo>
                <a:lnTo>
                  <a:pt x="145" y="226"/>
                </a:lnTo>
                <a:lnTo>
                  <a:pt x="150" y="228"/>
                </a:lnTo>
                <a:lnTo>
                  <a:pt x="150" y="233"/>
                </a:lnTo>
                <a:lnTo>
                  <a:pt x="151" y="233"/>
                </a:lnTo>
                <a:lnTo>
                  <a:pt x="150" y="234"/>
                </a:lnTo>
                <a:lnTo>
                  <a:pt x="151" y="236"/>
                </a:lnTo>
                <a:lnTo>
                  <a:pt x="153" y="237"/>
                </a:lnTo>
                <a:lnTo>
                  <a:pt x="156" y="239"/>
                </a:lnTo>
                <a:lnTo>
                  <a:pt x="156" y="242"/>
                </a:lnTo>
                <a:lnTo>
                  <a:pt x="158" y="242"/>
                </a:lnTo>
                <a:lnTo>
                  <a:pt x="157" y="248"/>
                </a:lnTo>
                <a:lnTo>
                  <a:pt x="161" y="252"/>
                </a:lnTo>
                <a:lnTo>
                  <a:pt x="164" y="259"/>
                </a:lnTo>
                <a:lnTo>
                  <a:pt x="164" y="262"/>
                </a:lnTo>
                <a:lnTo>
                  <a:pt x="173" y="270"/>
                </a:lnTo>
                <a:lnTo>
                  <a:pt x="178" y="270"/>
                </a:lnTo>
                <a:lnTo>
                  <a:pt x="180" y="271"/>
                </a:lnTo>
                <a:lnTo>
                  <a:pt x="182" y="272"/>
                </a:lnTo>
                <a:lnTo>
                  <a:pt x="186" y="278"/>
                </a:lnTo>
                <a:lnTo>
                  <a:pt x="183" y="281"/>
                </a:lnTo>
                <a:lnTo>
                  <a:pt x="180" y="280"/>
                </a:lnTo>
                <a:lnTo>
                  <a:pt x="176" y="283"/>
                </a:lnTo>
                <a:lnTo>
                  <a:pt x="176" y="284"/>
                </a:lnTo>
                <a:lnTo>
                  <a:pt x="163" y="296"/>
                </a:lnTo>
                <a:lnTo>
                  <a:pt x="166" y="299"/>
                </a:lnTo>
                <a:lnTo>
                  <a:pt x="153" y="312"/>
                </a:lnTo>
                <a:lnTo>
                  <a:pt x="138" y="297"/>
                </a:lnTo>
                <a:lnTo>
                  <a:pt x="129" y="305"/>
                </a:lnTo>
                <a:lnTo>
                  <a:pt x="116" y="287"/>
                </a:lnTo>
                <a:lnTo>
                  <a:pt x="113" y="289"/>
                </a:lnTo>
                <a:lnTo>
                  <a:pt x="107" y="280"/>
                </a:lnTo>
                <a:lnTo>
                  <a:pt x="123" y="265"/>
                </a:lnTo>
                <a:lnTo>
                  <a:pt x="116" y="259"/>
                </a:lnTo>
                <a:lnTo>
                  <a:pt x="109" y="258"/>
                </a:lnTo>
                <a:lnTo>
                  <a:pt x="100" y="250"/>
                </a:lnTo>
                <a:lnTo>
                  <a:pt x="103" y="248"/>
                </a:lnTo>
                <a:lnTo>
                  <a:pt x="91" y="234"/>
                </a:lnTo>
                <a:lnTo>
                  <a:pt x="85" y="237"/>
                </a:lnTo>
                <a:lnTo>
                  <a:pt x="84" y="230"/>
                </a:lnTo>
                <a:lnTo>
                  <a:pt x="82" y="223"/>
                </a:lnTo>
                <a:lnTo>
                  <a:pt x="78" y="215"/>
                </a:lnTo>
                <a:lnTo>
                  <a:pt x="76" y="214"/>
                </a:lnTo>
                <a:lnTo>
                  <a:pt x="71" y="217"/>
                </a:lnTo>
                <a:lnTo>
                  <a:pt x="69" y="214"/>
                </a:lnTo>
                <a:lnTo>
                  <a:pt x="73" y="211"/>
                </a:lnTo>
                <a:lnTo>
                  <a:pt x="72" y="206"/>
                </a:lnTo>
                <a:lnTo>
                  <a:pt x="68" y="209"/>
                </a:lnTo>
                <a:lnTo>
                  <a:pt x="63" y="199"/>
                </a:lnTo>
                <a:lnTo>
                  <a:pt x="78" y="192"/>
                </a:lnTo>
                <a:lnTo>
                  <a:pt x="73" y="179"/>
                </a:lnTo>
                <a:lnTo>
                  <a:pt x="66" y="176"/>
                </a:lnTo>
                <a:lnTo>
                  <a:pt x="63" y="173"/>
                </a:lnTo>
                <a:lnTo>
                  <a:pt x="62" y="167"/>
                </a:lnTo>
                <a:lnTo>
                  <a:pt x="54" y="164"/>
                </a:lnTo>
                <a:lnTo>
                  <a:pt x="53" y="161"/>
                </a:lnTo>
                <a:lnTo>
                  <a:pt x="47" y="157"/>
                </a:lnTo>
                <a:lnTo>
                  <a:pt x="44" y="151"/>
                </a:lnTo>
                <a:lnTo>
                  <a:pt x="44" y="139"/>
                </a:lnTo>
                <a:lnTo>
                  <a:pt x="46" y="138"/>
                </a:lnTo>
                <a:lnTo>
                  <a:pt x="47" y="135"/>
                </a:lnTo>
                <a:lnTo>
                  <a:pt x="46" y="132"/>
                </a:lnTo>
                <a:lnTo>
                  <a:pt x="49" y="120"/>
                </a:lnTo>
                <a:lnTo>
                  <a:pt x="47" y="119"/>
                </a:lnTo>
                <a:lnTo>
                  <a:pt x="50" y="116"/>
                </a:lnTo>
                <a:lnTo>
                  <a:pt x="46" y="111"/>
                </a:lnTo>
                <a:lnTo>
                  <a:pt x="34" y="119"/>
                </a:lnTo>
                <a:lnTo>
                  <a:pt x="29" y="114"/>
                </a:lnTo>
                <a:lnTo>
                  <a:pt x="19" y="126"/>
                </a:lnTo>
                <a:lnTo>
                  <a:pt x="15" y="127"/>
                </a:lnTo>
                <a:lnTo>
                  <a:pt x="0" y="108"/>
                </a:lnTo>
                <a:lnTo>
                  <a:pt x="27" y="86"/>
                </a:lnTo>
                <a:lnTo>
                  <a:pt x="22" y="82"/>
                </a:lnTo>
                <a:lnTo>
                  <a:pt x="19" y="83"/>
                </a:lnTo>
                <a:lnTo>
                  <a:pt x="15" y="76"/>
                </a:lnTo>
                <a:lnTo>
                  <a:pt x="27" y="64"/>
                </a:lnTo>
                <a:lnTo>
                  <a:pt x="22" y="59"/>
                </a:lnTo>
                <a:lnTo>
                  <a:pt x="28" y="51"/>
                </a:lnTo>
                <a:lnTo>
                  <a:pt x="21" y="44"/>
                </a:lnTo>
                <a:lnTo>
                  <a:pt x="41" y="25"/>
                </a:lnTo>
                <a:lnTo>
                  <a:pt x="32" y="13"/>
                </a:lnTo>
                <a:lnTo>
                  <a:pt x="38" y="9"/>
                </a:lnTo>
                <a:lnTo>
                  <a:pt x="41" y="10"/>
                </a:lnTo>
                <a:lnTo>
                  <a:pt x="47" y="4"/>
                </a:lnTo>
                <a:lnTo>
                  <a:pt x="51" y="10"/>
                </a:lnTo>
                <a:lnTo>
                  <a:pt x="56" y="13"/>
                </a:lnTo>
                <a:lnTo>
                  <a:pt x="63" y="6"/>
                </a:lnTo>
                <a:lnTo>
                  <a:pt x="84" y="7"/>
                </a:lnTo>
                <a:lnTo>
                  <a:pt x="84" y="13"/>
                </a:lnTo>
                <a:lnTo>
                  <a:pt x="88" y="13"/>
                </a:lnTo>
                <a:lnTo>
                  <a:pt x="91" y="10"/>
                </a:lnTo>
                <a:lnTo>
                  <a:pt x="93" y="12"/>
                </a:lnTo>
                <a:lnTo>
                  <a:pt x="97" y="15"/>
                </a:lnTo>
                <a:lnTo>
                  <a:pt x="100" y="15"/>
                </a:lnTo>
                <a:lnTo>
                  <a:pt x="113" y="15"/>
                </a:lnTo>
                <a:lnTo>
                  <a:pt x="123" y="16"/>
                </a:lnTo>
                <a:lnTo>
                  <a:pt x="132" y="16"/>
                </a:lnTo>
                <a:lnTo>
                  <a:pt x="144" y="16"/>
                </a:lnTo>
                <a:lnTo>
                  <a:pt x="147" y="16"/>
                </a:lnTo>
                <a:lnTo>
                  <a:pt x="150" y="16"/>
                </a:lnTo>
                <a:lnTo>
                  <a:pt x="150" y="12"/>
                </a:lnTo>
                <a:lnTo>
                  <a:pt x="151" y="12"/>
                </a:lnTo>
                <a:lnTo>
                  <a:pt x="154" y="12"/>
                </a:lnTo>
                <a:lnTo>
                  <a:pt x="154" y="13"/>
                </a:lnTo>
                <a:lnTo>
                  <a:pt x="156" y="13"/>
                </a:lnTo>
                <a:lnTo>
                  <a:pt x="158" y="13"/>
                </a:lnTo>
                <a:lnTo>
                  <a:pt x="158" y="10"/>
                </a:lnTo>
                <a:lnTo>
                  <a:pt x="158" y="7"/>
                </a:lnTo>
                <a:lnTo>
                  <a:pt x="160" y="6"/>
                </a:lnTo>
                <a:lnTo>
                  <a:pt x="160" y="1"/>
                </a:lnTo>
                <a:lnTo>
                  <a:pt x="163" y="0"/>
                </a:lnTo>
                <a:lnTo>
                  <a:pt x="164" y="1"/>
                </a:lnTo>
                <a:lnTo>
                  <a:pt x="167" y="3"/>
                </a:lnTo>
                <a:lnTo>
                  <a:pt x="169" y="7"/>
                </a:lnTo>
                <a:lnTo>
                  <a:pt x="169" y="10"/>
                </a:lnTo>
                <a:lnTo>
                  <a:pt x="170" y="15"/>
                </a:lnTo>
                <a:lnTo>
                  <a:pt x="170" y="16"/>
                </a:lnTo>
                <a:lnTo>
                  <a:pt x="172" y="17"/>
                </a:lnTo>
                <a:lnTo>
                  <a:pt x="178" y="19"/>
                </a:lnTo>
                <a:lnTo>
                  <a:pt x="183" y="19"/>
                </a:lnTo>
                <a:lnTo>
                  <a:pt x="185" y="20"/>
                </a:lnTo>
                <a:lnTo>
                  <a:pt x="185" y="22"/>
                </a:lnTo>
                <a:close/>
                <a:moveTo>
                  <a:pt x="87" y="185"/>
                </a:moveTo>
                <a:lnTo>
                  <a:pt x="98" y="173"/>
                </a:lnTo>
                <a:lnTo>
                  <a:pt x="95" y="170"/>
                </a:lnTo>
                <a:lnTo>
                  <a:pt x="97" y="168"/>
                </a:lnTo>
                <a:lnTo>
                  <a:pt x="93" y="165"/>
                </a:lnTo>
                <a:lnTo>
                  <a:pt x="91" y="167"/>
                </a:lnTo>
                <a:lnTo>
                  <a:pt x="82" y="173"/>
                </a:lnTo>
                <a:lnTo>
                  <a:pt x="84" y="176"/>
                </a:lnTo>
                <a:lnTo>
                  <a:pt x="81" y="179"/>
                </a:lnTo>
                <a:lnTo>
                  <a:pt x="87" y="185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59" name="Freeform 268"/>
          <p:cNvSpPr>
            <a:spLocks/>
          </p:cNvSpPr>
          <p:nvPr/>
        </p:nvSpPr>
        <p:spPr bwMode="auto">
          <a:xfrm rot="21334256">
            <a:off x="5288026" y="1719875"/>
            <a:ext cx="713488" cy="769702"/>
          </a:xfrm>
          <a:custGeom>
            <a:avLst/>
            <a:gdLst>
              <a:gd name="T0" fmla="*/ 2147483647 w 214"/>
              <a:gd name="T1" fmla="*/ 2147483647 h 267"/>
              <a:gd name="T2" fmla="*/ 2147483647 w 214"/>
              <a:gd name="T3" fmla="*/ 2147483647 h 267"/>
              <a:gd name="T4" fmla="*/ 2147483647 w 214"/>
              <a:gd name="T5" fmla="*/ 2147483647 h 267"/>
              <a:gd name="T6" fmla="*/ 2147483647 w 214"/>
              <a:gd name="T7" fmla="*/ 2147483647 h 267"/>
              <a:gd name="T8" fmla="*/ 2147483647 w 214"/>
              <a:gd name="T9" fmla="*/ 2147483647 h 267"/>
              <a:gd name="T10" fmla="*/ 2147483647 w 214"/>
              <a:gd name="T11" fmla="*/ 2147483647 h 267"/>
              <a:gd name="T12" fmla="*/ 2147483647 w 214"/>
              <a:gd name="T13" fmla="*/ 2147483647 h 267"/>
              <a:gd name="T14" fmla="*/ 2147483647 w 214"/>
              <a:gd name="T15" fmla="*/ 2147483647 h 267"/>
              <a:gd name="T16" fmla="*/ 2147483647 w 214"/>
              <a:gd name="T17" fmla="*/ 2147483647 h 267"/>
              <a:gd name="T18" fmla="*/ 2147483647 w 214"/>
              <a:gd name="T19" fmla="*/ 2147483647 h 267"/>
              <a:gd name="T20" fmla="*/ 2147483647 w 214"/>
              <a:gd name="T21" fmla="*/ 2147483647 h 267"/>
              <a:gd name="T22" fmla="*/ 2147483647 w 214"/>
              <a:gd name="T23" fmla="*/ 2147483647 h 267"/>
              <a:gd name="T24" fmla="*/ 2147483647 w 214"/>
              <a:gd name="T25" fmla="*/ 2147483647 h 267"/>
              <a:gd name="T26" fmla="*/ 2147483647 w 214"/>
              <a:gd name="T27" fmla="*/ 2147483647 h 267"/>
              <a:gd name="T28" fmla="*/ 2147483647 w 214"/>
              <a:gd name="T29" fmla="*/ 2147483647 h 267"/>
              <a:gd name="T30" fmla="*/ 2147483647 w 214"/>
              <a:gd name="T31" fmla="*/ 2147483647 h 267"/>
              <a:gd name="T32" fmla="*/ 2147483647 w 214"/>
              <a:gd name="T33" fmla="*/ 2147483647 h 267"/>
              <a:gd name="T34" fmla="*/ 2147483647 w 214"/>
              <a:gd name="T35" fmla="*/ 2147483647 h 267"/>
              <a:gd name="T36" fmla="*/ 2147483647 w 214"/>
              <a:gd name="T37" fmla="*/ 2147483647 h 267"/>
              <a:gd name="T38" fmla="*/ 2147483647 w 214"/>
              <a:gd name="T39" fmla="*/ 2147483647 h 267"/>
              <a:gd name="T40" fmla="*/ 2147483647 w 214"/>
              <a:gd name="T41" fmla="*/ 2147483647 h 267"/>
              <a:gd name="T42" fmla="*/ 2147483647 w 214"/>
              <a:gd name="T43" fmla="*/ 2147483647 h 267"/>
              <a:gd name="T44" fmla="*/ 2147483647 w 214"/>
              <a:gd name="T45" fmla="*/ 2147483647 h 267"/>
              <a:gd name="T46" fmla="*/ 2147483647 w 214"/>
              <a:gd name="T47" fmla="*/ 2147483647 h 267"/>
              <a:gd name="T48" fmla="*/ 2147483647 w 214"/>
              <a:gd name="T49" fmla="*/ 2147483647 h 267"/>
              <a:gd name="T50" fmla="*/ 2147483647 w 214"/>
              <a:gd name="T51" fmla="*/ 2147483647 h 267"/>
              <a:gd name="T52" fmla="*/ 2147483647 w 214"/>
              <a:gd name="T53" fmla="*/ 2147483647 h 267"/>
              <a:gd name="T54" fmla="*/ 2147483647 w 214"/>
              <a:gd name="T55" fmla="*/ 2147483647 h 267"/>
              <a:gd name="T56" fmla="*/ 2147483647 w 214"/>
              <a:gd name="T57" fmla="*/ 2147483647 h 267"/>
              <a:gd name="T58" fmla="*/ 2147483647 w 214"/>
              <a:gd name="T59" fmla="*/ 2147483647 h 267"/>
              <a:gd name="T60" fmla="*/ 2147483647 w 214"/>
              <a:gd name="T61" fmla="*/ 2147483647 h 267"/>
              <a:gd name="T62" fmla="*/ 2147483647 w 214"/>
              <a:gd name="T63" fmla="*/ 2147483647 h 267"/>
              <a:gd name="T64" fmla="*/ 2147483647 w 214"/>
              <a:gd name="T65" fmla="*/ 2147483647 h 267"/>
              <a:gd name="T66" fmla="*/ 2147483647 w 214"/>
              <a:gd name="T67" fmla="*/ 2147483647 h 267"/>
              <a:gd name="T68" fmla="*/ 2147483647 w 214"/>
              <a:gd name="T69" fmla="*/ 2147483647 h 267"/>
              <a:gd name="T70" fmla="*/ 2147483647 w 214"/>
              <a:gd name="T71" fmla="*/ 2147483647 h 267"/>
              <a:gd name="T72" fmla="*/ 2147483647 w 214"/>
              <a:gd name="T73" fmla="*/ 2147483647 h 267"/>
              <a:gd name="T74" fmla="*/ 2147483647 w 214"/>
              <a:gd name="T75" fmla="*/ 2147483647 h 267"/>
              <a:gd name="T76" fmla="*/ 2147483647 w 214"/>
              <a:gd name="T77" fmla="*/ 2147483647 h 267"/>
              <a:gd name="T78" fmla="*/ 2147483647 w 214"/>
              <a:gd name="T79" fmla="*/ 2147483647 h 267"/>
              <a:gd name="T80" fmla="*/ 2147483647 w 214"/>
              <a:gd name="T81" fmla="*/ 2147483647 h 267"/>
              <a:gd name="T82" fmla="*/ 2147483647 w 214"/>
              <a:gd name="T83" fmla="*/ 2147483647 h 267"/>
              <a:gd name="T84" fmla="*/ 2147483647 w 214"/>
              <a:gd name="T85" fmla="*/ 2147483647 h 267"/>
              <a:gd name="T86" fmla="*/ 2147483647 w 214"/>
              <a:gd name="T87" fmla="*/ 2147483647 h 267"/>
              <a:gd name="T88" fmla="*/ 2147483647 w 214"/>
              <a:gd name="T89" fmla="*/ 0 h 267"/>
              <a:gd name="T90" fmla="*/ 2147483647 w 214"/>
              <a:gd name="T91" fmla="*/ 2147483647 h 26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14"/>
              <a:gd name="T139" fmla="*/ 0 h 267"/>
              <a:gd name="T140" fmla="*/ 214 w 214"/>
              <a:gd name="T141" fmla="*/ 267 h 26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14" h="267">
                <a:moveTo>
                  <a:pt x="136" y="2"/>
                </a:moveTo>
                <a:lnTo>
                  <a:pt x="134" y="37"/>
                </a:lnTo>
                <a:lnTo>
                  <a:pt x="129" y="37"/>
                </a:lnTo>
                <a:lnTo>
                  <a:pt x="129" y="34"/>
                </a:lnTo>
                <a:lnTo>
                  <a:pt x="92" y="31"/>
                </a:lnTo>
                <a:lnTo>
                  <a:pt x="91" y="57"/>
                </a:lnTo>
                <a:lnTo>
                  <a:pt x="106" y="57"/>
                </a:lnTo>
                <a:lnTo>
                  <a:pt x="107" y="52"/>
                </a:lnTo>
                <a:lnTo>
                  <a:pt x="132" y="53"/>
                </a:lnTo>
                <a:lnTo>
                  <a:pt x="132" y="50"/>
                </a:lnTo>
                <a:lnTo>
                  <a:pt x="151" y="50"/>
                </a:lnTo>
                <a:lnTo>
                  <a:pt x="150" y="101"/>
                </a:lnTo>
                <a:lnTo>
                  <a:pt x="153" y="101"/>
                </a:lnTo>
                <a:lnTo>
                  <a:pt x="210" y="161"/>
                </a:lnTo>
                <a:lnTo>
                  <a:pt x="210" y="175"/>
                </a:lnTo>
                <a:lnTo>
                  <a:pt x="207" y="175"/>
                </a:lnTo>
                <a:lnTo>
                  <a:pt x="205" y="186"/>
                </a:lnTo>
                <a:lnTo>
                  <a:pt x="214" y="186"/>
                </a:lnTo>
                <a:lnTo>
                  <a:pt x="211" y="217"/>
                </a:lnTo>
                <a:lnTo>
                  <a:pt x="175" y="216"/>
                </a:lnTo>
                <a:lnTo>
                  <a:pt x="175" y="227"/>
                </a:lnTo>
                <a:lnTo>
                  <a:pt x="176" y="227"/>
                </a:lnTo>
                <a:lnTo>
                  <a:pt x="177" y="227"/>
                </a:lnTo>
                <a:lnTo>
                  <a:pt x="177" y="236"/>
                </a:lnTo>
                <a:lnTo>
                  <a:pt x="192" y="238"/>
                </a:lnTo>
                <a:lnTo>
                  <a:pt x="192" y="254"/>
                </a:lnTo>
                <a:lnTo>
                  <a:pt x="183" y="252"/>
                </a:lnTo>
                <a:lnTo>
                  <a:pt x="175" y="251"/>
                </a:lnTo>
                <a:lnTo>
                  <a:pt x="173" y="252"/>
                </a:lnTo>
                <a:lnTo>
                  <a:pt x="151" y="251"/>
                </a:lnTo>
                <a:lnTo>
                  <a:pt x="142" y="251"/>
                </a:lnTo>
                <a:lnTo>
                  <a:pt x="141" y="258"/>
                </a:lnTo>
                <a:lnTo>
                  <a:pt x="110" y="257"/>
                </a:lnTo>
                <a:lnTo>
                  <a:pt x="109" y="267"/>
                </a:lnTo>
                <a:lnTo>
                  <a:pt x="88" y="265"/>
                </a:lnTo>
                <a:lnTo>
                  <a:pt x="88" y="238"/>
                </a:lnTo>
                <a:lnTo>
                  <a:pt x="82" y="239"/>
                </a:lnTo>
                <a:lnTo>
                  <a:pt x="82" y="229"/>
                </a:lnTo>
                <a:lnTo>
                  <a:pt x="69" y="226"/>
                </a:lnTo>
                <a:lnTo>
                  <a:pt x="75" y="135"/>
                </a:lnTo>
                <a:lnTo>
                  <a:pt x="73" y="135"/>
                </a:lnTo>
                <a:lnTo>
                  <a:pt x="66" y="131"/>
                </a:lnTo>
                <a:lnTo>
                  <a:pt x="65" y="131"/>
                </a:lnTo>
                <a:lnTo>
                  <a:pt x="65" y="134"/>
                </a:lnTo>
                <a:lnTo>
                  <a:pt x="60" y="134"/>
                </a:lnTo>
                <a:lnTo>
                  <a:pt x="60" y="132"/>
                </a:lnTo>
                <a:lnTo>
                  <a:pt x="59" y="131"/>
                </a:lnTo>
                <a:lnTo>
                  <a:pt x="53" y="134"/>
                </a:lnTo>
                <a:lnTo>
                  <a:pt x="49" y="134"/>
                </a:lnTo>
                <a:lnTo>
                  <a:pt x="43" y="134"/>
                </a:lnTo>
                <a:lnTo>
                  <a:pt x="40" y="131"/>
                </a:lnTo>
                <a:lnTo>
                  <a:pt x="35" y="131"/>
                </a:lnTo>
                <a:lnTo>
                  <a:pt x="29" y="125"/>
                </a:lnTo>
                <a:lnTo>
                  <a:pt x="0" y="123"/>
                </a:lnTo>
                <a:lnTo>
                  <a:pt x="2" y="75"/>
                </a:lnTo>
                <a:lnTo>
                  <a:pt x="31" y="78"/>
                </a:lnTo>
                <a:lnTo>
                  <a:pt x="34" y="79"/>
                </a:lnTo>
                <a:lnTo>
                  <a:pt x="34" y="78"/>
                </a:lnTo>
                <a:lnTo>
                  <a:pt x="35" y="78"/>
                </a:lnTo>
                <a:lnTo>
                  <a:pt x="40" y="81"/>
                </a:lnTo>
                <a:lnTo>
                  <a:pt x="40" y="68"/>
                </a:lnTo>
                <a:lnTo>
                  <a:pt x="31" y="68"/>
                </a:lnTo>
                <a:lnTo>
                  <a:pt x="31" y="65"/>
                </a:lnTo>
                <a:lnTo>
                  <a:pt x="31" y="63"/>
                </a:lnTo>
                <a:lnTo>
                  <a:pt x="32" y="63"/>
                </a:lnTo>
                <a:lnTo>
                  <a:pt x="32" y="60"/>
                </a:lnTo>
                <a:lnTo>
                  <a:pt x="31" y="59"/>
                </a:lnTo>
                <a:lnTo>
                  <a:pt x="32" y="57"/>
                </a:lnTo>
                <a:lnTo>
                  <a:pt x="34" y="54"/>
                </a:lnTo>
                <a:lnTo>
                  <a:pt x="35" y="53"/>
                </a:lnTo>
                <a:lnTo>
                  <a:pt x="35" y="52"/>
                </a:lnTo>
                <a:lnTo>
                  <a:pt x="34" y="50"/>
                </a:lnTo>
                <a:lnTo>
                  <a:pt x="37" y="11"/>
                </a:lnTo>
                <a:lnTo>
                  <a:pt x="37" y="6"/>
                </a:lnTo>
                <a:lnTo>
                  <a:pt x="63" y="8"/>
                </a:lnTo>
                <a:lnTo>
                  <a:pt x="63" y="6"/>
                </a:lnTo>
                <a:lnTo>
                  <a:pt x="62" y="6"/>
                </a:lnTo>
                <a:lnTo>
                  <a:pt x="63" y="3"/>
                </a:lnTo>
                <a:lnTo>
                  <a:pt x="68" y="3"/>
                </a:lnTo>
                <a:lnTo>
                  <a:pt x="72" y="3"/>
                </a:lnTo>
                <a:lnTo>
                  <a:pt x="87" y="3"/>
                </a:lnTo>
                <a:lnTo>
                  <a:pt x="90" y="5"/>
                </a:lnTo>
                <a:lnTo>
                  <a:pt x="94" y="5"/>
                </a:lnTo>
                <a:lnTo>
                  <a:pt x="95" y="5"/>
                </a:lnTo>
                <a:lnTo>
                  <a:pt x="98" y="3"/>
                </a:lnTo>
                <a:lnTo>
                  <a:pt x="104" y="2"/>
                </a:lnTo>
                <a:lnTo>
                  <a:pt x="107" y="0"/>
                </a:lnTo>
                <a:lnTo>
                  <a:pt x="114" y="0"/>
                </a:lnTo>
                <a:lnTo>
                  <a:pt x="126" y="2"/>
                </a:lnTo>
                <a:lnTo>
                  <a:pt x="136" y="2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60" name="Freeform 269"/>
          <p:cNvSpPr>
            <a:spLocks/>
          </p:cNvSpPr>
          <p:nvPr/>
        </p:nvSpPr>
        <p:spPr bwMode="auto">
          <a:xfrm rot="21334256">
            <a:off x="6100064" y="3598631"/>
            <a:ext cx="643740" cy="747852"/>
          </a:xfrm>
          <a:custGeom>
            <a:avLst/>
            <a:gdLst>
              <a:gd name="T0" fmla="*/ 2147483647 w 208"/>
              <a:gd name="T1" fmla="*/ 2147483647 h 274"/>
              <a:gd name="T2" fmla="*/ 2147483647 w 208"/>
              <a:gd name="T3" fmla="*/ 2147483647 h 274"/>
              <a:gd name="T4" fmla="*/ 2147483647 w 208"/>
              <a:gd name="T5" fmla="*/ 2147483647 h 274"/>
              <a:gd name="T6" fmla="*/ 2147483647 w 208"/>
              <a:gd name="T7" fmla="*/ 2147483647 h 274"/>
              <a:gd name="T8" fmla="*/ 2147483647 w 208"/>
              <a:gd name="T9" fmla="*/ 2147483647 h 274"/>
              <a:gd name="T10" fmla="*/ 2147483647 w 208"/>
              <a:gd name="T11" fmla="*/ 2147483647 h 274"/>
              <a:gd name="T12" fmla="*/ 2147483647 w 208"/>
              <a:gd name="T13" fmla="*/ 2147483647 h 274"/>
              <a:gd name="T14" fmla="*/ 2147483647 w 208"/>
              <a:gd name="T15" fmla="*/ 2147483647 h 274"/>
              <a:gd name="T16" fmla="*/ 2147483647 w 208"/>
              <a:gd name="T17" fmla="*/ 2147483647 h 274"/>
              <a:gd name="T18" fmla="*/ 2147483647 w 208"/>
              <a:gd name="T19" fmla="*/ 2147483647 h 274"/>
              <a:gd name="T20" fmla="*/ 2147483647 w 208"/>
              <a:gd name="T21" fmla="*/ 2147483647 h 274"/>
              <a:gd name="T22" fmla="*/ 2147483647 w 208"/>
              <a:gd name="T23" fmla="*/ 2147483647 h 274"/>
              <a:gd name="T24" fmla="*/ 2147483647 w 208"/>
              <a:gd name="T25" fmla="*/ 2147483647 h 274"/>
              <a:gd name="T26" fmla="*/ 2147483647 w 208"/>
              <a:gd name="T27" fmla="*/ 2147483647 h 274"/>
              <a:gd name="T28" fmla="*/ 2147483647 w 208"/>
              <a:gd name="T29" fmla="*/ 2147483647 h 274"/>
              <a:gd name="T30" fmla="*/ 2147483647 w 208"/>
              <a:gd name="T31" fmla="*/ 2147483647 h 274"/>
              <a:gd name="T32" fmla="*/ 2147483647 w 208"/>
              <a:gd name="T33" fmla="*/ 2147483647 h 274"/>
              <a:gd name="T34" fmla="*/ 2147483647 w 208"/>
              <a:gd name="T35" fmla="*/ 2147483647 h 274"/>
              <a:gd name="T36" fmla="*/ 2147483647 w 208"/>
              <a:gd name="T37" fmla="*/ 2147483647 h 274"/>
              <a:gd name="T38" fmla="*/ 2147483647 w 208"/>
              <a:gd name="T39" fmla="*/ 2147483647 h 274"/>
              <a:gd name="T40" fmla="*/ 2147483647 w 208"/>
              <a:gd name="T41" fmla="*/ 2147483647 h 274"/>
              <a:gd name="T42" fmla="*/ 2147483647 w 208"/>
              <a:gd name="T43" fmla="*/ 2147483647 h 274"/>
              <a:gd name="T44" fmla="*/ 2147483647 w 208"/>
              <a:gd name="T45" fmla="*/ 2147483647 h 274"/>
              <a:gd name="T46" fmla="*/ 2147483647 w 208"/>
              <a:gd name="T47" fmla="*/ 2147483647 h 274"/>
              <a:gd name="T48" fmla="*/ 2147483647 w 208"/>
              <a:gd name="T49" fmla="*/ 2147483647 h 274"/>
              <a:gd name="T50" fmla="*/ 2147483647 w 208"/>
              <a:gd name="T51" fmla="*/ 2147483647 h 274"/>
              <a:gd name="T52" fmla="*/ 2147483647 w 208"/>
              <a:gd name="T53" fmla="*/ 2147483647 h 274"/>
              <a:gd name="T54" fmla="*/ 2147483647 w 208"/>
              <a:gd name="T55" fmla="*/ 2147483647 h 274"/>
              <a:gd name="T56" fmla="*/ 2147483647 w 208"/>
              <a:gd name="T57" fmla="*/ 2147483647 h 274"/>
              <a:gd name="T58" fmla="*/ 2147483647 w 208"/>
              <a:gd name="T59" fmla="*/ 2147483647 h 274"/>
              <a:gd name="T60" fmla="*/ 2147483647 w 208"/>
              <a:gd name="T61" fmla="*/ 2147483647 h 274"/>
              <a:gd name="T62" fmla="*/ 2147483647 w 208"/>
              <a:gd name="T63" fmla="*/ 2147483647 h 274"/>
              <a:gd name="T64" fmla="*/ 2147483647 w 208"/>
              <a:gd name="T65" fmla="*/ 2147483647 h 274"/>
              <a:gd name="T66" fmla="*/ 2147483647 w 208"/>
              <a:gd name="T67" fmla="*/ 2147483647 h 274"/>
              <a:gd name="T68" fmla="*/ 2147483647 w 208"/>
              <a:gd name="T69" fmla="*/ 2147483647 h 274"/>
              <a:gd name="T70" fmla="*/ 2147483647 w 208"/>
              <a:gd name="T71" fmla="*/ 2147483647 h 274"/>
              <a:gd name="T72" fmla="*/ 2147483647 w 208"/>
              <a:gd name="T73" fmla="*/ 2147483647 h 274"/>
              <a:gd name="T74" fmla="*/ 2147483647 w 208"/>
              <a:gd name="T75" fmla="*/ 2147483647 h 274"/>
              <a:gd name="T76" fmla="*/ 2147483647 w 208"/>
              <a:gd name="T77" fmla="*/ 2147483647 h 274"/>
              <a:gd name="T78" fmla="*/ 2147483647 w 208"/>
              <a:gd name="T79" fmla="*/ 2147483647 h 274"/>
              <a:gd name="T80" fmla="*/ 2147483647 w 208"/>
              <a:gd name="T81" fmla="*/ 2147483647 h 274"/>
              <a:gd name="T82" fmla="*/ 2147483647 w 208"/>
              <a:gd name="T83" fmla="*/ 2147483647 h 274"/>
              <a:gd name="T84" fmla="*/ 2147483647 w 208"/>
              <a:gd name="T85" fmla="*/ 2147483647 h 274"/>
              <a:gd name="T86" fmla="*/ 2147483647 w 208"/>
              <a:gd name="T87" fmla="*/ 2147483647 h 274"/>
              <a:gd name="T88" fmla="*/ 2147483647 w 208"/>
              <a:gd name="T89" fmla="*/ 2147483647 h 274"/>
              <a:gd name="T90" fmla="*/ 2147483647 w 208"/>
              <a:gd name="T91" fmla="*/ 2147483647 h 274"/>
              <a:gd name="T92" fmla="*/ 2147483647 w 208"/>
              <a:gd name="T93" fmla="*/ 2147483647 h 274"/>
              <a:gd name="T94" fmla="*/ 2147483647 w 208"/>
              <a:gd name="T95" fmla="*/ 2147483647 h 274"/>
              <a:gd name="T96" fmla="*/ 2147483647 w 208"/>
              <a:gd name="T97" fmla="*/ 2147483647 h 274"/>
              <a:gd name="T98" fmla="*/ 2147483647 w 208"/>
              <a:gd name="T99" fmla="*/ 2147483647 h 274"/>
              <a:gd name="T100" fmla="*/ 2147483647 w 208"/>
              <a:gd name="T101" fmla="*/ 2147483647 h 274"/>
              <a:gd name="T102" fmla="*/ 2147483647 w 208"/>
              <a:gd name="T103" fmla="*/ 2147483647 h 274"/>
              <a:gd name="T104" fmla="*/ 2147483647 w 208"/>
              <a:gd name="T105" fmla="*/ 0 h 27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08"/>
              <a:gd name="T160" fmla="*/ 0 h 274"/>
              <a:gd name="T161" fmla="*/ 208 w 208"/>
              <a:gd name="T162" fmla="*/ 274 h 27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08" h="274">
                <a:moveTo>
                  <a:pt x="134" y="0"/>
                </a:moveTo>
                <a:lnTo>
                  <a:pt x="134" y="2"/>
                </a:lnTo>
                <a:lnTo>
                  <a:pt x="137" y="15"/>
                </a:lnTo>
                <a:lnTo>
                  <a:pt x="137" y="18"/>
                </a:lnTo>
                <a:lnTo>
                  <a:pt x="142" y="16"/>
                </a:lnTo>
                <a:lnTo>
                  <a:pt x="148" y="16"/>
                </a:lnTo>
                <a:lnTo>
                  <a:pt x="148" y="15"/>
                </a:lnTo>
                <a:lnTo>
                  <a:pt x="148" y="12"/>
                </a:lnTo>
                <a:lnTo>
                  <a:pt x="148" y="10"/>
                </a:lnTo>
                <a:lnTo>
                  <a:pt x="151" y="10"/>
                </a:lnTo>
                <a:lnTo>
                  <a:pt x="153" y="10"/>
                </a:lnTo>
                <a:lnTo>
                  <a:pt x="156" y="12"/>
                </a:lnTo>
                <a:lnTo>
                  <a:pt x="157" y="13"/>
                </a:lnTo>
                <a:lnTo>
                  <a:pt x="159" y="25"/>
                </a:lnTo>
                <a:lnTo>
                  <a:pt x="162" y="38"/>
                </a:lnTo>
                <a:lnTo>
                  <a:pt x="163" y="44"/>
                </a:lnTo>
                <a:lnTo>
                  <a:pt x="164" y="48"/>
                </a:lnTo>
                <a:lnTo>
                  <a:pt x="166" y="51"/>
                </a:lnTo>
                <a:lnTo>
                  <a:pt x="167" y="51"/>
                </a:lnTo>
                <a:lnTo>
                  <a:pt x="172" y="50"/>
                </a:lnTo>
                <a:lnTo>
                  <a:pt x="179" y="48"/>
                </a:lnTo>
                <a:lnTo>
                  <a:pt x="181" y="48"/>
                </a:lnTo>
                <a:lnTo>
                  <a:pt x="181" y="50"/>
                </a:lnTo>
                <a:lnTo>
                  <a:pt x="182" y="56"/>
                </a:lnTo>
                <a:lnTo>
                  <a:pt x="184" y="59"/>
                </a:lnTo>
                <a:lnTo>
                  <a:pt x="184" y="62"/>
                </a:lnTo>
                <a:lnTo>
                  <a:pt x="185" y="63"/>
                </a:lnTo>
                <a:lnTo>
                  <a:pt x="189" y="62"/>
                </a:lnTo>
                <a:lnTo>
                  <a:pt x="194" y="60"/>
                </a:lnTo>
                <a:lnTo>
                  <a:pt x="198" y="60"/>
                </a:lnTo>
                <a:lnTo>
                  <a:pt x="200" y="63"/>
                </a:lnTo>
                <a:lnTo>
                  <a:pt x="201" y="65"/>
                </a:lnTo>
                <a:lnTo>
                  <a:pt x="204" y="66"/>
                </a:lnTo>
                <a:lnTo>
                  <a:pt x="206" y="66"/>
                </a:lnTo>
                <a:lnTo>
                  <a:pt x="207" y="68"/>
                </a:lnTo>
                <a:lnTo>
                  <a:pt x="208" y="69"/>
                </a:lnTo>
                <a:lnTo>
                  <a:pt x="208" y="73"/>
                </a:lnTo>
                <a:lnTo>
                  <a:pt x="207" y="76"/>
                </a:lnTo>
                <a:lnTo>
                  <a:pt x="200" y="79"/>
                </a:lnTo>
                <a:lnTo>
                  <a:pt x="197" y="79"/>
                </a:lnTo>
                <a:lnTo>
                  <a:pt x="197" y="81"/>
                </a:lnTo>
                <a:lnTo>
                  <a:pt x="197" y="82"/>
                </a:lnTo>
                <a:lnTo>
                  <a:pt x="195" y="85"/>
                </a:lnTo>
                <a:lnTo>
                  <a:pt x="195" y="94"/>
                </a:lnTo>
                <a:lnTo>
                  <a:pt x="194" y="98"/>
                </a:lnTo>
                <a:lnTo>
                  <a:pt x="191" y="98"/>
                </a:lnTo>
                <a:lnTo>
                  <a:pt x="186" y="98"/>
                </a:lnTo>
                <a:lnTo>
                  <a:pt x="179" y="98"/>
                </a:lnTo>
                <a:lnTo>
                  <a:pt x="176" y="98"/>
                </a:lnTo>
                <a:lnTo>
                  <a:pt x="175" y="98"/>
                </a:lnTo>
                <a:lnTo>
                  <a:pt x="175" y="101"/>
                </a:lnTo>
                <a:lnTo>
                  <a:pt x="176" y="107"/>
                </a:lnTo>
                <a:lnTo>
                  <a:pt x="176" y="110"/>
                </a:lnTo>
                <a:lnTo>
                  <a:pt x="175" y="111"/>
                </a:lnTo>
                <a:lnTo>
                  <a:pt x="173" y="111"/>
                </a:lnTo>
                <a:lnTo>
                  <a:pt x="170" y="111"/>
                </a:lnTo>
                <a:lnTo>
                  <a:pt x="169" y="111"/>
                </a:lnTo>
                <a:lnTo>
                  <a:pt x="166" y="113"/>
                </a:lnTo>
                <a:lnTo>
                  <a:pt x="164" y="113"/>
                </a:lnTo>
                <a:lnTo>
                  <a:pt x="167" y="119"/>
                </a:lnTo>
                <a:lnTo>
                  <a:pt x="172" y="122"/>
                </a:lnTo>
                <a:lnTo>
                  <a:pt x="178" y="123"/>
                </a:lnTo>
                <a:lnTo>
                  <a:pt x="184" y="126"/>
                </a:lnTo>
                <a:lnTo>
                  <a:pt x="186" y="126"/>
                </a:lnTo>
                <a:lnTo>
                  <a:pt x="189" y="129"/>
                </a:lnTo>
                <a:lnTo>
                  <a:pt x="194" y="132"/>
                </a:lnTo>
                <a:lnTo>
                  <a:pt x="195" y="135"/>
                </a:lnTo>
                <a:lnTo>
                  <a:pt x="203" y="147"/>
                </a:lnTo>
                <a:lnTo>
                  <a:pt x="204" y="151"/>
                </a:lnTo>
                <a:lnTo>
                  <a:pt x="206" y="154"/>
                </a:lnTo>
                <a:lnTo>
                  <a:pt x="206" y="155"/>
                </a:lnTo>
                <a:lnTo>
                  <a:pt x="204" y="160"/>
                </a:lnTo>
                <a:lnTo>
                  <a:pt x="203" y="163"/>
                </a:lnTo>
                <a:lnTo>
                  <a:pt x="201" y="166"/>
                </a:lnTo>
                <a:lnTo>
                  <a:pt x="201" y="167"/>
                </a:lnTo>
                <a:lnTo>
                  <a:pt x="200" y="172"/>
                </a:lnTo>
                <a:lnTo>
                  <a:pt x="198" y="176"/>
                </a:lnTo>
                <a:lnTo>
                  <a:pt x="197" y="179"/>
                </a:lnTo>
                <a:lnTo>
                  <a:pt x="195" y="182"/>
                </a:lnTo>
                <a:lnTo>
                  <a:pt x="194" y="186"/>
                </a:lnTo>
                <a:lnTo>
                  <a:pt x="194" y="189"/>
                </a:lnTo>
                <a:lnTo>
                  <a:pt x="194" y="191"/>
                </a:lnTo>
                <a:lnTo>
                  <a:pt x="192" y="194"/>
                </a:lnTo>
                <a:lnTo>
                  <a:pt x="189" y="195"/>
                </a:lnTo>
                <a:lnTo>
                  <a:pt x="189" y="196"/>
                </a:lnTo>
                <a:lnTo>
                  <a:pt x="186" y="198"/>
                </a:lnTo>
                <a:lnTo>
                  <a:pt x="185" y="199"/>
                </a:lnTo>
                <a:lnTo>
                  <a:pt x="185" y="201"/>
                </a:lnTo>
                <a:lnTo>
                  <a:pt x="184" y="202"/>
                </a:lnTo>
                <a:lnTo>
                  <a:pt x="182" y="202"/>
                </a:lnTo>
                <a:lnTo>
                  <a:pt x="182" y="204"/>
                </a:lnTo>
                <a:lnTo>
                  <a:pt x="179" y="207"/>
                </a:lnTo>
                <a:lnTo>
                  <a:pt x="178" y="208"/>
                </a:lnTo>
                <a:lnTo>
                  <a:pt x="178" y="211"/>
                </a:lnTo>
                <a:lnTo>
                  <a:pt x="176" y="213"/>
                </a:lnTo>
                <a:lnTo>
                  <a:pt x="175" y="214"/>
                </a:lnTo>
                <a:lnTo>
                  <a:pt x="173" y="217"/>
                </a:lnTo>
                <a:lnTo>
                  <a:pt x="172" y="217"/>
                </a:lnTo>
                <a:lnTo>
                  <a:pt x="167" y="220"/>
                </a:lnTo>
                <a:lnTo>
                  <a:pt x="164" y="220"/>
                </a:lnTo>
                <a:lnTo>
                  <a:pt x="160" y="221"/>
                </a:lnTo>
                <a:lnTo>
                  <a:pt x="154" y="224"/>
                </a:lnTo>
                <a:lnTo>
                  <a:pt x="150" y="226"/>
                </a:lnTo>
                <a:lnTo>
                  <a:pt x="147" y="232"/>
                </a:lnTo>
                <a:lnTo>
                  <a:pt x="147" y="237"/>
                </a:lnTo>
                <a:lnTo>
                  <a:pt x="145" y="240"/>
                </a:lnTo>
                <a:lnTo>
                  <a:pt x="142" y="242"/>
                </a:lnTo>
                <a:lnTo>
                  <a:pt x="142" y="243"/>
                </a:lnTo>
                <a:lnTo>
                  <a:pt x="142" y="248"/>
                </a:lnTo>
                <a:lnTo>
                  <a:pt x="141" y="248"/>
                </a:lnTo>
                <a:lnTo>
                  <a:pt x="137" y="248"/>
                </a:lnTo>
                <a:lnTo>
                  <a:pt x="132" y="246"/>
                </a:lnTo>
                <a:lnTo>
                  <a:pt x="128" y="245"/>
                </a:lnTo>
                <a:lnTo>
                  <a:pt x="123" y="245"/>
                </a:lnTo>
                <a:lnTo>
                  <a:pt x="122" y="245"/>
                </a:lnTo>
                <a:lnTo>
                  <a:pt x="122" y="248"/>
                </a:lnTo>
                <a:lnTo>
                  <a:pt x="123" y="252"/>
                </a:lnTo>
                <a:lnTo>
                  <a:pt x="122" y="259"/>
                </a:lnTo>
                <a:lnTo>
                  <a:pt x="122" y="262"/>
                </a:lnTo>
                <a:lnTo>
                  <a:pt x="119" y="262"/>
                </a:lnTo>
                <a:lnTo>
                  <a:pt x="112" y="262"/>
                </a:lnTo>
                <a:lnTo>
                  <a:pt x="115" y="265"/>
                </a:lnTo>
                <a:lnTo>
                  <a:pt x="112" y="267"/>
                </a:lnTo>
                <a:lnTo>
                  <a:pt x="110" y="267"/>
                </a:lnTo>
                <a:lnTo>
                  <a:pt x="109" y="267"/>
                </a:lnTo>
                <a:lnTo>
                  <a:pt x="104" y="267"/>
                </a:lnTo>
                <a:lnTo>
                  <a:pt x="101" y="268"/>
                </a:lnTo>
                <a:lnTo>
                  <a:pt x="100" y="270"/>
                </a:lnTo>
                <a:lnTo>
                  <a:pt x="100" y="271"/>
                </a:lnTo>
                <a:lnTo>
                  <a:pt x="99" y="274"/>
                </a:lnTo>
                <a:lnTo>
                  <a:pt x="97" y="273"/>
                </a:lnTo>
                <a:lnTo>
                  <a:pt x="96" y="271"/>
                </a:lnTo>
                <a:lnTo>
                  <a:pt x="93" y="265"/>
                </a:lnTo>
                <a:lnTo>
                  <a:pt x="93" y="262"/>
                </a:lnTo>
                <a:lnTo>
                  <a:pt x="91" y="262"/>
                </a:lnTo>
                <a:lnTo>
                  <a:pt x="90" y="262"/>
                </a:lnTo>
                <a:lnTo>
                  <a:pt x="88" y="259"/>
                </a:lnTo>
                <a:lnTo>
                  <a:pt x="87" y="258"/>
                </a:lnTo>
                <a:lnTo>
                  <a:pt x="85" y="259"/>
                </a:lnTo>
                <a:lnTo>
                  <a:pt x="85" y="261"/>
                </a:lnTo>
                <a:lnTo>
                  <a:pt x="85" y="262"/>
                </a:lnTo>
                <a:lnTo>
                  <a:pt x="87" y="265"/>
                </a:lnTo>
                <a:lnTo>
                  <a:pt x="88" y="267"/>
                </a:lnTo>
                <a:lnTo>
                  <a:pt x="88" y="270"/>
                </a:lnTo>
                <a:lnTo>
                  <a:pt x="88" y="271"/>
                </a:lnTo>
                <a:lnTo>
                  <a:pt x="85" y="270"/>
                </a:lnTo>
                <a:lnTo>
                  <a:pt x="84" y="271"/>
                </a:lnTo>
                <a:lnTo>
                  <a:pt x="81" y="271"/>
                </a:lnTo>
                <a:lnTo>
                  <a:pt x="79" y="274"/>
                </a:lnTo>
                <a:lnTo>
                  <a:pt x="77" y="273"/>
                </a:lnTo>
                <a:lnTo>
                  <a:pt x="74" y="273"/>
                </a:lnTo>
                <a:lnTo>
                  <a:pt x="72" y="271"/>
                </a:lnTo>
                <a:lnTo>
                  <a:pt x="69" y="268"/>
                </a:lnTo>
                <a:lnTo>
                  <a:pt x="69" y="264"/>
                </a:lnTo>
                <a:lnTo>
                  <a:pt x="66" y="261"/>
                </a:lnTo>
                <a:lnTo>
                  <a:pt x="68" y="258"/>
                </a:lnTo>
                <a:lnTo>
                  <a:pt x="72" y="258"/>
                </a:lnTo>
                <a:lnTo>
                  <a:pt x="74" y="255"/>
                </a:lnTo>
                <a:lnTo>
                  <a:pt x="75" y="254"/>
                </a:lnTo>
                <a:lnTo>
                  <a:pt x="74" y="252"/>
                </a:lnTo>
                <a:lnTo>
                  <a:pt x="71" y="254"/>
                </a:lnTo>
                <a:lnTo>
                  <a:pt x="69" y="255"/>
                </a:lnTo>
                <a:lnTo>
                  <a:pt x="68" y="255"/>
                </a:lnTo>
                <a:lnTo>
                  <a:pt x="66" y="255"/>
                </a:lnTo>
                <a:lnTo>
                  <a:pt x="66" y="257"/>
                </a:lnTo>
                <a:lnTo>
                  <a:pt x="65" y="257"/>
                </a:lnTo>
                <a:lnTo>
                  <a:pt x="63" y="258"/>
                </a:lnTo>
                <a:lnTo>
                  <a:pt x="62" y="259"/>
                </a:lnTo>
                <a:lnTo>
                  <a:pt x="60" y="259"/>
                </a:lnTo>
                <a:lnTo>
                  <a:pt x="59" y="257"/>
                </a:lnTo>
                <a:lnTo>
                  <a:pt x="57" y="257"/>
                </a:lnTo>
                <a:lnTo>
                  <a:pt x="56" y="255"/>
                </a:lnTo>
                <a:lnTo>
                  <a:pt x="57" y="254"/>
                </a:lnTo>
                <a:lnTo>
                  <a:pt x="60" y="251"/>
                </a:lnTo>
                <a:lnTo>
                  <a:pt x="65" y="246"/>
                </a:lnTo>
                <a:lnTo>
                  <a:pt x="65" y="243"/>
                </a:lnTo>
                <a:lnTo>
                  <a:pt x="63" y="240"/>
                </a:lnTo>
                <a:lnTo>
                  <a:pt x="63" y="237"/>
                </a:lnTo>
                <a:lnTo>
                  <a:pt x="63" y="235"/>
                </a:lnTo>
                <a:lnTo>
                  <a:pt x="65" y="233"/>
                </a:lnTo>
                <a:lnTo>
                  <a:pt x="66" y="235"/>
                </a:lnTo>
                <a:lnTo>
                  <a:pt x="68" y="239"/>
                </a:lnTo>
                <a:lnTo>
                  <a:pt x="69" y="237"/>
                </a:lnTo>
                <a:lnTo>
                  <a:pt x="69" y="236"/>
                </a:lnTo>
                <a:lnTo>
                  <a:pt x="69" y="233"/>
                </a:lnTo>
                <a:lnTo>
                  <a:pt x="69" y="230"/>
                </a:lnTo>
                <a:lnTo>
                  <a:pt x="66" y="229"/>
                </a:lnTo>
                <a:lnTo>
                  <a:pt x="62" y="226"/>
                </a:lnTo>
                <a:lnTo>
                  <a:pt x="57" y="223"/>
                </a:lnTo>
                <a:lnTo>
                  <a:pt x="55" y="223"/>
                </a:lnTo>
                <a:lnTo>
                  <a:pt x="52" y="223"/>
                </a:lnTo>
                <a:lnTo>
                  <a:pt x="49" y="223"/>
                </a:lnTo>
                <a:lnTo>
                  <a:pt x="44" y="221"/>
                </a:lnTo>
                <a:lnTo>
                  <a:pt x="41" y="220"/>
                </a:lnTo>
                <a:lnTo>
                  <a:pt x="41" y="217"/>
                </a:lnTo>
                <a:lnTo>
                  <a:pt x="40" y="216"/>
                </a:lnTo>
                <a:lnTo>
                  <a:pt x="37" y="216"/>
                </a:lnTo>
                <a:lnTo>
                  <a:pt x="36" y="218"/>
                </a:lnTo>
                <a:lnTo>
                  <a:pt x="30" y="217"/>
                </a:lnTo>
                <a:lnTo>
                  <a:pt x="28" y="216"/>
                </a:lnTo>
                <a:lnTo>
                  <a:pt x="27" y="214"/>
                </a:lnTo>
                <a:lnTo>
                  <a:pt x="25" y="211"/>
                </a:lnTo>
                <a:lnTo>
                  <a:pt x="28" y="204"/>
                </a:lnTo>
                <a:lnTo>
                  <a:pt x="33" y="204"/>
                </a:lnTo>
                <a:lnTo>
                  <a:pt x="36" y="205"/>
                </a:lnTo>
                <a:lnTo>
                  <a:pt x="38" y="204"/>
                </a:lnTo>
                <a:lnTo>
                  <a:pt x="36" y="201"/>
                </a:lnTo>
                <a:lnTo>
                  <a:pt x="38" y="199"/>
                </a:lnTo>
                <a:lnTo>
                  <a:pt x="43" y="201"/>
                </a:lnTo>
                <a:lnTo>
                  <a:pt x="44" y="199"/>
                </a:lnTo>
                <a:lnTo>
                  <a:pt x="41" y="196"/>
                </a:lnTo>
                <a:lnTo>
                  <a:pt x="37" y="195"/>
                </a:lnTo>
                <a:lnTo>
                  <a:pt x="37" y="194"/>
                </a:lnTo>
                <a:lnTo>
                  <a:pt x="37" y="192"/>
                </a:lnTo>
                <a:lnTo>
                  <a:pt x="34" y="195"/>
                </a:lnTo>
                <a:lnTo>
                  <a:pt x="33" y="194"/>
                </a:lnTo>
                <a:lnTo>
                  <a:pt x="33" y="195"/>
                </a:lnTo>
                <a:lnTo>
                  <a:pt x="30" y="195"/>
                </a:lnTo>
                <a:lnTo>
                  <a:pt x="27" y="196"/>
                </a:lnTo>
                <a:lnTo>
                  <a:pt x="21" y="185"/>
                </a:lnTo>
                <a:lnTo>
                  <a:pt x="19" y="170"/>
                </a:lnTo>
                <a:lnTo>
                  <a:pt x="15" y="167"/>
                </a:lnTo>
                <a:lnTo>
                  <a:pt x="11" y="157"/>
                </a:lnTo>
                <a:lnTo>
                  <a:pt x="12" y="144"/>
                </a:lnTo>
                <a:lnTo>
                  <a:pt x="8" y="139"/>
                </a:lnTo>
                <a:lnTo>
                  <a:pt x="3" y="138"/>
                </a:lnTo>
                <a:lnTo>
                  <a:pt x="2" y="135"/>
                </a:lnTo>
                <a:lnTo>
                  <a:pt x="0" y="132"/>
                </a:lnTo>
                <a:lnTo>
                  <a:pt x="0" y="126"/>
                </a:lnTo>
                <a:lnTo>
                  <a:pt x="21" y="116"/>
                </a:lnTo>
                <a:lnTo>
                  <a:pt x="27" y="120"/>
                </a:lnTo>
                <a:lnTo>
                  <a:pt x="31" y="119"/>
                </a:lnTo>
                <a:lnTo>
                  <a:pt x="34" y="109"/>
                </a:lnTo>
                <a:lnTo>
                  <a:pt x="37" y="104"/>
                </a:lnTo>
                <a:lnTo>
                  <a:pt x="36" y="97"/>
                </a:lnTo>
                <a:lnTo>
                  <a:pt x="41" y="92"/>
                </a:lnTo>
                <a:lnTo>
                  <a:pt x="40" y="89"/>
                </a:lnTo>
                <a:lnTo>
                  <a:pt x="46" y="85"/>
                </a:lnTo>
                <a:lnTo>
                  <a:pt x="40" y="68"/>
                </a:lnTo>
                <a:lnTo>
                  <a:pt x="46" y="68"/>
                </a:lnTo>
                <a:lnTo>
                  <a:pt x="37" y="59"/>
                </a:lnTo>
                <a:lnTo>
                  <a:pt x="38" y="56"/>
                </a:lnTo>
                <a:lnTo>
                  <a:pt x="37" y="53"/>
                </a:lnTo>
                <a:lnTo>
                  <a:pt x="50" y="40"/>
                </a:lnTo>
                <a:lnTo>
                  <a:pt x="59" y="32"/>
                </a:lnTo>
                <a:lnTo>
                  <a:pt x="74" y="47"/>
                </a:lnTo>
                <a:lnTo>
                  <a:pt x="87" y="34"/>
                </a:lnTo>
                <a:lnTo>
                  <a:pt x="84" y="31"/>
                </a:lnTo>
                <a:lnTo>
                  <a:pt x="97" y="19"/>
                </a:lnTo>
                <a:lnTo>
                  <a:pt x="97" y="18"/>
                </a:lnTo>
                <a:lnTo>
                  <a:pt x="101" y="15"/>
                </a:lnTo>
                <a:lnTo>
                  <a:pt x="104" y="16"/>
                </a:lnTo>
                <a:lnTo>
                  <a:pt x="107" y="13"/>
                </a:lnTo>
                <a:lnTo>
                  <a:pt x="103" y="7"/>
                </a:lnTo>
                <a:lnTo>
                  <a:pt x="101" y="6"/>
                </a:lnTo>
                <a:lnTo>
                  <a:pt x="134" y="0"/>
                </a:lnTo>
                <a:close/>
              </a:path>
            </a:pathLst>
          </a:cu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64" tIns="34282" rIns="68564" bIns="34282" anchor="ctr"/>
          <a:lstStyle/>
          <a:p>
            <a:pPr defTabSz="960120"/>
            <a:endParaRPr lang="ru-RU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61" name="Freeform 270"/>
          <p:cNvSpPr>
            <a:spLocks/>
          </p:cNvSpPr>
          <p:nvPr/>
        </p:nvSpPr>
        <p:spPr bwMode="auto">
          <a:xfrm rot="21334256">
            <a:off x="4648078" y="1773524"/>
            <a:ext cx="825932" cy="448719"/>
          </a:xfrm>
          <a:custGeom>
            <a:avLst/>
            <a:gdLst>
              <a:gd name="T0" fmla="*/ 2147483647 w 257"/>
              <a:gd name="T1" fmla="*/ 2147483647 h 163"/>
              <a:gd name="T2" fmla="*/ 2147483647 w 257"/>
              <a:gd name="T3" fmla="*/ 2147483647 h 163"/>
              <a:gd name="T4" fmla="*/ 2147483647 w 257"/>
              <a:gd name="T5" fmla="*/ 2147483647 h 163"/>
              <a:gd name="T6" fmla="*/ 2147483647 w 257"/>
              <a:gd name="T7" fmla="*/ 2147483647 h 163"/>
              <a:gd name="T8" fmla="*/ 2147483647 w 257"/>
              <a:gd name="T9" fmla="*/ 2147483647 h 163"/>
              <a:gd name="T10" fmla="*/ 2147483647 w 257"/>
              <a:gd name="T11" fmla="*/ 2147483647 h 163"/>
              <a:gd name="T12" fmla="*/ 2147483647 w 257"/>
              <a:gd name="T13" fmla="*/ 2147483647 h 163"/>
              <a:gd name="T14" fmla="*/ 2147483647 w 257"/>
              <a:gd name="T15" fmla="*/ 2147483647 h 163"/>
              <a:gd name="T16" fmla="*/ 2147483647 w 257"/>
              <a:gd name="T17" fmla="*/ 2147483647 h 163"/>
              <a:gd name="T18" fmla="*/ 2147483647 w 257"/>
              <a:gd name="T19" fmla="*/ 2147483647 h 163"/>
              <a:gd name="T20" fmla="*/ 2147483647 w 257"/>
              <a:gd name="T21" fmla="*/ 2147483647 h 163"/>
              <a:gd name="T22" fmla="*/ 2147483647 w 257"/>
              <a:gd name="T23" fmla="*/ 2147483647 h 163"/>
              <a:gd name="T24" fmla="*/ 2147483647 w 257"/>
              <a:gd name="T25" fmla="*/ 2147483647 h 163"/>
              <a:gd name="T26" fmla="*/ 2147483647 w 257"/>
              <a:gd name="T27" fmla="*/ 2147483647 h 163"/>
              <a:gd name="T28" fmla="*/ 2147483647 w 257"/>
              <a:gd name="T29" fmla="*/ 2147483647 h 163"/>
              <a:gd name="T30" fmla="*/ 2147483647 w 257"/>
              <a:gd name="T31" fmla="*/ 2147483647 h 163"/>
              <a:gd name="T32" fmla="*/ 2147483647 w 257"/>
              <a:gd name="T33" fmla="*/ 2147483647 h 163"/>
              <a:gd name="T34" fmla="*/ 2147483647 w 257"/>
              <a:gd name="T35" fmla="*/ 2147483647 h 163"/>
              <a:gd name="T36" fmla="*/ 2147483647 w 257"/>
              <a:gd name="T37" fmla="*/ 2147483647 h 163"/>
              <a:gd name="T38" fmla="*/ 2147483647 w 257"/>
              <a:gd name="T39" fmla="*/ 2147483647 h 163"/>
              <a:gd name="T40" fmla="*/ 2147483647 w 257"/>
              <a:gd name="T41" fmla="*/ 2147483647 h 163"/>
              <a:gd name="T42" fmla="*/ 2147483647 w 257"/>
              <a:gd name="T43" fmla="*/ 2147483647 h 163"/>
              <a:gd name="T44" fmla="*/ 2147483647 w 257"/>
              <a:gd name="T45" fmla="*/ 2147483647 h 163"/>
              <a:gd name="T46" fmla="*/ 0 w 257"/>
              <a:gd name="T47" fmla="*/ 2147483647 h 163"/>
              <a:gd name="T48" fmla="*/ 2147483647 w 257"/>
              <a:gd name="T49" fmla="*/ 2147483647 h 163"/>
              <a:gd name="T50" fmla="*/ 2147483647 w 257"/>
              <a:gd name="T51" fmla="*/ 2147483647 h 163"/>
              <a:gd name="T52" fmla="*/ 2147483647 w 257"/>
              <a:gd name="T53" fmla="*/ 2147483647 h 163"/>
              <a:gd name="T54" fmla="*/ 2147483647 w 257"/>
              <a:gd name="T55" fmla="*/ 2147483647 h 163"/>
              <a:gd name="T56" fmla="*/ 2147483647 w 257"/>
              <a:gd name="T57" fmla="*/ 2147483647 h 163"/>
              <a:gd name="T58" fmla="*/ 2147483647 w 257"/>
              <a:gd name="T59" fmla="*/ 2147483647 h 163"/>
              <a:gd name="T60" fmla="*/ 2147483647 w 257"/>
              <a:gd name="T61" fmla="*/ 2147483647 h 163"/>
              <a:gd name="T62" fmla="*/ 2147483647 w 257"/>
              <a:gd name="T63" fmla="*/ 2147483647 h 163"/>
              <a:gd name="T64" fmla="*/ 2147483647 w 257"/>
              <a:gd name="T65" fmla="*/ 2147483647 h 163"/>
              <a:gd name="T66" fmla="*/ 2147483647 w 257"/>
              <a:gd name="T67" fmla="*/ 2147483647 h 163"/>
              <a:gd name="T68" fmla="*/ 2147483647 w 257"/>
              <a:gd name="T69" fmla="*/ 2147483647 h 163"/>
              <a:gd name="T70" fmla="*/ 2147483647 w 257"/>
              <a:gd name="T71" fmla="*/ 2147483647 h 163"/>
              <a:gd name="T72" fmla="*/ 2147483647 w 257"/>
              <a:gd name="T73" fmla="*/ 2147483647 h 163"/>
              <a:gd name="T74" fmla="*/ 2147483647 w 257"/>
              <a:gd name="T75" fmla="*/ 2147483647 h 163"/>
              <a:gd name="T76" fmla="*/ 2147483647 w 257"/>
              <a:gd name="T77" fmla="*/ 2147483647 h 163"/>
              <a:gd name="T78" fmla="*/ 2147483647 w 257"/>
              <a:gd name="T79" fmla="*/ 2147483647 h 163"/>
              <a:gd name="T80" fmla="*/ 2147483647 w 257"/>
              <a:gd name="T81" fmla="*/ 2147483647 h 163"/>
              <a:gd name="T82" fmla="*/ 2147483647 w 257"/>
              <a:gd name="T83" fmla="*/ 0 h 163"/>
              <a:gd name="T84" fmla="*/ 2147483647 w 257"/>
              <a:gd name="T85" fmla="*/ 2147483647 h 163"/>
              <a:gd name="T86" fmla="*/ 2147483647 w 257"/>
              <a:gd name="T87" fmla="*/ 2147483647 h 163"/>
              <a:gd name="T88" fmla="*/ 2147483647 w 257"/>
              <a:gd name="T89" fmla="*/ 2147483647 h 16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57"/>
              <a:gd name="T136" fmla="*/ 0 h 163"/>
              <a:gd name="T137" fmla="*/ 257 w 257"/>
              <a:gd name="T138" fmla="*/ 163 h 16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57" h="163">
                <a:moveTo>
                  <a:pt x="254" y="18"/>
                </a:moveTo>
                <a:lnTo>
                  <a:pt x="251" y="57"/>
                </a:lnTo>
                <a:lnTo>
                  <a:pt x="252" y="59"/>
                </a:lnTo>
                <a:lnTo>
                  <a:pt x="252" y="60"/>
                </a:lnTo>
                <a:lnTo>
                  <a:pt x="251" y="61"/>
                </a:lnTo>
                <a:lnTo>
                  <a:pt x="249" y="64"/>
                </a:lnTo>
                <a:lnTo>
                  <a:pt x="248" y="66"/>
                </a:lnTo>
                <a:lnTo>
                  <a:pt x="249" y="67"/>
                </a:lnTo>
                <a:lnTo>
                  <a:pt x="249" y="70"/>
                </a:lnTo>
                <a:lnTo>
                  <a:pt x="248" y="70"/>
                </a:lnTo>
                <a:lnTo>
                  <a:pt x="248" y="72"/>
                </a:lnTo>
                <a:lnTo>
                  <a:pt x="248" y="75"/>
                </a:lnTo>
                <a:lnTo>
                  <a:pt x="257" y="75"/>
                </a:lnTo>
                <a:lnTo>
                  <a:pt x="257" y="88"/>
                </a:lnTo>
                <a:lnTo>
                  <a:pt x="252" y="85"/>
                </a:lnTo>
                <a:lnTo>
                  <a:pt x="251" y="85"/>
                </a:lnTo>
                <a:lnTo>
                  <a:pt x="251" y="86"/>
                </a:lnTo>
                <a:lnTo>
                  <a:pt x="248" y="85"/>
                </a:lnTo>
                <a:lnTo>
                  <a:pt x="219" y="82"/>
                </a:lnTo>
                <a:lnTo>
                  <a:pt x="208" y="82"/>
                </a:lnTo>
                <a:lnTo>
                  <a:pt x="207" y="89"/>
                </a:lnTo>
                <a:lnTo>
                  <a:pt x="188" y="88"/>
                </a:lnTo>
                <a:lnTo>
                  <a:pt x="188" y="91"/>
                </a:lnTo>
                <a:lnTo>
                  <a:pt x="186" y="95"/>
                </a:lnTo>
                <a:lnTo>
                  <a:pt x="181" y="94"/>
                </a:lnTo>
                <a:lnTo>
                  <a:pt x="172" y="92"/>
                </a:lnTo>
                <a:lnTo>
                  <a:pt x="172" y="100"/>
                </a:lnTo>
                <a:lnTo>
                  <a:pt x="169" y="98"/>
                </a:lnTo>
                <a:lnTo>
                  <a:pt x="164" y="97"/>
                </a:lnTo>
                <a:lnTo>
                  <a:pt x="161" y="97"/>
                </a:lnTo>
                <a:lnTo>
                  <a:pt x="159" y="120"/>
                </a:lnTo>
                <a:lnTo>
                  <a:pt x="161" y="124"/>
                </a:lnTo>
                <a:lnTo>
                  <a:pt x="166" y="124"/>
                </a:lnTo>
                <a:lnTo>
                  <a:pt x="163" y="139"/>
                </a:lnTo>
                <a:lnTo>
                  <a:pt x="159" y="136"/>
                </a:lnTo>
                <a:lnTo>
                  <a:pt x="154" y="135"/>
                </a:lnTo>
                <a:lnTo>
                  <a:pt x="147" y="144"/>
                </a:lnTo>
                <a:lnTo>
                  <a:pt x="144" y="141"/>
                </a:lnTo>
                <a:lnTo>
                  <a:pt x="142" y="138"/>
                </a:lnTo>
                <a:lnTo>
                  <a:pt x="135" y="145"/>
                </a:lnTo>
                <a:lnTo>
                  <a:pt x="119" y="132"/>
                </a:lnTo>
                <a:lnTo>
                  <a:pt x="110" y="141"/>
                </a:lnTo>
                <a:lnTo>
                  <a:pt x="107" y="141"/>
                </a:lnTo>
                <a:lnTo>
                  <a:pt x="106" y="141"/>
                </a:lnTo>
                <a:lnTo>
                  <a:pt x="93" y="163"/>
                </a:lnTo>
                <a:lnTo>
                  <a:pt x="87" y="160"/>
                </a:lnTo>
                <a:lnTo>
                  <a:pt x="84" y="163"/>
                </a:lnTo>
                <a:lnTo>
                  <a:pt x="76" y="158"/>
                </a:lnTo>
                <a:lnTo>
                  <a:pt x="75" y="161"/>
                </a:lnTo>
                <a:lnTo>
                  <a:pt x="72" y="160"/>
                </a:lnTo>
                <a:lnTo>
                  <a:pt x="54" y="158"/>
                </a:lnTo>
                <a:lnTo>
                  <a:pt x="59" y="149"/>
                </a:lnTo>
                <a:lnTo>
                  <a:pt x="32" y="148"/>
                </a:lnTo>
                <a:lnTo>
                  <a:pt x="31" y="151"/>
                </a:lnTo>
                <a:lnTo>
                  <a:pt x="31" y="160"/>
                </a:lnTo>
                <a:lnTo>
                  <a:pt x="28" y="157"/>
                </a:lnTo>
                <a:lnTo>
                  <a:pt x="25" y="158"/>
                </a:lnTo>
                <a:lnTo>
                  <a:pt x="24" y="158"/>
                </a:lnTo>
                <a:lnTo>
                  <a:pt x="25" y="155"/>
                </a:lnTo>
                <a:lnTo>
                  <a:pt x="24" y="155"/>
                </a:lnTo>
                <a:lnTo>
                  <a:pt x="24" y="154"/>
                </a:lnTo>
                <a:lnTo>
                  <a:pt x="21" y="154"/>
                </a:lnTo>
                <a:lnTo>
                  <a:pt x="16" y="157"/>
                </a:lnTo>
                <a:lnTo>
                  <a:pt x="15" y="157"/>
                </a:lnTo>
                <a:lnTo>
                  <a:pt x="12" y="154"/>
                </a:lnTo>
                <a:lnTo>
                  <a:pt x="10" y="152"/>
                </a:lnTo>
                <a:lnTo>
                  <a:pt x="8" y="152"/>
                </a:lnTo>
                <a:lnTo>
                  <a:pt x="8" y="154"/>
                </a:lnTo>
                <a:lnTo>
                  <a:pt x="6" y="155"/>
                </a:lnTo>
                <a:lnTo>
                  <a:pt x="5" y="155"/>
                </a:lnTo>
                <a:lnTo>
                  <a:pt x="0" y="154"/>
                </a:lnTo>
                <a:lnTo>
                  <a:pt x="0" y="151"/>
                </a:lnTo>
                <a:lnTo>
                  <a:pt x="3" y="151"/>
                </a:lnTo>
                <a:lnTo>
                  <a:pt x="5" y="135"/>
                </a:lnTo>
                <a:lnTo>
                  <a:pt x="6" y="116"/>
                </a:lnTo>
                <a:lnTo>
                  <a:pt x="9" y="116"/>
                </a:lnTo>
                <a:lnTo>
                  <a:pt x="10" y="110"/>
                </a:lnTo>
                <a:lnTo>
                  <a:pt x="2" y="110"/>
                </a:lnTo>
                <a:lnTo>
                  <a:pt x="3" y="88"/>
                </a:lnTo>
                <a:lnTo>
                  <a:pt x="12" y="88"/>
                </a:lnTo>
                <a:lnTo>
                  <a:pt x="12" y="76"/>
                </a:lnTo>
                <a:lnTo>
                  <a:pt x="12" y="72"/>
                </a:lnTo>
                <a:lnTo>
                  <a:pt x="15" y="67"/>
                </a:lnTo>
                <a:lnTo>
                  <a:pt x="16" y="69"/>
                </a:lnTo>
                <a:lnTo>
                  <a:pt x="18" y="69"/>
                </a:lnTo>
                <a:lnTo>
                  <a:pt x="19" y="69"/>
                </a:lnTo>
                <a:lnTo>
                  <a:pt x="21" y="69"/>
                </a:lnTo>
                <a:lnTo>
                  <a:pt x="22" y="67"/>
                </a:lnTo>
                <a:lnTo>
                  <a:pt x="21" y="66"/>
                </a:lnTo>
                <a:lnTo>
                  <a:pt x="24" y="63"/>
                </a:lnTo>
                <a:lnTo>
                  <a:pt x="25" y="63"/>
                </a:lnTo>
                <a:lnTo>
                  <a:pt x="27" y="60"/>
                </a:lnTo>
                <a:lnTo>
                  <a:pt x="31" y="63"/>
                </a:lnTo>
                <a:lnTo>
                  <a:pt x="34" y="29"/>
                </a:lnTo>
                <a:lnTo>
                  <a:pt x="41" y="19"/>
                </a:lnTo>
                <a:lnTo>
                  <a:pt x="46" y="19"/>
                </a:lnTo>
                <a:lnTo>
                  <a:pt x="46" y="15"/>
                </a:lnTo>
                <a:lnTo>
                  <a:pt x="59" y="16"/>
                </a:lnTo>
                <a:lnTo>
                  <a:pt x="60" y="4"/>
                </a:lnTo>
                <a:lnTo>
                  <a:pt x="72" y="4"/>
                </a:lnTo>
                <a:lnTo>
                  <a:pt x="72" y="12"/>
                </a:lnTo>
                <a:lnTo>
                  <a:pt x="75" y="12"/>
                </a:lnTo>
                <a:lnTo>
                  <a:pt x="82" y="13"/>
                </a:lnTo>
                <a:lnTo>
                  <a:pt x="90" y="12"/>
                </a:lnTo>
                <a:lnTo>
                  <a:pt x="91" y="12"/>
                </a:lnTo>
                <a:lnTo>
                  <a:pt x="98" y="16"/>
                </a:lnTo>
                <a:lnTo>
                  <a:pt x="132" y="18"/>
                </a:lnTo>
                <a:lnTo>
                  <a:pt x="134" y="19"/>
                </a:lnTo>
                <a:lnTo>
                  <a:pt x="147" y="19"/>
                </a:lnTo>
                <a:lnTo>
                  <a:pt x="151" y="16"/>
                </a:lnTo>
                <a:lnTo>
                  <a:pt x="153" y="16"/>
                </a:lnTo>
                <a:lnTo>
                  <a:pt x="164" y="20"/>
                </a:lnTo>
                <a:lnTo>
                  <a:pt x="166" y="22"/>
                </a:lnTo>
                <a:lnTo>
                  <a:pt x="167" y="25"/>
                </a:lnTo>
                <a:lnTo>
                  <a:pt x="169" y="26"/>
                </a:lnTo>
                <a:lnTo>
                  <a:pt x="181" y="31"/>
                </a:lnTo>
                <a:lnTo>
                  <a:pt x="183" y="29"/>
                </a:lnTo>
                <a:lnTo>
                  <a:pt x="186" y="29"/>
                </a:lnTo>
                <a:lnTo>
                  <a:pt x="186" y="32"/>
                </a:lnTo>
                <a:lnTo>
                  <a:pt x="211" y="32"/>
                </a:lnTo>
                <a:lnTo>
                  <a:pt x="213" y="9"/>
                </a:lnTo>
                <a:lnTo>
                  <a:pt x="208" y="9"/>
                </a:lnTo>
                <a:lnTo>
                  <a:pt x="213" y="4"/>
                </a:lnTo>
                <a:lnTo>
                  <a:pt x="213" y="1"/>
                </a:lnTo>
                <a:lnTo>
                  <a:pt x="211" y="0"/>
                </a:lnTo>
                <a:lnTo>
                  <a:pt x="216" y="1"/>
                </a:lnTo>
                <a:lnTo>
                  <a:pt x="217" y="1"/>
                </a:lnTo>
                <a:lnTo>
                  <a:pt x="219" y="4"/>
                </a:lnTo>
                <a:lnTo>
                  <a:pt x="216" y="6"/>
                </a:lnTo>
                <a:lnTo>
                  <a:pt x="216" y="7"/>
                </a:lnTo>
                <a:lnTo>
                  <a:pt x="217" y="9"/>
                </a:lnTo>
                <a:lnTo>
                  <a:pt x="230" y="10"/>
                </a:lnTo>
                <a:lnTo>
                  <a:pt x="230" y="16"/>
                </a:lnTo>
                <a:lnTo>
                  <a:pt x="254" y="18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62" name="Freeform 271"/>
          <p:cNvSpPr>
            <a:spLocks noEditPoints="1"/>
          </p:cNvSpPr>
          <p:nvPr/>
        </p:nvSpPr>
        <p:spPr bwMode="auto">
          <a:xfrm rot="21334256">
            <a:off x="3039512" y="1703458"/>
            <a:ext cx="888581" cy="701517"/>
          </a:xfrm>
          <a:custGeom>
            <a:avLst/>
            <a:gdLst>
              <a:gd name="T0" fmla="*/ 2147483647 w 288"/>
              <a:gd name="T1" fmla="*/ 2147483647 h 237"/>
              <a:gd name="T2" fmla="*/ 2147483647 w 288"/>
              <a:gd name="T3" fmla="*/ 2147483647 h 237"/>
              <a:gd name="T4" fmla="*/ 2147483647 w 288"/>
              <a:gd name="T5" fmla="*/ 2147483647 h 237"/>
              <a:gd name="T6" fmla="*/ 2147483647 w 288"/>
              <a:gd name="T7" fmla="*/ 2147483647 h 237"/>
              <a:gd name="T8" fmla="*/ 2147483647 w 288"/>
              <a:gd name="T9" fmla="*/ 2147483647 h 237"/>
              <a:gd name="T10" fmla="*/ 2147483647 w 288"/>
              <a:gd name="T11" fmla="*/ 2147483647 h 237"/>
              <a:gd name="T12" fmla="*/ 2147483647 w 288"/>
              <a:gd name="T13" fmla="*/ 2147483647 h 237"/>
              <a:gd name="T14" fmla="*/ 2147483647 w 288"/>
              <a:gd name="T15" fmla="*/ 2147483647 h 237"/>
              <a:gd name="T16" fmla="*/ 2147483647 w 288"/>
              <a:gd name="T17" fmla="*/ 2147483647 h 237"/>
              <a:gd name="T18" fmla="*/ 2147483647 w 288"/>
              <a:gd name="T19" fmla="*/ 2147483647 h 237"/>
              <a:gd name="T20" fmla="*/ 2147483647 w 288"/>
              <a:gd name="T21" fmla="*/ 2147483647 h 237"/>
              <a:gd name="T22" fmla="*/ 2147483647 w 288"/>
              <a:gd name="T23" fmla="*/ 2147483647 h 237"/>
              <a:gd name="T24" fmla="*/ 2147483647 w 288"/>
              <a:gd name="T25" fmla="*/ 2147483647 h 237"/>
              <a:gd name="T26" fmla="*/ 2147483647 w 288"/>
              <a:gd name="T27" fmla="*/ 2147483647 h 237"/>
              <a:gd name="T28" fmla="*/ 2147483647 w 288"/>
              <a:gd name="T29" fmla="*/ 2147483647 h 237"/>
              <a:gd name="T30" fmla="*/ 2147483647 w 288"/>
              <a:gd name="T31" fmla="*/ 2147483647 h 237"/>
              <a:gd name="T32" fmla="*/ 2147483647 w 288"/>
              <a:gd name="T33" fmla="*/ 2147483647 h 237"/>
              <a:gd name="T34" fmla="*/ 2147483647 w 288"/>
              <a:gd name="T35" fmla="*/ 2147483647 h 237"/>
              <a:gd name="T36" fmla="*/ 2147483647 w 288"/>
              <a:gd name="T37" fmla="*/ 2147483647 h 237"/>
              <a:gd name="T38" fmla="*/ 2147483647 w 288"/>
              <a:gd name="T39" fmla="*/ 2147483647 h 237"/>
              <a:gd name="T40" fmla="*/ 2147483647 w 288"/>
              <a:gd name="T41" fmla="*/ 2147483647 h 237"/>
              <a:gd name="T42" fmla="*/ 2147483647 w 288"/>
              <a:gd name="T43" fmla="*/ 2147483647 h 237"/>
              <a:gd name="T44" fmla="*/ 2147483647 w 288"/>
              <a:gd name="T45" fmla="*/ 2147483647 h 237"/>
              <a:gd name="T46" fmla="*/ 2147483647 w 288"/>
              <a:gd name="T47" fmla="*/ 2147483647 h 237"/>
              <a:gd name="T48" fmla="*/ 2147483647 w 288"/>
              <a:gd name="T49" fmla="*/ 2147483647 h 237"/>
              <a:gd name="T50" fmla="*/ 2147483647 w 288"/>
              <a:gd name="T51" fmla="*/ 2147483647 h 237"/>
              <a:gd name="T52" fmla="*/ 2147483647 w 288"/>
              <a:gd name="T53" fmla="*/ 2147483647 h 237"/>
              <a:gd name="T54" fmla="*/ 2147483647 w 288"/>
              <a:gd name="T55" fmla="*/ 2147483647 h 237"/>
              <a:gd name="T56" fmla="*/ 2147483647 w 288"/>
              <a:gd name="T57" fmla="*/ 2147483647 h 237"/>
              <a:gd name="T58" fmla="*/ 2147483647 w 288"/>
              <a:gd name="T59" fmla="*/ 2147483647 h 237"/>
              <a:gd name="T60" fmla="*/ 2147483647 w 288"/>
              <a:gd name="T61" fmla="*/ 2147483647 h 237"/>
              <a:gd name="T62" fmla="*/ 2147483647 w 288"/>
              <a:gd name="T63" fmla="*/ 2147483647 h 237"/>
              <a:gd name="T64" fmla="*/ 2147483647 w 288"/>
              <a:gd name="T65" fmla="*/ 2147483647 h 237"/>
              <a:gd name="T66" fmla="*/ 2147483647 w 288"/>
              <a:gd name="T67" fmla="*/ 2147483647 h 237"/>
              <a:gd name="T68" fmla="*/ 2147483647 w 288"/>
              <a:gd name="T69" fmla="*/ 2147483647 h 237"/>
              <a:gd name="T70" fmla="*/ 2147483647 w 288"/>
              <a:gd name="T71" fmla="*/ 2147483647 h 237"/>
              <a:gd name="T72" fmla="*/ 2147483647 w 288"/>
              <a:gd name="T73" fmla="*/ 2147483647 h 237"/>
              <a:gd name="T74" fmla="*/ 2147483647 w 288"/>
              <a:gd name="T75" fmla="*/ 2147483647 h 237"/>
              <a:gd name="T76" fmla="*/ 2147483647 w 288"/>
              <a:gd name="T77" fmla="*/ 2147483647 h 237"/>
              <a:gd name="T78" fmla="*/ 2147483647 w 288"/>
              <a:gd name="T79" fmla="*/ 2147483647 h 237"/>
              <a:gd name="T80" fmla="*/ 2147483647 w 288"/>
              <a:gd name="T81" fmla="*/ 2147483647 h 237"/>
              <a:gd name="T82" fmla="*/ 2147483647 w 288"/>
              <a:gd name="T83" fmla="*/ 2147483647 h 237"/>
              <a:gd name="T84" fmla="*/ 2147483647 w 288"/>
              <a:gd name="T85" fmla="*/ 2147483647 h 237"/>
              <a:gd name="T86" fmla="*/ 2147483647 w 288"/>
              <a:gd name="T87" fmla="*/ 2147483647 h 237"/>
              <a:gd name="T88" fmla="*/ 2147483647 w 288"/>
              <a:gd name="T89" fmla="*/ 2147483647 h 237"/>
              <a:gd name="T90" fmla="*/ 2147483647 w 288"/>
              <a:gd name="T91" fmla="*/ 2147483647 h 237"/>
              <a:gd name="T92" fmla="*/ 2147483647 w 288"/>
              <a:gd name="T93" fmla="*/ 2147483647 h 237"/>
              <a:gd name="T94" fmla="*/ 2147483647 w 288"/>
              <a:gd name="T95" fmla="*/ 2147483647 h 237"/>
              <a:gd name="T96" fmla="*/ 2147483647 w 288"/>
              <a:gd name="T97" fmla="*/ 2147483647 h 237"/>
              <a:gd name="T98" fmla="*/ 2147483647 w 288"/>
              <a:gd name="T99" fmla="*/ 2147483647 h 237"/>
              <a:gd name="T100" fmla="*/ 2147483647 w 288"/>
              <a:gd name="T101" fmla="*/ 2147483647 h 237"/>
              <a:gd name="T102" fmla="*/ 2147483647 w 288"/>
              <a:gd name="T103" fmla="*/ 2147483647 h 237"/>
              <a:gd name="T104" fmla="*/ 2147483647 w 288"/>
              <a:gd name="T105" fmla="*/ 2147483647 h 237"/>
              <a:gd name="T106" fmla="*/ 2147483647 w 288"/>
              <a:gd name="T107" fmla="*/ 2147483647 h 237"/>
              <a:gd name="T108" fmla="*/ 2147483647 w 288"/>
              <a:gd name="T109" fmla="*/ 2147483647 h 237"/>
              <a:gd name="T110" fmla="*/ 2147483647 w 288"/>
              <a:gd name="T111" fmla="*/ 2147483647 h 237"/>
              <a:gd name="T112" fmla="*/ 2147483647 w 288"/>
              <a:gd name="T113" fmla="*/ 2147483647 h 237"/>
              <a:gd name="T114" fmla="*/ 2147483647 w 288"/>
              <a:gd name="T115" fmla="*/ 2147483647 h 237"/>
              <a:gd name="T116" fmla="*/ 2147483647 w 288"/>
              <a:gd name="T117" fmla="*/ 2147483647 h 237"/>
              <a:gd name="T118" fmla="*/ 2147483647 w 288"/>
              <a:gd name="T119" fmla="*/ 2147483647 h 237"/>
              <a:gd name="T120" fmla="*/ 2147483647 w 288"/>
              <a:gd name="T121" fmla="*/ 2147483647 h 237"/>
              <a:gd name="T122" fmla="*/ 2147483647 w 288"/>
              <a:gd name="T123" fmla="*/ 2147483647 h 237"/>
              <a:gd name="T124" fmla="*/ 2147483647 w 288"/>
              <a:gd name="T125" fmla="*/ 2147483647 h 2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88"/>
              <a:gd name="T190" fmla="*/ 0 h 237"/>
              <a:gd name="T191" fmla="*/ 288 w 288"/>
              <a:gd name="T192" fmla="*/ 237 h 2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88" h="237">
                <a:moveTo>
                  <a:pt x="170" y="5"/>
                </a:moveTo>
                <a:lnTo>
                  <a:pt x="172" y="5"/>
                </a:lnTo>
                <a:lnTo>
                  <a:pt x="172" y="7"/>
                </a:lnTo>
                <a:lnTo>
                  <a:pt x="172" y="8"/>
                </a:lnTo>
                <a:lnTo>
                  <a:pt x="170" y="7"/>
                </a:lnTo>
                <a:lnTo>
                  <a:pt x="170" y="5"/>
                </a:lnTo>
                <a:lnTo>
                  <a:pt x="169" y="7"/>
                </a:lnTo>
                <a:lnTo>
                  <a:pt x="169" y="8"/>
                </a:lnTo>
                <a:lnTo>
                  <a:pt x="169" y="10"/>
                </a:lnTo>
                <a:lnTo>
                  <a:pt x="169" y="11"/>
                </a:lnTo>
                <a:lnTo>
                  <a:pt x="166" y="13"/>
                </a:lnTo>
                <a:lnTo>
                  <a:pt x="164" y="13"/>
                </a:lnTo>
                <a:lnTo>
                  <a:pt x="164" y="14"/>
                </a:lnTo>
                <a:lnTo>
                  <a:pt x="164" y="16"/>
                </a:lnTo>
                <a:lnTo>
                  <a:pt x="164" y="19"/>
                </a:lnTo>
                <a:lnTo>
                  <a:pt x="164" y="20"/>
                </a:lnTo>
                <a:lnTo>
                  <a:pt x="163" y="22"/>
                </a:lnTo>
                <a:lnTo>
                  <a:pt x="161" y="26"/>
                </a:lnTo>
                <a:lnTo>
                  <a:pt x="163" y="26"/>
                </a:lnTo>
                <a:lnTo>
                  <a:pt x="163" y="27"/>
                </a:lnTo>
                <a:lnTo>
                  <a:pt x="164" y="29"/>
                </a:lnTo>
                <a:lnTo>
                  <a:pt x="164" y="30"/>
                </a:lnTo>
                <a:lnTo>
                  <a:pt x="164" y="32"/>
                </a:lnTo>
                <a:lnTo>
                  <a:pt x="164" y="35"/>
                </a:lnTo>
                <a:lnTo>
                  <a:pt x="163" y="38"/>
                </a:lnTo>
                <a:lnTo>
                  <a:pt x="163" y="39"/>
                </a:lnTo>
                <a:lnTo>
                  <a:pt x="164" y="41"/>
                </a:lnTo>
                <a:lnTo>
                  <a:pt x="164" y="42"/>
                </a:lnTo>
                <a:lnTo>
                  <a:pt x="163" y="42"/>
                </a:lnTo>
                <a:lnTo>
                  <a:pt x="160" y="41"/>
                </a:lnTo>
                <a:lnTo>
                  <a:pt x="159" y="42"/>
                </a:lnTo>
                <a:lnTo>
                  <a:pt x="159" y="44"/>
                </a:lnTo>
                <a:lnTo>
                  <a:pt x="160" y="45"/>
                </a:lnTo>
                <a:lnTo>
                  <a:pt x="161" y="44"/>
                </a:lnTo>
                <a:lnTo>
                  <a:pt x="163" y="44"/>
                </a:lnTo>
                <a:lnTo>
                  <a:pt x="166" y="44"/>
                </a:lnTo>
                <a:lnTo>
                  <a:pt x="167" y="42"/>
                </a:lnTo>
                <a:lnTo>
                  <a:pt x="167" y="44"/>
                </a:lnTo>
                <a:lnTo>
                  <a:pt x="167" y="45"/>
                </a:lnTo>
                <a:lnTo>
                  <a:pt x="167" y="47"/>
                </a:lnTo>
                <a:lnTo>
                  <a:pt x="169" y="48"/>
                </a:lnTo>
                <a:lnTo>
                  <a:pt x="169" y="47"/>
                </a:lnTo>
                <a:lnTo>
                  <a:pt x="170" y="45"/>
                </a:lnTo>
                <a:lnTo>
                  <a:pt x="170" y="47"/>
                </a:lnTo>
                <a:lnTo>
                  <a:pt x="172" y="48"/>
                </a:lnTo>
                <a:lnTo>
                  <a:pt x="173" y="51"/>
                </a:lnTo>
                <a:lnTo>
                  <a:pt x="176" y="54"/>
                </a:lnTo>
                <a:lnTo>
                  <a:pt x="179" y="55"/>
                </a:lnTo>
                <a:lnTo>
                  <a:pt x="181" y="57"/>
                </a:lnTo>
                <a:lnTo>
                  <a:pt x="182" y="60"/>
                </a:lnTo>
                <a:lnTo>
                  <a:pt x="185" y="63"/>
                </a:lnTo>
                <a:lnTo>
                  <a:pt x="186" y="66"/>
                </a:lnTo>
                <a:lnTo>
                  <a:pt x="188" y="68"/>
                </a:lnTo>
                <a:lnTo>
                  <a:pt x="189" y="71"/>
                </a:lnTo>
                <a:lnTo>
                  <a:pt x="195" y="73"/>
                </a:lnTo>
                <a:lnTo>
                  <a:pt x="197" y="76"/>
                </a:lnTo>
                <a:lnTo>
                  <a:pt x="198" y="79"/>
                </a:lnTo>
                <a:lnTo>
                  <a:pt x="204" y="83"/>
                </a:lnTo>
                <a:lnTo>
                  <a:pt x="207" y="86"/>
                </a:lnTo>
                <a:lnTo>
                  <a:pt x="208" y="88"/>
                </a:lnTo>
                <a:lnTo>
                  <a:pt x="210" y="89"/>
                </a:lnTo>
                <a:lnTo>
                  <a:pt x="211" y="89"/>
                </a:lnTo>
                <a:lnTo>
                  <a:pt x="214" y="92"/>
                </a:lnTo>
                <a:lnTo>
                  <a:pt x="219" y="95"/>
                </a:lnTo>
                <a:lnTo>
                  <a:pt x="223" y="95"/>
                </a:lnTo>
                <a:lnTo>
                  <a:pt x="227" y="95"/>
                </a:lnTo>
                <a:lnTo>
                  <a:pt x="230" y="93"/>
                </a:lnTo>
                <a:lnTo>
                  <a:pt x="232" y="93"/>
                </a:lnTo>
                <a:lnTo>
                  <a:pt x="233" y="92"/>
                </a:lnTo>
                <a:lnTo>
                  <a:pt x="235" y="92"/>
                </a:lnTo>
                <a:lnTo>
                  <a:pt x="236" y="92"/>
                </a:lnTo>
                <a:lnTo>
                  <a:pt x="238" y="92"/>
                </a:lnTo>
                <a:lnTo>
                  <a:pt x="239" y="93"/>
                </a:lnTo>
                <a:lnTo>
                  <a:pt x="242" y="93"/>
                </a:lnTo>
                <a:lnTo>
                  <a:pt x="244" y="95"/>
                </a:lnTo>
                <a:lnTo>
                  <a:pt x="246" y="98"/>
                </a:lnTo>
                <a:lnTo>
                  <a:pt x="248" y="98"/>
                </a:lnTo>
                <a:lnTo>
                  <a:pt x="251" y="99"/>
                </a:lnTo>
                <a:lnTo>
                  <a:pt x="252" y="99"/>
                </a:lnTo>
                <a:lnTo>
                  <a:pt x="252" y="101"/>
                </a:lnTo>
                <a:lnTo>
                  <a:pt x="254" y="99"/>
                </a:lnTo>
                <a:lnTo>
                  <a:pt x="255" y="99"/>
                </a:lnTo>
                <a:lnTo>
                  <a:pt x="257" y="98"/>
                </a:lnTo>
                <a:lnTo>
                  <a:pt x="258" y="99"/>
                </a:lnTo>
                <a:lnTo>
                  <a:pt x="258" y="101"/>
                </a:lnTo>
                <a:lnTo>
                  <a:pt x="258" y="102"/>
                </a:lnTo>
                <a:lnTo>
                  <a:pt x="258" y="104"/>
                </a:lnTo>
                <a:lnTo>
                  <a:pt x="260" y="104"/>
                </a:lnTo>
                <a:lnTo>
                  <a:pt x="261" y="104"/>
                </a:lnTo>
                <a:lnTo>
                  <a:pt x="261" y="105"/>
                </a:lnTo>
                <a:lnTo>
                  <a:pt x="263" y="107"/>
                </a:lnTo>
                <a:lnTo>
                  <a:pt x="264" y="108"/>
                </a:lnTo>
                <a:lnTo>
                  <a:pt x="263" y="110"/>
                </a:lnTo>
                <a:lnTo>
                  <a:pt x="266" y="111"/>
                </a:lnTo>
                <a:lnTo>
                  <a:pt x="266" y="112"/>
                </a:lnTo>
                <a:lnTo>
                  <a:pt x="268" y="117"/>
                </a:lnTo>
                <a:lnTo>
                  <a:pt x="268" y="121"/>
                </a:lnTo>
                <a:lnTo>
                  <a:pt x="270" y="124"/>
                </a:lnTo>
                <a:lnTo>
                  <a:pt x="273" y="127"/>
                </a:lnTo>
                <a:lnTo>
                  <a:pt x="276" y="129"/>
                </a:lnTo>
                <a:lnTo>
                  <a:pt x="279" y="129"/>
                </a:lnTo>
                <a:lnTo>
                  <a:pt x="280" y="130"/>
                </a:lnTo>
                <a:lnTo>
                  <a:pt x="282" y="131"/>
                </a:lnTo>
                <a:lnTo>
                  <a:pt x="285" y="139"/>
                </a:lnTo>
                <a:lnTo>
                  <a:pt x="288" y="140"/>
                </a:lnTo>
                <a:lnTo>
                  <a:pt x="288" y="142"/>
                </a:lnTo>
                <a:lnTo>
                  <a:pt x="286" y="146"/>
                </a:lnTo>
                <a:lnTo>
                  <a:pt x="286" y="148"/>
                </a:lnTo>
                <a:lnTo>
                  <a:pt x="288" y="156"/>
                </a:lnTo>
                <a:lnTo>
                  <a:pt x="285" y="158"/>
                </a:lnTo>
                <a:lnTo>
                  <a:pt x="267" y="156"/>
                </a:lnTo>
                <a:lnTo>
                  <a:pt x="264" y="162"/>
                </a:lnTo>
                <a:lnTo>
                  <a:pt x="263" y="161"/>
                </a:lnTo>
                <a:lnTo>
                  <a:pt x="260" y="161"/>
                </a:lnTo>
                <a:lnTo>
                  <a:pt x="260" y="164"/>
                </a:lnTo>
                <a:lnTo>
                  <a:pt x="258" y="164"/>
                </a:lnTo>
                <a:lnTo>
                  <a:pt x="257" y="170"/>
                </a:lnTo>
                <a:lnTo>
                  <a:pt x="255" y="173"/>
                </a:lnTo>
                <a:lnTo>
                  <a:pt x="254" y="174"/>
                </a:lnTo>
                <a:lnTo>
                  <a:pt x="251" y="173"/>
                </a:lnTo>
                <a:lnTo>
                  <a:pt x="246" y="168"/>
                </a:lnTo>
                <a:lnTo>
                  <a:pt x="245" y="168"/>
                </a:lnTo>
                <a:lnTo>
                  <a:pt x="255" y="183"/>
                </a:lnTo>
                <a:lnTo>
                  <a:pt x="252" y="186"/>
                </a:lnTo>
                <a:lnTo>
                  <a:pt x="251" y="222"/>
                </a:lnTo>
                <a:lnTo>
                  <a:pt x="249" y="224"/>
                </a:lnTo>
                <a:lnTo>
                  <a:pt x="249" y="221"/>
                </a:lnTo>
                <a:lnTo>
                  <a:pt x="248" y="219"/>
                </a:lnTo>
                <a:lnTo>
                  <a:pt x="249" y="218"/>
                </a:lnTo>
                <a:lnTo>
                  <a:pt x="248" y="216"/>
                </a:lnTo>
                <a:lnTo>
                  <a:pt x="248" y="218"/>
                </a:lnTo>
                <a:lnTo>
                  <a:pt x="245" y="221"/>
                </a:lnTo>
                <a:lnTo>
                  <a:pt x="242" y="221"/>
                </a:lnTo>
                <a:lnTo>
                  <a:pt x="241" y="218"/>
                </a:lnTo>
                <a:lnTo>
                  <a:pt x="239" y="218"/>
                </a:lnTo>
                <a:lnTo>
                  <a:pt x="238" y="218"/>
                </a:lnTo>
                <a:lnTo>
                  <a:pt x="235" y="222"/>
                </a:lnTo>
                <a:lnTo>
                  <a:pt x="232" y="222"/>
                </a:lnTo>
                <a:lnTo>
                  <a:pt x="229" y="228"/>
                </a:lnTo>
                <a:lnTo>
                  <a:pt x="226" y="228"/>
                </a:lnTo>
                <a:lnTo>
                  <a:pt x="210" y="225"/>
                </a:lnTo>
                <a:lnTo>
                  <a:pt x="201" y="227"/>
                </a:lnTo>
                <a:lnTo>
                  <a:pt x="197" y="230"/>
                </a:lnTo>
                <a:lnTo>
                  <a:pt x="195" y="228"/>
                </a:lnTo>
                <a:lnTo>
                  <a:pt x="194" y="227"/>
                </a:lnTo>
                <a:lnTo>
                  <a:pt x="183" y="227"/>
                </a:lnTo>
                <a:lnTo>
                  <a:pt x="179" y="228"/>
                </a:lnTo>
                <a:lnTo>
                  <a:pt x="154" y="212"/>
                </a:lnTo>
                <a:lnTo>
                  <a:pt x="144" y="224"/>
                </a:lnTo>
                <a:lnTo>
                  <a:pt x="141" y="228"/>
                </a:lnTo>
                <a:lnTo>
                  <a:pt x="140" y="234"/>
                </a:lnTo>
                <a:lnTo>
                  <a:pt x="131" y="228"/>
                </a:lnTo>
                <a:lnTo>
                  <a:pt x="123" y="227"/>
                </a:lnTo>
                <a:lnTo>
                  <a:pt x="119" y="231"/>
                </a:lnTo>
                <a:lnTo>
                  <a:pt x="118" y="227"/>
                </a:lnTo>
                <a:lnTo>
                  <a:pt x="116" y="225"/>
                </a:lnTo>
                <a:lnTo>
                  <a:pt x="116" y="222"/>
                </a:lnTo>
                <a:lnTo>
                  <a:pt x="112" y="218"/>
                </a:lnTo>
                <a:lnTo>
                  <a:pt x="109" y="219"/>
                </a:lnTo>
                <a:lnTo>
                  <a:pt x="109" y="221"/>
                </a:lnTo>
                <a:lnTo>
                  <a:pt x="106" y="222"/>
                </a:lnTo>
                <a:lnTo>
                  <a:pt x="97" y="221"/>
                </a:lnTo>
                <a:lnTo>
                  <a:pt x="97" y="214"/>
                </a:lnTo>
                <a:lnTo>
                  <a:pt x="100" y="209"/>
                </a:lnTo>
                <a:lnTo>
                  <a:pt x="100" y="208"/>
                </a:lnTo>
                <a:lnTo>
                  <a:pt x="100" y="205"/>
                </a:lnTo>
                <a:lnTo>
                  <a:pt x="98" y="205"/>
                </a:lnTo>
                <a:lnTo>
                  <a:pt x="97" y="203"/>
                </a:lnTo>
                <a:lnTo>
                  <a:pt x="94" y="202"/>
                </a:lnTo>
                <a:lnTo>
                  <a:pt x="93" y="202"/>
                </a:lnTo>
                <a:lnTo>
                  <a:pt x="90" y="212"/>
                </a:lnTo>
                <a:lnTo>
                  <a:pt x="87" y="211"/>
                </a:lnTo>
                <a:lnTo>
                  <a:pt x="85" y="209"/>
                </a:lnTo>
                <a:lnTo>
                  <a:pt x="85" y="206"/>
                </a:lnTo>
                <a:lnTo>
                  <a:pt x="85" y="205"/>
                </a:lnTo>
                <a:lnTo>
                  <a:pt x="84" y="205"/>
                </a:lnTo>
                <a:lnTo>
                  <a:pt x="84" y="203"/>
                </a:lnTo>
                <a:lnTo>
                  <a:pt x="81" y="206"/>
                </a:lnTo>
                <a:lnTo>
                  <a:pt x="79" y="205"/>
                </a:lnTo>
                <a:lnTo>
                  <a:pt x="79" y="200"/>
                </a:lnTo>
                <a:lnTo>
                  <a:pt x="78" y="199"/>
                </a:lnTo>
                <a:lnTo>
                  <a:pt x="76" y="193"/>
                </a:lnTo>
                <a:lnTo>
                  <a:pt x="75" y="193"/>
                </a:lnTo>
                <a:lnTo>
                  <a:pt x="72" y="193"/>
                </a:lnTo>
                <a:lnTo>
                  <a:pt x="60" y="224"/>
                </a:lnTo>
                <a:lnTo>
                  <a:pt x="57" y="224"/>
                </a:lnTo>
                <a:lnTo>
                  <a:pt x="47" y="224"/>
                </a:lnTo>
                <a:lnTo>
                  <a:pt x="46" y="230"/>
                </a:lnTo>
                <a:lnTo>
                  <a:pt x="44" y="228"/>
                </a:lnTo>
                <a:lnTo>
                  <a:pt x="41" y="230"/>
                </a:lnTo>
                <a:lnTo>
                  <a:pt x="40" y="230"/>
                </a:lnTo>
                <a:lnTo>
                  <a:pt x="37" y="234"/>
                </a:lnTo>
                <a:lnTo>
                  <a:pt x="35" y="236"/>
                </a:lnTo>
                <a:lnTo>
                  <a:pt x="33" y="236"/>
                </a:lnTo>
                <a:lnTo>
                  <a:pt x="31" y="236"/>
                </a:lnTo>
                <a:lnTo>
                  <a:pt x="30" y="234"/>
                </a:lnTo>
                <a:lnTo>
                  <a:pt x="28" y="234"/>
                </a:lnTo>
                <a:lnTo>
                  <a:pt x="27" y="236"/>
                </a:lnTo>
                <a:lnTo>
                  <a:pt x="24" y="234"/>
                </a:lnTo>
                <a:lnTo>
                  <a:pt x="21" y="237"/>
                </a:lnTo>
                <a:lnTo>
                  <a:pt x="19" y="237"/>
                </a:lnTo>
                <a:lnTo>
                  <a:pt x="16" y="234"/>
                </a:lnTo>
                <a:lnTo>
                  <a:pt x="9" y="234"/>
                </a:lnTo>
                <a:lnTo>
                  <a:pt x="8" y="233"/>
                </a:lnTo>
                <a:lnTo>
                  <a:pt x="8" y="230"/>
                </a:lnTo>
                <a:lnTo>
                  <a:pt x="6" y="225"/>
                </a:lnTo>
                <a:lnTo>
                  <a:pt x="5" y="224"/>
                </a:lnTo>
                <a:lnTo>
                  <a:pt x="6" y="221"/>
                </a:lnTo>
                <a:lnTo>
                  <a:pt x="3" y="218"/>
                </a:lnTo>
                <a:lnTo>
                  <a:pt x="2" y="216"/>
                </a:lnTo>
                <a:lnTo>
                  <a:pt x="0" y="215"/>
                </a:lnTo>
                <a:lnTo>
                  <a:pt x="2" y="214"/>
                </a:lnTo>
                <a:lnTo>
                  <a:pt x="6" y="209"/>
                </a:lnTo>
                <a:lnTo>
                  <a:pt x="5" y="205"/>
                </a:lnTo>
                <a:lnTo>
                  <a:pt x="8" y="202"/>
                </a:lnTo>
                <a:lnTo>
                  <a:pt x="8" y="203"/>
                </a:lnTo>
                <a:lnTo>
                  <a:pt x="12" y="202"/>
                </a:lnTo>
                <a:lnTo>
                  <a:pt x="13" y="202"/>
                </a:lnTo>
                <a:lnTo>
                  <a:pt x="15" y="203"/>
                </a:lnTo>
                <a:lnTo>
                  <a:pt x="16" y="203"/>
                </a:lnTo>
                <a:lnTo>
                  <a:pt x="19" y="202"/>
                </a:lnTo>
                <a:lnTo>
                  <a:pt x="21" y="200"/>
                </a:lnTo>
                <a:lnTo>
                  <a:pt x="24" y="197"/>
                </a:lnTo>
                <a:lnTo>
                  <a:pt x="25" y="194"/>
                </a:lnTo>
                <a:lnTo>
                  <a:pt x="25" y="193"/>
                </a:lnTo>
                <a:lnTo>
                  <a:pt x="28" y="189"/>
                </a:lnTo>
                <a:lnTo>
                  <a:pt x="31" y="181"/>
                </a:lnTo>
                <a:lnTo>
                  <a:pt x="35" y="173"/>
                </a:lnTo>
                <a:lnTo>
                  <a:pt x="35" y="171"/>
                </a:lnTo>
                <a:lnTo>
                  <a:pt x="37" y="168"/>
                </a:lnTo>
                <a:lnTo>
                  <a:pt x="38" y="165"/>
                </a:lnTo>
                <a:lnTo>
                  <a:pt x="38" y="161"/>
                </a:lnTo>
                <a:lnTo>
                  <a:pt x="40" y="159"/>
                </a:lnTo>
                <a:lnTo>
                  <a:pt x="41" y="155"/>
                </a:lnTo>
                <a:lnTo>
                  <a:pt x="43" y="152"/>
                </a:lnTo>
                <a:lnTo>
                  <a:pt x="44" y="148"/>
                </a:lnTo>
                <a:lnTo>
                  <a:pt x="46" y="145"/>
                </a:lnTo>
                <a:lnTo>
                  <a:pt x="47" y="140"/>
                </a:lnTo>
                <a:lnTo>
                  <a:pt x="52" y="124"/>
                </a:lnTo>
                <a:lnTo>
                  <a:pt x="54" y="117"/>
                </a:lnTo>
                <a:lnTo>
                  <a:pt x="57" y="112"/>
                </a:lnTo>
                <a:lnTo>
                  <a:pt x="59" y="107"/>
                </a:lnTo>
                <a:lnTo>
                  <a:pt x="62" y="102"/>
                </a:lnTo>
                <a:lnTo>
                  <a:pt x="66" y="98"/>
                </a:lnTo>
                <a:lnTo>
                  <a:pt x="66" y="96"/>
                </a:lnTo>
                <a:lnTo>
                  <a:pt x="68" y="95"/>
                </a:lnTo>
                <a:lnTo>
                  <a:pt x="68" y="93"/>
                </a:lnTo>
                <a:lnTo>
                  <a:pt x="69" y="92"/>
                </a:lnTo>
                <a:lnTo>
                  <a:pt x="72" y="89"/>
                </a:lnTo>
                <a:lnTo>
                  <a:pt x="74" y="88"/>
                </a:lnTo>
                <a:lnTo>
                  <a:pt x="81" y="83"/>
                </a:lnTo>
                <a:lnTo>
                  <a:pt x="84" y="82"/>
                </a:lnTo>
                <a:lnTo>
                  <a:pt x="91" y="80"/>
                </a:lnTo>
                <a:lnTo>
                  <a:pt x="100" y="80"/>
                </a:lnTo>
                <a:lnTo>
                  <a:pt x="104" y="79"/>
                </a:lnTo>
                <a:lnTo>
                  <a:pt x="107" y="79"/>
                </a:lnTo>
                <a:lnTo>
                  <a:pt x="110" y="77"/>
                </a:lnTo>
                <a:lnTo>
                  <a:pt x="113" y="79"/>
                </a:lnTo>
                <a:lnTo>
                  <a:pt x="115" y="80"/>
                </a:lnTo>
                <a:lnTo>
                  <a:pt x="116" y="82"/>
                </a:lnTo>
                <a:lnTo>
                  <a:pt x="118" y="83"/>
                </a:lnTo>
                <a:lnTo>
                  <a:pt x="118" y="86"/>
                </a:lnTo>
                <a:lnTo>
                  <a:pt x="116" y="89"/>
                </a:lnTo>
                <a:lnTo>
                  <a:pt x="115" y="90"/>
                </a:lnTo>
                <a:lnTo>
                  <a:pt x="112" y="93"/>
                </a:lnTo>
                <a:lnTo>
                  <a:pt x="110" y="93"/>
                </a:lnTo>
                <a:lnTo>
                  <a:pt x="109" y="93"/>
                </a:lnTo>
                <a:lnTo>
                  <a:pt x="110" y="92"/>
                </a:lnTo>
                <a:lnTo>
                  <a:pt x="112" y="90"/>
                </a:lnTo>
                <a:lnTo>
                  <a:pt x="113" y="89"/>
                </a:lnTo>
                <a:lnTo>
                  <a:pt x="115" y="86"/>
                </a:lnTo>
                <a:lnTo>
                  <a:pt x="113" y="86"/>
                </a:lnTo>
                <a:lnTo>
                  <a:pt x="110" y="86"/>
                </a:lnTo>
                <a:lnTo>
                  <a:pt x="106" y="85"/>
                </a:lnTo>
                <a:lnTo>
                  <a:pt x="104" y="86"/>
                </a:lnTo>
                <a:lnTo>
                  <a:pt x="106" y="86"/>
                </a:lnTo>
                <a:lnTo>
                  <a:pt x="107" y="89"/>
                </a:lnTo>
                <a:lnTo>
                  <a:pt x="106" y="90"/>
                </a:lnTo>
                <a:lnTo>
                  <a:pt x="104" y="95"/>
                </a:lnTo>
                <a:lnTo>
                  <a:pt x="104" y="98"/>
                </a:lnTo>
                <a:lnTo>
                  <a:pt x="103" y="101"/>
                </a:lnTo>
                <a:lnTo>
                  <a:pt x="101" y="99"/>
                </a:lnTo>
                <a:lnTo>
                  <a:pt x="98" y="98"/>
                </a:lnTo>
                <a:lnTo>
                  <a:pt x="97" y="99"/>
                </a:lnTo>
                <a:lnTo>
                  <a:pt x="94" y="101"/>
                </a:lnTo>
                <a:lnTo>
                  <a:pt x="96" y="102"/>
                </a:lnTo>
                <a:lnTo>
                  <a:pt x="97" y="104"/>
                </a:lnTo>
                <a:lnTo>
                  <a:pt x="96" y="105"/>
                </a:lnTo>
                <a:lnTo>
                  <a:pt x="97" y="105"/>
                </a:lnTo>
                <a:lnTo>
                  <a:pt x="100" y="105"/>
                </a:lnTo>
                <a:lnTo>
                  <a:pt x="101" y="107"/>
                </a:lnTo>
                <a:lnTo>
                  <a:pt x="104" y="108"/>
                </a:lnTo>
                <a:lnTo>
                  <a:pt x="104" y="110"/>
                </a:lnTo>
                <a:lnTo>
                  <a:pt x="104" y="111"/>
                </a:lnTo>
                <a:lnTo>
                  <a:pt x="103" y="112"/>
                </a:lnTo>
                <a:lnTo>
                  <a:pt x="100" y="114"/>
                </a:lnTo>
                <a:lnTo>
                  <a:pt x="98" y="115"/>
                </a:lnTo>
                <a:lnTo>
                  <a:pt x="97" y="115"/>
                </a:lnTo>
                <a:lnTo>
                  <a:pt x="98" y="117"/>
                </a:lnTo>
                <a:lnTo>
                  <a:pt x="100" y="118"/>
                </a:lnTo>
                <a:lnTo>
                  <a:pt x="101" y="118"/>
                </a:lnTo>
                <a:lnTo>
                  <a:pt x="104" y="118"/>
                </a:lnTo>
                <a:lnTo>
                  <a:pt x="106" y="121"/>
                </a:lnTo>
                <a:lnTo>
                  <a:pt x="107" y="124"/>
                </a:lnTo>
                <a:lnTo>
                  <a:pt x="109" y="124"/>
                </a:lnTo>
                <a:lnTo>
                  <a:pt x="112" y="123"/>
                </a:lnTo>
                <a:lnTo>
                  <a:pt x="113" y="120"/>
                </a:lnTo>
                <a:lnTo>
                  <a:pt x="113" y="115"/>
                </a:lnTo>
                <a:lnTo>
                  <a:pt x="115" y="114"/>
                </a:lnTo>
                <a:lnTo>
                  <a:pt x="116" y="111"/>
                </a:lnTo>
                <a:lnTo>
                  <a:pt x="119" y="108"/>
                </a:lnTo>
                <a:lnTo>
                  <a:pt x="123" y="105"/>
                </a:lnTo>
                <a:lnTo>
                  <a:pt x="126" y="104"/>
                </a:lnTo>
                <a:lnTo>
                  <a:pt x="126" y="101"/>
                </a:lnTo>
                <a:lnTo>
                  <a:pt x="126" y="99"/>
                </a:lnTo>
                <a:lnTo>
                  <a:pt x="126" y="96"/>
                </a:lnTo>
                <a:lnTo>
                  <a:pt x="126" y="92"/>
                </a:lnTo>
                <a:lnTo>
                  <a:pt x="128" y="89"/>
                </a:lnTo>
                <a:lnTo>
                  <a:pt x="128" y="88"/>
                </a:lnTo>
                <a:lnTo>
                  <a:pt x="129" y="86"/>
                </a:lnTo>
                <a:lnTo>
                  <a:pt x="131" y="82"/>
                </a:lnTo>
                <a:lnTo>
                  <a:pt x="134" y="77"/>
                </a:lnTo>
                <a:lnTo>
                  <a:pt x="135" y="76"/>
                </a:lnTo>
                <a:lnTo>
                  <a:pt x="137" y="71"/>
                </a:lnTo>
                <a:lnTo>
                  <a:pt x="138" y="67"/>
                </a:lnTo>
                <a:lnTo>
                  <a:pt x="138" y="64"/>
                </a:lnTo>
                <a:lnTo>
                  <a:pt x="138" y="61"/>
                </a:lnTo>
                <a:lnTo>
                  <a:pt x="141" y="55"/>
                </a:lnTo>
                <a:lnTo>
                  <a:pt x="142" y="52"/>
                </a:lnTo>
                <a:lnTo>
                  <a:pt x="145" y="51"/>
                </a:lnTo>
                <a:lnTo>
                  <a:pt x="148" y="49"/>
                </a:lnTo>
                <a:lnTo>
                  <a:pt x="148" y="48"/>
                </a:lnTo>
                <a:lnTo>
                  <a:pt x="151" y="47"/>
                </a:lnTo>
                <a:lnTo>
                  <a:pt x="157" y="44"/>
                </a:lnTo>
                <a:lnTo>
                  <a:pt x="157" y="42"/>
                </a:lnTo>
                <a:lnTo>
                  <a:pt x="159" y="25"/>
                </a:lnTo>
                <a:lnTo>
                  <a:pt x="160" y="19"/>
                </a:lnTo>
                <a:lnTo>
                  <a:pt x="164" y="8"/>
                </a:lnTo>
                <a:lnTo>
                  <a:pt x="166" y="4"/>
                </a:lnTo>
                <a:lnTo>
                  <a:pt x="166" y="3"/>
                </a:lnTo>
                <a:lnTo>
                  <a:pt x="167" y="3"/>
                </a:lnTo>
                <a:lnTo>
                  <a:pt x="169" y="0"/>
                </a:lnTo>
                <a:lnTo>
                  <a:pt x="170" y="0"/>
                </a:lnTo>
                <a:lnTo>
                  <a:pt x="170" y="1"/>
                </a:lnTo>
                <a:lnTo>
                  <a:pt x="169" y="3"/>
                </a:lnTo>
                <a:lnTo>
                  <a:pt x="167" y="4"/>
                </a:lnTo>
                <a:lnTo>
                  <a:pt x="167" y="5"/>
                </a:lnTo>
                <a:lnTo>
                  <a:pt x="170" y="5"/>
                </a:lnTo>
                <a:close/>
                <a:moveTo>
                  <a:pt x="172" y="16"/>
                </a:moveTo>
                <a:lnTo>
                  <a:pt x="172" y="17"/>
                </a:lnTo>
                <a:lnTo>
                  <a:pt x="170" y="17"/>
                </a:lnTo>
                <a:lnTo>
                  <a:pt x="169" y="16"/>
                </a:lnTo>
                <a:lnTo>
                  <a:pt x="169" y="14"/>
                </a:lnTo>
                <a:lnTo>
                  <a:pt x="170" y="14"/>
                </a:lnTo>
                <a:lnTo>
                  <a:pt x="172" y="14"/>
                </a:lnTo>
                <a:lnTo>
                  <a:pt x="172" y="16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63" name="Freeform 273"/>
          <p:cNvSpPr>
            <a:spLocks noEditPoints="1"/>
          </p:cNvSpPr>
          <p:nvPr/>
        </p:nvSpPr>
        <p:spPr bwMode="auto">
          <a:xfrm rot="21334256">
            <a:off x="2891293" y="2356075"/>
            <a:ext cx="547454" cy="711369"/>
          </a:xfrm>
          <a:custGeom>
            <a:avLst/>
            <a:gdLst>
              <a:gd name="T0" fmla="*/ 2147483647 w 177"/>
              <a:gd name="T1" fmla="*/ 0 h 261"/>
              <a:gd name="T2" fmla="*/ 2147483647 w 177"/>
              <a:gd name="T3" fmla="*/ 2147483647 h 261"/>
              <a:gd name="T4" fmla="*/ 2147483647 w 177"/>
              <a:gd name="T5" fmla="*/ 2147483647 h 261"/>
              <a:gd name="T6" fmla="*/ 2147483647 w 177"/>
              <a:gd name="T7" fmla="*/ 2147483647 h 261"/>
              <a:gd name="T8" fmla="*/ 2147483647 w 177"/>
              <a:gd name="T9" fmla="*/ 2147483647 h 261"/>
              <a:gd name="T10" fmla="*/ 2147483647 w 177"/>
              <a:gd name="T11" fmla="*/ 2147483647 h 261"/>
              <a:gd name="T12" fmla="*/ 2147483647 w 177"/>
              <a:gd name="T13" fmla="*/ 2147483647 h 261"/>
              <a:gd name="T14" fmla="*/ 2147483647 w 177"/>
              <a:gd name="T15" fmla="*/ 2147483647 h 261"/>
              <a:gd name="T16" fmla="*/ 2147483647 w 177"/>
              <a:gd name="T17" fmla="*/ 2147483647 h 261"/>
              <a:gd name="T18" fmla="*/ 2147483647 w 177"/>
              <a:gd name="T19" fmla="*/ 2147483647 h 261"/>
              <a:gd name="T20" fmla="*/ 2147483647 w 177"/>
              <a:gd name="T21" fmla="*/ 2147483647 h 261"/>
              <a:gd name="T22" fmla="*/ 2147483647 w 177"/>
              <a:gd name="T23" fmla="*/ 2147483647 h 261"/>
              <a:gd name="T24" fmla="*/ 2147483647 w 177"/>
              <a:gd name="T25" fmla="*/ 2147483647 h 261"/>
              <a:gd name="T26" fmla="*/ 2147483647 w 177"/>
              <a:gd name="T27" fmla="*/ 2147483647 h 261"/>
              <a:gd name="T28" fmla="*/ 2147483647 w 177"/>
              <a:gd name="T29" fmla="*/ 2147483647 h 261"/>
              <a:gd name="T30" fmla="*/ 2147483647 w 177"/>
              <a:gd name="T31" fmla="*/ 2147483647 h 261"/>
              <a:gd name="T32" fmla="*/ 2147483647 w 177"/>
              <a:gd name="T33" fmla="*/ 2147483647 h 261"/>
              <a:gd name="T34" fmla="*/ 2147483647 w 177"/>
              <a:gd name="T35" fmla="*/ 2147483647 h 261"/>
              <a:gd name="T36" fmla="*/ 2147483647 w 177"/>
              <a:gd name="T37" fmla="*/ 2147483647 h 261"/>
              <a:gd name="T38" fmla="*/ 2147483647 w 177"/>
              <a:gd name="T39" fmla="*/ 2147483647 h 261"/>
              <a:gd name="T40" fmla="*/ 2147483647 w 177"/>
              <a:gd name="T41" fmla="*/ 2147483647 h 261"/>
              <a:gd name="T42" fmla="*/ 2147483647 w 177"/>
              <a:gd name="T43" fmla="*/ 2147483647 h 261"/>
              <a:gd name="T44" fmla="*/ 2147483647 w 177"/>
              <a:gd name="T45" fmla="*/ 2147483647 h 261"/>
              <a:gd name="T46" fmla="*/ 2147483647 w 177"/>
              <a:gd name="T47" fmla="*/ 2147483647 h 261"/>
              <a:gd name="T48" fmla="*/ 2147483647 w 177"/>
              <a:gd name="T49" fmla="*/ 2147483647 h 261"/>
              <a:gd name="T50" fmla="*/ 2147483647 w 177"/>
              <a:gd name="T51" fmla="*/ 2147483647 h 261"/>
              <a:gd name="T52" fmla="*/ 2147483647 w 177"/>
              <a:gd name="T53" fmla="*/ 2147483647 h 261"/>
              <a:gd name="T54" fmla="*/ 2147483647 w 177"/>
              <a:gd name="T55" fmla="*/ 2147483647 h 261"/>
              <a:gd name="T56" fmla="*/ 2147483647 w 177"/>
              <a:gd name="T57" fmla="*/ 2147483647 h 261"/>
              <a:gd name="T58" fmla="*/ 2147483647 w 177"/>
              <a:gd name="T59" fmla="*/ 2147483647 h 261"/>
              <a:gd name="T60" fmla="*/ 2147483647 w 177"/>
              <a:gd name="T61" fmla="*/ 2147483647 h 261"/>
              <a:gd name="T62" fmla="*/ 2147483647 w 177"/>
              <a:gd name="T63" fmla="*/ 2147483647 h 261"/>
              <a:gd name="T64" fmla="*/ 2147483647 w 177"/>
              <a:gd name="T65" fmla="*/ 2147483647 h 261"/>
              <a:gd name="T66" fmla="*/ 2147483647 w 177"/>
              <a:gd name="T67" fmla="*/ 2147483647 h 261"/>
              <a:gd name="T68" fmla="*/ 2147483647 w 177"/>
              <a:gd name="T69" fmla="*/ 2147483647 h 261"/>
              <a:gd name="T70" fmla="*/ 2147483647 w 177"/>
              <a:gd name="T71" fmla="*/ 2147483647 h 261"/>
              <a:gd name="T72" fmla="*/ 2147483647 w 177"/>
              <a:gd name="T73" fmla="*/ 2147483647 h 261"/>
              <a:gd name="T74" fmla="*/ 2147483647 w 177"/>
              <a:gd name="T75" fmla="*/ 2147483647 h 261"/>
              <a:gd name="T76" fmla="*/ 2147483647 w 177"/>
              <a:gd name="T77" fmla="*/ 2147483647 h 261"/>
              <a:gd name="T78" fmla="*/ 2147483647 w 177"/>
              <a:gd name="T79" fmla="*/ 2147483647 h 261"/>
              <a:gd name="T80" fmla="*/ 2147483647 w 177"/>
              <a:gd name="T81" fmla="*/ 2147483647 h 261"/>
              <a:gd name="T82" fmla="*/ 2147483647 w 177"/>
              <a:gd name="T83" fmla="*/ 2147483647 h 261"/>
              <a:gd name="T84" fmla="*/ 2147483647 w 177"/>
              <a:gd name="T85" fmla="*/ 2147483647 h 261"/>
              <a:gd name="T86" fmla="*/ 2147483647 w 177"/>
              <a:gd name="T87" fmla="*/ 2147483647 h 261"/>
              <a:gd name="T88" fmla="*/ 2147483647 w 177"/>
              <a:gd name="T89" fmla="*/ 2147483647 h 261"/>
              <a:gd name="T90" fmla="*/ 2147483647 w 177"/>
              <a:gd name="T91" fmla="*/ 2147483647 h 261"/>
              <a:gd name="T92" fmla="*/ 2147483647 w 177"/>
              <a:gd name="T93" fmla="*/ 2147483647 h 261"/>
              <a:gd name="T94" fmla="*/ 2147483647 w 177"/>
              <a:gd name="T95" fmla="*/ 2147483647 h 261"/>
              <a:gd name="T96" fmla="*/ 2147483647 w 177"/>
              <a:gd name="T97" fmla="*/ 2147483647 h 261"/>
              <a:gd name="T98" fmla="*/ 2147483647 w 177"/>
              <a:gd name="T99" fmla="*/ 2147483647 h 261"/>
              <a:gd name="T100" fmla="*/ 2147483647 w 177"/>
              <a:gd name="T101" fmla="*/ 2147483647 h 261"/>
              <a:gd name="T102" fmla="*/ 2147483647 w 177"/>
              <a:gd name="T103" fmla="*/ 2147483647 h 261"/>
              <a:gd name="T104" fmla="*/ 2147483647 w 177"/>
              <a:gd name="T105" fmla="*/ 2147483647 h 261"/>
              <a:gd name="T106" fmla="*/ 2147483647 w 177"/>
              <a:gd name="T107" fmla="*/ 2147483647 h 261"/>
              <a:gd name="T108" fmla="*/ 2147483647 w 177"/>
              <a:gd name="T109" fmla="*/ 2147483647 h 261"/>
              <a:gd name="T110" fmla="*/ 2147483647 w 177"/>
              <a:gd name="T111" fmla="*/ 2147483647 h 26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77"/>
              <a:gd name="T169" fmla="*/ 0 h 261"/>
              <a:gd name="T170" fmla="*/ 177 w 177"/>
              <a:gd name="T171" fmla="*/ 261 h 26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77" h="261">
                <a:moveTo>
                  <a:pt x="51" y="13"/>
                </a:moveTo>
                <a:lnTo>
                  <a:pt x="60" y="10"/>
                </a:lnTo>
                <a:lnTo>
                  <a:pt x="64" y="6"/>
                </a:lnTo>
                <a:lnTo>
                  <a:pt x="67" y="1"/>
                </a:lnTo>
                <a:lnTo>
                  <a:pt x="69" y="0"/>
                </a:lnTo>
                <a:lnTo>
                  <a:pt x="70" y="4"/>
                </a:lnTo>
                <a:lnTo>
                  <a:pt x="66" y="9"/>
                </a:lnTo>
                <a:lnTo>
                  <a:pt x="64" y="10"/>
                </a:lnTo>
                <a:lnTo>
                  <a:pt x="66" y="11"/>
                </a:lnTo>
                <a:lnTo>
                  <a:pt x="67" y="13"/>
                </a:lnTo>
                <a:lnTo>
                  <a:pt x="70" y="16"/>
                </a:lnTo>
                <a:lnTo>
                  <a:pt x="69" y="19"/>
                </a:lnTo>
                <a:lnTo>
                  <a:pt x="70" y="20"/>
                </a:lnTo>
                <a:lnTo>
                  <a:pt x="72" y="25"/>
                </a:lnTo>
                <a:lnTo>
                  <a:pt x="72" y="28"/>
                </a:lnTo>
                <a:lnTo>
                  <a:pt x="73" y="29"/>
                </a:lnTo>
                <a:lnTo>
                  <a:pt x="80" y="29"/>
                </a:lnTo>
                <a:lnTo>
                  <a:pt x="83" y="32"/>
                </a:lnTo>
                <a:lnTo>
                  <a:pt x="85" y="32"/>
                </a:lnTo>
                <a:lnTo>
                  <a:pt x="88" y="29"/>
                </a:lnTo>
                <a:lnTo>
                  <a:pt x="91" y="31"/>
                </a:lnTo>
                <a:lnTo>
                  <a:pt x="92" y="29"/>
                </a:lnTo>
                <a:lnTo>
                  <a:pt x="94" y="29"/>
                </a:lnTo>
                <a:lnTo>
                  <a:pt x="95" y="31"/>
                </a:lnTo>
                <a:lnTo>
                  <a:pt x="97" y="31"/>
                </a:lnTo>
                <a:lnTo>
                  <a:pt x="99" y="31"/>
                </a:lnTo>
                <a:lnTo>
                  <a:pt x="101" y="29"/>
                </a:lnTo>
                <a:lnTo>
                  <a:pt x="104" y="25"/>
                </a:lnTo>
                <a:lnTo>
                  <a:pt x="105" y="25"/>
                </a:lnTo>
                <a:lnTo>
                  <a:pt x="108" y="23"/>
                </a:lnTo>
                <a:lnTo>
                  <a:pt x="110" y="25"/>
                </a:lnTo>
                <a:lnTo>
                  <a:pt x="113" y="26"/>
                </a:lnTo>
                <a:lnTo>
                  <a:pt x="116" y="31"/>
                </a:lnTo>
                <a:lnTo>
                  <a:pt x="118" y="32"/>
                </a:lnTo>
                <a:lnTo>
                  <a:pt x="120" y="32"/>
                </a:lnTo>
                <a:lnTo>
                  <a:pt x="123" y="35"/>
                </a:lnTo>
                <a:lnTo>
                  <a:pt x="129" y="35"/>
                </a:lnTo>
                <a:lnTo>
                  <a:pt x="133" y="33"/>
                </a:lnTo>
                <a:lnTo>
                  <a:pt x="136" y="32"/>
                </a:lnTo>
                <a:lnTo>
                  <a:pt x="138" y="31"/>
                </a:lnTo>
                <a:lnTo>
                  <a:pt x="138" y="26"/>
                </a:lnTo>
                <a:lnTo>
                  <a:pt x="139" y="23"/>
                </a:lnTo>
                <a:lnTo>
                  <a:pt x="140" y="22"/>
                </a:lnTo>
                <a:lnTo>
                  <a:pt x="142" y="22"/>
                </a:lnTo>
                <a:lnTo>
                  <a:pt x="145" y="25"/>
                </a:lnTo>
                <a:lnTo>
                  <a:pt x="145" y="29"/>
                </a:lnTo>
                <a:lnTo>
                  <a:pt x="146" y="29"/>
                </a:lnTo>
                <a:lnTo>
                  <a:pt x="148" y="31"/>
                </a:lnTo>
                <a:lnTo>
                  <a:pt x="149" y="29"/>
                </a:lnTo>
                <a:lnTo>
                  <a:pt x="151" y="28"/>
                </a:lnTo>
                <a:lnTo>
                  <a:pt x="154" y="29"/>
                </a:lnTo>
                <a:lnTo>
                  <a:pt x="154" y="32"/>
                </a:lnTo>
                <a:lnTo>
                  <a:pt x="152" y="35"/>
                </a:lnTo>
                <a:lnTo>
                  <a:pt x="155" y="36"/>
                </a:lnTo>
                <a:lnTo>
                  <a:pt x="155" y="38"/>
                </a:lnTo>
                <a:lnTo>
                  <a:pt x="152" y="39"/>
                </a:lnTo>
                <a:lnTo>
                  <a:pt x="152" y="41"/>
                </a:lnTo>
                <a:lnTo>
                  <a:pt x="157" y="42"/>
                </a:lnTo>
                <a:lnTo>
                  <a:pt x="158" y="45"/>
                </a:lnTo>
                <a:lnTo>
                  <a:pt x="162" y="44"/>
                </a:lnTo>
                <a:lnTo>
                  <a:pt x="162" y="47"/>
                </a:lnTo>
                <a:lnTo>
                  <a:pt x="164" y="47"/>
                </a:lnTo>
                <a:lnTo>
                  <a:pt x="167" y="45"/>
                </a:lnTo>
                <a:lnTo>
                  <a:pt x="168" y="45"/>
                </a:lnTo>
                <a:lnTo>
                  <a:pt x="170" y="45"/>
                </a:lnTo>
                <a:lnTo>
                  <a:pt x="170" y="48"/>
                </a:lnTo>
                <a:lnTo>
                  <a:pt x="174" y="48"/>
                </a:lnTo>
                <a:lnTo>
                  <a:pt x="176" y="50"/>
                </a:lnTo>
                <a:lnTo>
                  <a:pt x="177" y="53"/>
                </a:lnTo>
                <a:lnTo>
                  <a:pt x="174" y="55"/>
                </a:lnTo>
                <a:lnTo>
                  <a:pt x="173" y="57"/>
                </a:lnTo>
                <a:lnTo>
                  <a:pt x="173" y="60"/>
                </a:lnTo>
                <a:lnTo>
                  <a:pt x="174" y="63"/>
                </a:lnTo>
                <a:lnTo>
                  <a:pt x="176" y="64"/>
                </a:lnTo>
                <a:lnTo>
                  <a:pt x="176" y="67"/>
                </a:lnTo>
                <a:lnTo>
                  <a:pt x="171" y="67"/>
                </a:lnTo>
                <a:lnTo>
                  <a:pt x="171" y="70"/>
                </a:lnTo>
                <a:lnTo>
                  <a:pt x="170" y="70"/>
                </a:lnTo>
                <a:lnTo>
                  <a:pt x="167" y="72"/>
                </a:lnTo>
                <a:lnTo>
                  <a:pt x="165" y="74"/>
                </a:lnTo>
                <a:lnTo>
                  <a:pt x="161" y="74"/>
                </a:lnTo>
                <a:lnTo>
                  <a:pt x="158" y="79"/>
                </a:lnTo>
                <a:lnTo>
                  <a:pt x="157" y="80"/>
                </a:lnTo>
                <a:lnTo>
                  <a:pt x="149" y="88"/>
                </a:lnTo>
                <a:lnTo>
                  <a:pt x="148" y="94"/>
                </a:lnTo>
                <a:lnTo>
                  <a:pt x="148" y="96"/>
                </a:lnTo>
                <a:lnTo>
                  <a:pt x="148" y="104"/>
                </a:lnTo>
                <a:lnTo>
                  <a:pt x="148" y="107"/>
                </a:lnTo>
                <a:lnTo>
                  <a:pt x="146" y="110"/>
                </a:lnTo>
                <a:lnTo>
                  <a:pt x="146" y="113"/>
                </a:lnTo>
                <a:lnTo>
                  <a:pt x="143" y="114"/>
                </a:lnTo>
                <a:lnTo>
                  <a:pt x="143" y="117"/>
                </a:lnTo>
                <a:lnTo>
                  <a:pt x="140" y="117"/>
                </a:lnTo>
                <a:lnTo>
                  <a:pt x="138" y="118"/>
                </a:lnTo>
                <a:lnTo>
                  <a:pt x="138" y="120"/>
                </a:lnTo>
                <a:lnTo>
                  <a:pt x="140" y="127"/>
                </a:lnTo>
                <a:lnTo>
                  <a:pt x="142" y="130"/>
                </a:lnTo>
                <a:lnTo>
                  <a:pt x="140" y="135"/>
                </a:lnTo>
                <a:lnTo>
                  <a:pt x="140" y="136"/>
                </a:lnTo>
                <a:lnTo>
                  <a:pt x="142" y="136"/>
                </a:lnTo>
                <a:lnTo>
                  <a:pt x="142" y="137"/>
                </a:lnTo>
                <a:lnTo>
                  <a:pt x="142" y="140"/>
                </a:lnTo>
                <a:lnTo>
                  <a:pt x="139" y="143"/>
                </a:lnTo>
                <a:lnTo>
                  <a:pt x="139" y="145"/>
                </a:lnTo>
                <a:lnTo>
                  <a:pt x="139" y="148"/>
                </a:lnTo>
                <a:lnTo>
                  <a:pt x="138" y="152"/>
                </a:lnTo>
                <a:lnTo>
                  <a:pt x="138" y="158"/>
                </a:lnTo>
                <a:lnTo>
                  <a:pt x="138" y="161"/>
                </a:lnTo>
                <a:lnTo>
                  <a:pt x="133" y="162"/>
                </a:lnTo>
                <a:lnTo>
                  <a:pt x="133" y="167"/>
                </a:lnTo>
                <a:lnTo>
                  <a:pt x="130" y="168"/>
                </a:lnTo>
                <a:lnTo>
                  <a:pt x="130" y="170"/>
                </a:lnTo>
                <a:lnTo>
                  <a:pt x="130" y="173"/>
                </a:lnTo>
                <a:lnTo>
                  <a:pt x="129" y="179"/>
                </a:lnTo>
                <a:lnTo>
                  <a:pt x="129" y="180"/>
                </a:lnTo>
                <a:lnTo>
                  <a:pt x="130" y="180"/>
                </a:lnTo>
                <a:lnTo>
                  <a:pt x="132" y="180"/>
                </a:lnTo>
                <a:lnTo>
                  <a:pt x="135" y="181"/>
                </a:lnTo>
                <a:lnTo>
                  <a:pt x="135" y="184"/>
                </a:lnTo>
                <a:lnTo>
                  <a:pt x="136" y="186"/>
                </a:lnTo>
                <a:lnTo>
                  <a:pt x="140" y="187"/>
                </a:lnTo>
                <a:lnTo>
                  <a:pt x="143" y="190"/>
                </a:lnTo>
                <a:lnTo>
                  <a:pt x="145" y="190"/>
                </a:lnTo>
                <a:lnTo>
                  <a:pt x="146" y="190"/>
                </a:lnTo>
                <a:lnTo>
                  <a:pt x="151" y="190"/>
                </a:lnTo>
                <a:lnTo>
                  <a:pt x="154" y="192"/>
                </a:lnTo>
                <a:lnTo>
                  <a:pt x="155" y="195"/>
                </a:lnTo>
                <a:lnTo>
                  <a:pt x="154" y="202"/>
                </a:lnTo>
                <a:lnTo>
                  <a:pt x="154" y="205"/>
                </a:lnTo>
                <a:lnTo>
                  <a:pt x="160" y="212"/>
                </a:lnTo>
                <a:lnTo>
                  <a:pt x="161" y="214"/>
                </a:lnTo>
                <a:lnTo>
                  <a:pt x="164" y="217"/>
                </a:lnTo>
                <a:lnTo>
                  <a:pt x="165" y="222"/>
                </a:lnTo>
                <a:lnTo>
                  <a:pt x="167" y="224"/>
                </a:lnTo>
                <a:lnTo>
                  <a:pt x="170" y="225"/>
                </a:lnTo>
                <a:lnTo>
                  <a:pt x="171" y="227"/>
                </a:lnTo>
                <a:lnTo>
                  <a:pt x="170" y="230"/>
                </a:lnTo>
                <a:lnTo>
                  <a:pt x="171" y="231"/>
                </a:lnTo>
                <a:lnTo>
                  <a:pt x="174" y="231"/>
                </a:lnTo>
                <a:lnTo>
                  <a:pt x="174" y="233"/>
                </a:lnTo>
                <a:lnTo>
                  <a:pt x="174" y="240"/>
                </a:lnTo>
                <a:lnTo>
                  <a:pt x="176" y="242"/>
                </a:lnTo>
                <a:lnTo>
                  <a:pt x="177" y="242"/>
                </a:lnTo>
                <a:lnTo>
                  <a:pt x="174" y="247"/>
                </a:lnTo>
                <a:lnTo>
                  <a:pt x="173" y="252"/>
                </a:lnTo>
                <a:lnTo>
                  <a:pt x="173" y="253"/>
                </a:lnTo>
                <a:lnTo>
                  <a:pt x="171" y="253"/>
                </a:lnTo>
                <a:lnTo>
                  <a:pt x="168" y="253"/>
                </a:lnTo>
                <a:lnTo>
                  <a:pt x="165" y="255"/>
                </a:lnTo>
                <a:lnTo>
                  <a:pt x="162" y="253"/>
                </a:lnTo>
                <a:lnTo>
                  <a:pt x="154" y="261"/>
                </a:lnTo>
                <a:lnTo>
                  <a:pt x="152" y="261"/>
                </a:lnTo>
                <a:lnTo>
                  <a:pt x="151" y="258"/>
                </a:lnTo>
                <a:lnTo>
                  <a:pt x="149" y="255"/>
                </a:lnTo>
                <a:lnTo>
                  <a:pt x="148" y="255"/>
                </a:lnTo>
                <a:lnTo>
                  <a:pt x="146" y="253"/>
                </a:lnTo>
                <a:lnTo>
                  <a:pt x="146" y="252"/>
                </a:lnTo>
                <a:lnTo>
                  <a:pt x="143" y="250"/>
                </a:lnTo>
                <a:lnTo>
                  <a:pt x="140" y="252"/>
                </a:lnTo>
                <a:lnTo>
                  <a:pt x="132" y="252"/>
                </a:lnTo>
                <a:lnTo>
                  <a:pt x="126" y="255"/>
                </a:lnTo>
                <a:lnTo>
                  <a:pt x="123" y="253"/>
                </a:lnTo>
                <a:lnTo>
                  <a:pt x="121" y="255"/>
                </a:lnTo>
                <a:lnTo>
                  <a:pt x="118" y="256"/>
                </a:lnTo>
                <a:lnTo>
                  <a:pt x="116" y="258"/>
                </a:lnTo>
                <a:lnTo>
                  <a:pt x="114" y="259"/>
                </a:lnTo>
                <a:lnTo>
                  <a:pt x="111" y="256"/>
                </a:lnTo>
                <a:lnTo>
                  <a:pt x="110" y="255"/>
                </a:lnTo>
                <a:lnTo>
                  <a:pt x="107" y="255"/>
                </a:lnTo>
                <a:lnTo>
                  <a:pt x="104" y="255"/>
                </a:lnTo>
                <a:lnTo>
                  <a:pt x="101" y="256"/>
                </a:lnTo>
                <a:lnTo>
                  <a:pt x="99" y="256"/>
                </a:lnTo>
                <a:lnTo>
                  <a:pt x="98" y="253"/>
                </a:lnTo>
                <a:lnTo>
                  <a:pt x="95" y="253"/>
                </a:lnTo>
                <a:lnTo>
                  <a:pt x="94" y="253"/>
                </a:lnTo>
                <a:lnTo>
                  <a:pt x="91" y="253"/>
                </a:lnTo>
                <a:lnTo>
                  <a:pt x="86" y="255"/>
                </a:lnTo>
                <a:lnTo>
                  <a:pt x="85" y="255"/>
                </a:lnTo>
                <a:lnTo>
                  <a:pt x="83" y="253"/>
                </a:lnTo>
                <a:lnTo>
                  <a:pt x="82" y="253"/>
                </a:lnTo>
                <a:lnTo>
                  <a:pt x="79" y="253"/>
                </a:lnTo>
                <a:lnTo>
                  <a:pt x="75" y="256"/>
                </a:lnTo>
                <a:lnTo>
                  <a:pt x="73" y="256"/>
                </a:lnTo>
                <a:lnTo>
                  <a:pt x="70" y="255"/>
                </a:lnTo>
                <a:lnTo>
                  <a:pt x="67" y="255"/>
                </a:lnTo>
                <a:lnTo>
                  <a:pt x="66" y="252"/>
                </a:lnTo>
                <a:lnTo>
                  <a:pt x="64" y="252"/>
                </a:lnTo>
                <a:lnTo>
                  <a:pt x="64" y="253"/>
                </a:lnTo>
                <a:lnTo>
                  <a:pt x="58" y="255"/>
                </a:lnTo>
                <a:lnTo>
                  <a:pt x="54" y="259"/>
                </a:lnTo>
                <a:lnTo>
                  <a:pt x="48" y="259"/>
                </a:lnTo>
                <a:lnTo>
                  <a:pt x="45" y="258"/>
                </a:lnTo>
                <a:lnTo>
                  <a:pt x="45" y="256"/>
                </a:lnTo>
                <a:lnTo>
                  <a:pt x="45" y="253"/>
                </a:lnTo>
                <a:lnTo>
                  <a:pt x="47" y="252"/>
                </a:lnTo>
                <a:lnTo>
                  <a:pt x="45" y="249"/>
                </a:lnTo>
                <a:lnTo>
                  <a:pt x="47" y="247"/>
                </a:lnTo>
                <a:lnTo>
                  <a:pt x="48" y="246"/>
                </a:lnTo>
                <a:lnTo>
                  <a:pt x="47" y="244"/>
                </a:lnTo>
                <a:lnTo>
                  <a:pt x="44" y="244"/>
                </a:lnTo>
                <a:lnTo>
                  <a:pt x="42" y="242"/>
                </a:lnTo>
                <a:lnTo>
                  <a:pt x="39" y="243"/>
                </a:lnTo>
                <a:lnTo>
                  <a:pt x="39" y="240"/>
                </a:lnTo>
                <a:lnTo>
                  <a:pt x="38" y="240"/>
                </a:lnTo>
                <a:lnTo>
                  <a:pt x="31" y="239"/>
                </a:lnTo>
                <a:lnTo>
                  <a:pt x="26" y="239"/>
                </a:lnTo>
                <a:lnTo>
                  <a:pt x="23" y="239"/>
                </a:lnTo>
                <a:lnTo>
                  <a:pt x="17" y="239"/>
                </a:lnTo>
                <a:lnTo>
                  <a:pt x="16" y="240"/>
                </a:lnTo>
                <a:lnTo>
                  <a:pt x="13" y="240"/>
                </a:lnTo>
                <a:lnTo>
                  <a:pt x="14" y="233"/>
                </a:lnTo>
                <a:lnTo>
                  <a:pt x="12" y="230"/>
                </a:lnTo>
                <a:lnTo>
                  <a:pt x="13" y="228"/>
                </a:lnTo>
                <a:lnTo>
                  <a:pt x="16" y="228"/>
                </a:lnTo>
                <a:lnTo>
                  <a:pt x="20" y="225"/>
                </a:lnTo>
                <a:lnTo>
                  <a:pt x="20" y="222"/>
                </a:lnTo>
                <a:lnTo>
                  <a:pt x="20" y="218"/>
                </a:lnTo>
                <a:lnTo>
                  <a:pt x="25" y="205"/>
                </a:lnTo>
                <a:lnTo>
                  <a:pt x="25" y="202"/>
                </a:lnTo>
                <a:lnTo>
                  <a:pt x="22" y="193"/>
                </a:lnTo>
                <a:lnTo>
                  <a:pt x="29" y="186"/>
                </a:lnTo>
                <a:lnTo>
                  <a:pt x="29" y="176"/>
                </a:lnTo>
                <a:lnTo>
                  <a:pt x="28" y="168"/>
                </a:lnTo>
                <a:lnTo>
                  <a:pt x="25" y="159"/>
                </a:lnTo>
                <a:lnTo>
                  <a:pt x="20" y="151"/>
                </a:lnTo>
                <a:lnTo>
                  <a:pt x="16" y="151"/>
                </a:lnTo>
                <a:lnTo>
                  <a:pt x="16" y="148"/>
                </a:lnTo>
                <a:lnTo>
                  <a:pt x="10" y="143"/>
                </a:lnTo>
                <a:lnTo>
                  <a:pt x="9" y="140"/>
                </a:lnTo>
                <a:lnTo>
                  <a:pt x="6" y="139"/>
                </a:lnTo>
                <a:lnTo>
                  <a:pt x="6" y="137"/>
                </a:lnTo>
                <a:lnTo>
                  <a:pt x="7" y="135"/>
                </a:lnTo>
                <a:lnTo>
                  <a:pt x="7" y="133"/>
                </a:lnTo>
                <a:lnTo>
                  <a:pt x="0" y="127"/>
                </a:lnTo>
                <a:lnTo>
                  <a:pt x="3" y="121"/>
                </a:lnTo>
                <a:lnTo>
                  <a:pt x="4" y="118"/>
                </a:lnTo>
                <a:lnTo>
                  <a:pt x="6" y="116"/>
                </a:lnTo>
                <a:lnTo>
                  <a:pt x="6" y="114"/>
                </a:lnTo>
                <a:lnTo>
                  <a:pt x="7" y="110"/>
                </a:lnTo>
                <a:lnTo>
                  <a:pt x="9" y="102"/>
                </a:lnTo>
                <a:lnTo>
                  <a:pt x="9" y="99"/>
                </a:lnTo>
                <a:lnTo>
                  <a:pt x="9" y="96"/>
                </a:lnTo>
                <a:lnTo>
                  <a:pt x="9" y="91"/>
                </a:lnTo>
                <a:lnTo>
                  <a:pt x="9" y="85"/>
                </a:lnTo>
                <a:lnTo>
                  <a:pt x="9" y="77"/>
                </a:lnTo>
                <a:lnTo>
                  <a:pt x="12" y="60"/>
                </a:lnTo>
                <a:lnTo>
                  <a:pt x="12" y="55"/>
                </a:lnTo>
                <a:lnTo>
                  <a:pt x="12" y="53"/>
                </a:lnTo>
                <a:lnTo>
                  <a:pt x="12" y="48"/>
                </a:lnTo>
                <a:lnTo>
                  <a:pt x="13" y="47"/>
                </a:lnTo>
                <a:lnTo>
                  <a:pt x="13" y="41"/>
                </a:lnTo>
                <a:lnTo>
                  <a:pt x="13" y="38"/>
                </a:lnTo>
                <a:lnTo>
                  <a:pt x="14" y="36"/>
                </a:lnTo>
                <a:lnTo>
                  <a:pt x="16" y="32"/>
                </a:lnTo>
                <a:lnTo>
                  <a:pt x="17" y="29"/>
                </a:lnTo>
                <a:lnTo>
                  <a:pt x="20" y="25"/>
                </a:lnTo>
                <a:lnTo>
                  <a:pt x="22" y="23"/>
                </a:lnTo>
                <a:lnTo>
                  <a:pt x="23" y="22"/>
                </a:lnTo>
                <a:lnTo>
                  <a:pt x="29" y="19"/>
                </a:lnTo>
                <a:lnTo>
                  <a:pt x="31" y="17"/>
                </a:lnTo>
                <a:lnTo>
                  <a:pt x="33" y="16"/>
                </a:lnTo>
                <a:lnTo>
                  <a:pt x="35" y="16"/>
                </a:lnTo>
                <a:lnTo>
                  <a:pt x="38" y="14"/>
                </a:lnTo>
                <a:lnTo>
                  <a:pt x="42" y="13"/>
                </a:lnTo>
                <a:lnTo>
                  <a:pt x="47" y="13"/>
                </a:lnTo>
                <a:lnTo>
                  <a:pt x="51" y="13"/>
                </a:lnTo>
                <a:close/>
                <a:moveTo>
                  <a:pt x="7" y="102"/>
                </a:moveTo>
                <a:lnTo>
                  <a:pt x="7" y="104"/>
                </a:lnTo>
                <a:lnTo>
                  <a:pt x="6" y="104"/>
                </a:lnTo>
                <a:lnTo>
                  <a:pt x="6" y="102"/>
                </a:lnTo>
                <a:lnTo>
                  <a:pt x="7" y="101"/>
                </a:lnTo>
                <a:lnTo>
                  <a:pt x="7" y="102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64" name="Freeform 274"/>
          <p:cNvSpPr>
            <a:spLocks/>
          </p:cNvSpPr>
          <p:nvPr/>
        </p:nvSpPr>
        <p:spPr bwMode="auto">
          <a:xfrm rot="21334256">
            <a:off x="3941512" y="1299118"/>
            <a:ext cx="528197" cy="411014"/>
          </a:xfrm>
          <a:custGeom>
            <a:avLst/>
            <a:gdLst>
              <a:gd name="T0" fmla="*/ 2147483647 w 171"/>
              <a:gd name="T1" fmla="*/ 2147483647 h 150"/>
              <a:gd name="T2" fmla="*/ 2147483647 w 171"/>
              <a:gd name="T3" fmla="*/ 2147483647 h 150"/>
              <a:gd name="T4" fmla="*/ 2147483647 w 171"/>
              <a:gd name="T5" fmla="*/ 2147483647 h 150"/>
              <a:gd name="T6" fmla="*/ 2147483647 w 171"/>
              <a:gd name="T7" fmla="*/ 2147483647 h 150"/>
              <a:gd name="T8" fmla="*/ 2147483647 w 171"/>
              <a:gd name="T9" fmla="*/ 2147483647 h 150"/>
              <a:gd name="T10" fmla="*/ 2147483647 w 171"/>
              <a:gd name="T11" fmla="*/ 2147483647 h 150"/>
              <a:gd name="T12" fmla="*/ 2147483647 w 171"/>
              <a:gd name="T13" fmla="*/ 2147483647 h 150"/>
              <a:gd name="T14" fmla="*/ 2147483647 w 171"/>
              <a:gd name="T15" fmla="*/ 2147483647 h 150"/>
              <a:gd name="T16" fmla="*/ 2147483647 w 171"/>
              <a:gd name="T17" fmla="*/ 2147483647 h 150"/>
              <a:gd name="T18" fmla="*/ 2147483647 w 171"/>
              <a:gd name="T19" fmla="*/ 2147483647 h 150"/>
              <a:gd name="T20" fmla="*/ 2147483647 w 171"/>
              <a:gd name="T21" fmla="*/ 2147483647 h 150"/>
              <a:gd name="T22" fmla="*/ 2147483647 w 171"/>
              <a:gd name="T23" fmla="*/ 2147483647 h 150"/>
              <a:gd name="T24" fmla="*/ 2147483647 w 171"/>
              <a:gd name="T25" fmla="*/ 2147483647 h 150"/>
              <a:gd name="T26" fmla="*/ 2147483647 w 171"/>
              <a:gd name="T27" fmla="*/ 2147483647 h 150"/>
              <a:gd name="T28" fmla="*/ 2147483647 w 171"/>
              <a:gd name="T29" fmla="*/ 2147483647 h 150"/>
              <a:gd name="T30" fmla="*/ 2147483647 w 171"/>
              <a:gd name="T31" fmla="*/ 2147483647 h 150"/>
              <a:gd name="T32" fmla="*/ 2147483647 w 171"/>
              <a:gd name="T33" fmla="*/ 2147483647 h 150"/>
              <a:gd name="T34" fmla="*/ 2147483647 w 171"/>
              <a:gd name="T35" fmla="*/ 2147483647 h 150"/>
              <a:gd name="T36" fmla="*/ 2147483647 w 171"/>
              <a:gd name="T37" fmla="*/ 2147483647 h 150"/>
              <a:gd name="T38" fmla="*/ 2147483647 w 171"/>
              <a:gd name="T39" fmla="*/ 2147483647 h 150"/>
              <a:gd name="T40" fmla="*/ 2147483647 w 171"/>
              <a:gd name="T41" fmla="*/ 2147483647 h 150"/>
              <a:gd name="T42" fmla="*/ 2147483647 w 171"/>
              <a:gd name="T43" fmla="*/ 2147483647 h 150"/>
              <a:gd name="T44" fmla="*/ 2147483647 w 171"/>
              <a:gd name="T45" fmla="*/ 2147483647 h 150"/>
              <a:gd name="T46" fmla="*/ 2147483647 w 171"/>
              <a:gd name="T47" fmla="*/ 2147483647 h 150"/>
              <a:gd name="T48" fmla="*/ 2147483647 w 171"/>
              <a:gd name="T49" fmla="*/ 2147483647 h 150"/>
              <a:gd name="T50" fmla="*/ 2147483647 w 171"/>
              <a:gd name="T51" fmla="*/ 2147483647 h 150"/>
              <a:gd name="T52" fmla="*/ 2147483647 w 171"/>
              <a:gd name="T53" fmla="*/ 2147483647 h 150"/>
              <a:gd name="T54" fmla="*/ 2147483647 w 171"/>
              <a:gd name="T55" fmla="*/ 2147483647 h 150"/>
              <a:gd name="T56" fmla="*/ 2147483647 w 171"/>
              <a:gd name="T57" fmla="*/ 2147483647 h 150"/>
              <a:gd name="T58" fmla="*/ 2147483647 w 171"/>
              <a:gd name="T59" fmla="*/ 2147483647 h 150"/>
              <a:gd name="T60" fmla="*/ 2147483647 w 171"/>
              <a:gd name="T61" fmla="*/ 2147483647 h 150"/>
              <a:gd name="T62" fmla="*/ 2147483647 w 171"/>
              <a:gd name="T63" fmla="*/ 2147483647 h 150"/>
              <a:gd name="T64" fmla="*/ 2147483647 w 171"/>
              <a:gd name="T65" fmla="*/ 2147483647 h 150"/>
              <a:gd name="T66" fmla="*/ 2147483647 w 171"/>
              <a:gd name="T67" fmla="*/ 2147483647 h 150"/>
              <a:gd name="T68" fmla="*/ 2147483647 w 171"/>
              <a:gd name="T69" fmla="*/ 2147483647 h 150"/>
              <a:gd name="T70" fmla="*/ 2147483647 w 171"/>
              <a:gd name="T71" fmla="*/ 2147483647 h 150"/>
              <a:gd name="T72" fmla="*/ 2147483647 w 171"/>
              <a:gd name="T73" fmla="*/ 2147483647 h 150"/>
              <a:gd name="T74" fmla="*/ 2147483647 w 171"/>
              <a:gd name="T75" fmla="*/ 2147483647 h 150"/>
              <a:gd name="T76" fmla="*/ 2147483647 w 171"/>
              <a:gd name="T77" fmla="*/ 2147483647 h 150"/>
              <a:gd name="T78" fmla="*/ 2147483647 w 171"/>
              <a:gd name="T79" fmla="*/ 2147483647 h 150"/>
              <a:gd name="T80" fmla="*/ 2147483647 w 171"/>
              <a:gd name="T81" fmla="*/ 2147483647 h 150"/>
              <a:gd name="T82" fmla="*/ 2147483647 w 171"/>
              <a:gd name="T83" fmla="*/ 2147483647 h 150"/>
              <a:gd name="T84" fmla="*/ 2147483647 w 171"/>
              <a:gd name="T85" fmla="*/ 2147483647 h 150"/>
              <a:gd name="T86" fmla="*/ 2147483647 w 171"/>
              <a:gd name="T87" fmla="*/ 2147483647 h 150"/>
              <a:gd name="T88" fmla="*/ 2147483647 w 171"/>
              <a:gd name="T89" fmla="*/ 2147483647 h 150"/>
              <a:gd name="T90" fmla="*/ 2147483647 w 171"/>
              <a:gd name="T91" fmla="*/ 2147483647 h 150"/>
              <a:gd name="T92" fmla="*/ 2147483647 w 171"/>
              <a:gd name="T93" fmla="*/ 2147483647 h 150"/>
              <a:gd name="T94" fmla="*/ 2147483647 w 171"/>
              <a:gd name="T95" fmla="*/ 2147483647 h 150"/>
              <a:gd name="T96" fmla="*/ 2147483647 w 171"/>
              <a:gd name="T97" fmla="*/ 2147483647 h 150"/>
              <a:gd name="T98" fmla="*/ 2147483647 w 171"/>
              <a:gd name="T99" fmla="*/ 2147483647 h 150"/>
              <a:gd name="T100" fmla="*/ 2147483647 w 171"/>
              <a:gd name="T101" fmla="*/ 2147483647 h 150"/>
              <a:gd name="T102" fmla="*/ 2147483647 w 171"/>
              <a:gd name="T103" fmla="*/ 2147483647 h 150"/>
              <a:gd name="T104" fmla="*/ 2147483647 w 171"/>
              <a:gd name="T105" fmla="*/ 2147483647 h 150"/>
              <a:gd name="T106" fmla="*/ 2147483647 w 171"/>
              <a:gd name="T107" fmla="*/ 2147483647 h 150"/>
              <a:gd name="T108" fmla="*/ 2147483647 w 171"/>
              <a:gd name="T109" fmla="*/ 2147483647 h 150"/>
              <a:gd name="T110" fmla="*/ 2147483647 w 171"/>
              <a:gd name="T111" fmla="*/ 2147483647 h 150"/>
              <a:gd name="T112" fmla="*/ 2147483647 w 171"/>
              <a:gd name="T113" fmla="*/ 0 h 15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71"/>
              <a:gd name="T172" fmla="*/ 0 h 150"/>
              <a:gd name="T173" fmla="*/ 171 w 171"/>
              <a:gd name="T174" fmla="*/ 150 h 15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71" h="150">
                <a:moveTo>
                  <a:pt x="145" y="0"/>
                </a:moveTo>
                <a:lnTo>
                  <a:pt x="165" y="2"/>
                </a:lnTo>
                <a:lnTo>
                  <a:pt x="164" y="28"/>
                </a:lnTo>
                <a:lnTo>
                  <a:pt x="164" y="34"/>
                </a:lnTo>
                <a:lnTo>
                  <a:pt x="165" y="33"/>
                </a:lnTo>
                <a:lnTo>
                  <a:pt x="167" y="30"/>
                </a:lnTo>
                <a:lnTo>
                  <a:pt x="170" y="30"/>
                </a:lnTo>
                <a:lnTo>
                  <a:pt x="167" y="72"/>
                </a:lnTo>
                <a:lnTo>
                  <a:pt x="171" y="72"/>
                </a:lnTo>
                <a:lnTo>
                  <a:pt x="170" y="109"/>
                </a:lnTo>
                <a:lnTo>
                  <a:pt x="168" y="113"/>
                </a:lnTo>
                <a:lnTo>
                  <a:pt x="161" y="109"/>
                </a:lnTo>
                <a:lnTo>
                  <a:pt x="155" y="110"/>
                </a:lnTo>
                <a:lnTo>
                  <a:pt x="148" y="109"/>
                </a:lnTo>
                <a:lnTo>
                  <a:pt x="149" y="113"/>
                </a:lnTo>
                <a:lnTo>
                  <a:pt x="149" y="118"/>
                </a:lnTo>
                <a:lnTo>
                  <a:pt x="146" y="119"/>
                </a:lnTo>
                <a:lnTo>
                  <a:pt x="140" y="122"/>
                </a:lnTo>
                <a:lnTo>
                  <a:pt x="136" y="123"/>
                </a:lnTo>
                <a:lnTo>
                  <a:pt x="131" y="123"/>
                </a:lnTo>
                <a:lnTo>
                  <a:pt x="121" y="134"/>
                </a:lnTo>
                <a:lnTo>
                  <a:pt x="121" y="150"/>
                </a:lnTo>
                <a:lnTo>
                  <a:pt x="105" y="142"/>
                </a:lnTo>
                <a:lnTo>
                  <a:pt x="82" y="128"/>
                </a:lnTo>
                <a:lnTo>
                  <a:pt x="85" y="123"/>
                </a:lnTo>
                <a:lnTo>
                  <a:pt x="73" y="118"/>
                </a:lnTo>
                <a:lnTo>
                  <a:pt x="11" y="113"/>
                </a:lnTo>
                <a:lnTo>
                  <a:pt x="13" y="106"/>
                </a:lnTo>
                <a:lnTo>
                  <a:pt x="14" y="94"/>
                </a:lnTo>
                <a:lnTo>
                  <a:pt x="19" y="94"/>
                </a:lnTo>
                <a:lnTo>
                  <a:pt x="17" y="93"/>
                </a:lnTo>
                <a:lnTo>
                  <a:pt x="19" y="90"/>
                </a:lnTo>
                <a:lnTo>
                  <a:pt x="19" y="88"/>
                </a:lnTo>
                <a:lnTo>
                  <a:pt x="14" y="87"/>
                </a:lnTo>
                <a:lnTo>
                  <a:pt x="8" y="85"/>
                </a:lnTo>
                <a:lnTo>
                  <a:pt x="5" y="85"/>
                </a:lnTo>
                <a:lnTo>
                  <a:pt x="2" y="82"/>
                </a:lnTo>
                <a:lnTo>
                  <a:pt x="1" y="82"/>
                </a:lnTo>
                <a:lnTo>
                  <a:pt x="0" y="81"/>
                </a:lnTo>
                <a:lnTo>
                  <a:pt x="4" y="81"/>
                </a:lnTo>
                <a:lnTo>
                  <a:pt x="7" y="82"/>
                </a:lnTo>
                <a:lnTo>
                  <a:pt x="8" y="82"/>
                </a:lnTo>
                <a:lnTo>
                  <a:pt x="10" y="53"/>
                </a:lnTo>
                <a:lnTo>
                  <a:pt x="39" y="55"/>
                </a:lnTo>
                <a:lnTo>
                  <a:pt x="41" y="41"/>
                </a:lnTo>
                <a:lnTo>
                  <a:pt x="43" y="37"/>
                </a:lnTo>
                <a:lnTo>
                  <a:pt x="48" y="40"/>
                </a:lnTo>
                <a:lnTo>
                  <a:pt x="52" y="41"/>
                </a:lnTo>
                <a:lnTo>
                  <a:pt x="52" y="40"/>
                </a:lnTo>
                <a:lnTo>
                  <a:pt x="54" y="37"/>
                </a:lnTo>
                <a:lnTo>
                  <a:pt x="54" y="30"/>
                </a:lnTo>
                <a:lnTo>
                  <a:pt x="54" y="24"/>
                </a:lnTo>
                <a:lnTo>
                  <a:pt x="64" y="16"/>
                </a:lnTo>
                <a:lnTo>
                  <a:pt x="65" y="18"/>
                </a:lnTo>
                <a:lnTo>
                  <a:pt x="67" y="16"/>
                </a:lnTo>
                <a:lnTo>
                  <a:pt x="70" y="15"/>
                </a:lnTo>
                <a:lnTo>
                  <a:pt x="71" y="15"/>
                </a:lnTo>
                <a:lnTo>
                  <a:pt x="73" y="16"/>
                </a:lnTo>
                <a:lnTo>
                  <a:pt x="77" y="18"/>
                </a:lnTo>
                <a:lnTo>
                  <a:pt x="80" y="19"/>
                </a:lnTo>
                <a:lnTo>
                  <a:pt x="82" y="18"/>
                </a:lnTo>
                <a:lnTo>
                  <a:pt x="86" y="16"/>
                </a:lnTo>
                <a:lnTo>
                  <a:pt x="85" y="16"/>
                </a:lnTo>
                <a:lnTo>
                  <a:pt x="85" y="15"/>
                </a:lnTo>
                <a:lnTo>
                  <a:pt x="85" y="11"/>
                </a:lnTo>
                <a:lnTo>
                  <a:pt x="86" y="9"/>
                </a:lnTo>
                <a:lnTo>
                  <a:pt x="87" y="8"/>
                </a:lnTo>
                <a:lnTo>
                  <a:pt x="89" y="8"/>
                </a:lnTo>
                <a:lnTo>
                  <a:pt x="89" y="9"/>
                </a:lnTo>
                <a:lnTo>
                  <a:pt x="90" y="11"/>
                </a:lnTo>
                <a:lnTo>
                  <a:pt x="92" y="13"/>
                </a:lnTo>
                <a:lnTo>
                  <a:pt x="92" y="16"/>
                </a:lnTo>
                <a:lnTo>
                  <a:pt x="92" y="18"/>
                </a:lnTo>
                <a:lnTo>
                  <a:pt x="96" y="21"/>
                </a:lnTo>
                <a:lnTo>
                  <a:pt x="96" y="22"/>
                </a:lnTo>
                <a:lnTo>
                  <a:pt x="98" y="27"/>
                </a:lnTo>
                <a:lnTo>
                  <a:pt x="101" y="30"/>
                </a:lnTo>
                <a:lnTo>
                  <a:pt x="102" y="30"/>
                </a:lnTo>
                <a:lnTo>
                  <a:pt x="104" y="31"/>
                </a:lnTo>
                <a:lnTo>
                  <a:pt x="107" y="31"/>
                </a:lnTo>
                <a:lnTo>
                  <a:pt x="108" y="31"/>
                </a:lnTo>
                <a:lnTo>
                  <a:pt x="111" y="31"/>
                </a:lnTo>
                <a:lnTo>
                  <a:pt x="115" y="30"/>
                </a:lnTo>
                <a:lnTo>
                  <a:pt x="117" y="30"/>
                </a:lnTo>
                <a:lnTo>
                  <a:pt x="118" y="28"/>
                </a:lnTo>
                <a:lnTo>
                  <a:pt x="118" y="27"/>
                </a:lnTo>
                <a:lnTo>
                  <a:pt x="118" y="25"/>
                </a:lnTo>
                <a:lnTo>
                  <a:pt x="118" y="24"/>
                </a:lnTo>
                <a:lnTo>
                  <a:pt x="120" y="24"/>
                </a:lnTo>
                <a:lnTo>
                  <a:pt x="121" y="22"/>
                </a:lnTo>
                <a:lnTo>
                  <a:pt x="123" y="24"/>
                </a:lnTo>
                <a:lnTo>
                  <a:pt x="124" y="27"/>
                </a:lnTo>
                <a:lnTo>
                  <a:pt x="126" y="27"/>
                </a:lnTo>
                <a:lnTo>
                  <a:pt x="127" y="25"/>
                </a:lnTo>
                <a:lnTo>
                  <a:pt x="128" y="24"/>
                </a:lnTo>
                <a:lnTo>
                  <a:pt x="130" y="24"/>
                </a:lnTo>
                <a:lnTo>
                  <a:pt x="134" y="27"/>
                </a:lnTo>
                <a:lnTo>
                  <a:pt x="136" y="30"/>
                </a:lnTo>
                <a:lnTo>
                  <a:pt x="136" y="25"/>
                </a:lnTo>
                <a:lnTo>
                  <a:pt x="137" y="24"/>
                </a:lnTo>
                <a:lnTo>
                  <a:pt x="140" y="22"/>
                </a:lnTo>
                <a:lnTo>
                  <a:pt x="142" y="22"/>
                </a:lnTo>
                <a:lnTo>
                  <a:pt x="142" y="18"/>
                </a:lnTo>
                <a:lnTo>
                  <a:pt x="142" y="3"/>
                </a:lnTo>
                <a:lnTo>
                  <a:pt x="143" y="2"/>
                </a:lnTo>
                <a:lnTo>
                  <a:pt x="145" y="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65" name="Freeform 275"/>
          <p:cNvSpPr>
            <a:spLocks noEditPoints="1"/>
          </p:cNvSpPr>
          <p:nvPr/>
        </p:nvSpPr>
        <p:spPr bwMode="auto">
          <a:xfrm rot="21334256">
            <a:off x="5929473" y="3113311"/>
            <a:ext cx="335625" cy="341701"/>
          </a:xfrm>
          <a:custGeom>
            <a:avLst/>
            <a:gdLst>
              <a:gd name="T0" fmla="*/ 2147483647 w 109"/>
              <a:gd name="T1" fmla="*/ 2147483647 h 125"/>
              <a:gd name="T2" fmla="*/ 2147483647 w 109"/>
              <a:gd name="T3" fmla="*/ 0 h 125"/>
              <a:gd name="T4" fmla="*/ 2147483647 w 109"/>
              <a:gd name="T5" fmla="*/ 2147483647 h 125"/>
              <a:gd name="T6" fmla="*/ 2147483647 w 109"/>
              <a:gd name="T7" fmla="*/ 2147483647 h 125"/>
              <a:gd name="T8" fmla="*/ 2147483647 w 109"/>
              <a:gd name="T9" fmla="*/ 2147483647 h 125"/>
              <a:gd name="T10" fmla="*/ 2147483647 w 109"/>
              <a:gd name="T11" fmla="*/ 2147483647 h 125"/>
              <a:gd name="T12" fmla="*/ 2147483647 w 109"/>
              <a:gd name="T13" fmla="*/ 2147483647 h 125"/>
              <a:gd name="T14" fmla="*/ 2147483647 w 109"/>
              <a:gd name="T15" fmla="*/ 2147483647 h 125"/>
              <a:gd name="T16" fmla="*/ 2147483647 w 109"/>
              <a:gd name="T17" fmla="*/ 2147483647 h 125"/>
              <a:gd name="T18" fmla="*/ 2147483647 w 109"/>
              <a:gd name="T19" fmla="*/ 2147483647 h 125"/>
              <a:gd name="T20" fmla="*/ 2147483647 w 109"/>
              <a:gd name="T21" fmla="*/ 2147483647 h 125"/>
              <a:gd name="T22" fmla="*/ 2147483647 w 109"/>
              <a:gd name="T23" fmla="*/ 2147483647 h 125"/>
              <a:gd name="T24" fmla="*/ 2147483647 w 109"/>
              <a:gd name="T25" fmla="*/ 2147483647 h 125"/>
              <a:gd name="T26" fmla="*/ 2147483647 w 109"/>
              <a:gd name="T27" fmla="*/ 2147483647 h 125"/>
              <a:gd name="T28" fmla="*/ 2147483647 w 109"/>
              <a:gd name="T29" fmla="*/ 2147483647 h 125"/>
              <a:gd name="T30" fmla="*/ 2147483647 w 109"/>
              <a:gd name="T31" fmla="*/ 2147483647 h 125"/>
              <a:gd name="T32" fmla="*/ 2147483647 w 109"/>
              <a:gd name="T33" fmla="*/ 2147483647 h 125"/>
              <a:gd name="T34" fmla="*/ 2147483647 w 109"/>
              <a:gd name="T35" fmla="*/ 2147483647 h 125"/>
              <a:gd name="T36" fmla="*/ 2147483647 w 109"/>
              <a:gd name="T37" fmla="*/ 2147483647 h 125"/>
              <a:gd name="T38" fmla="*/ 2147483647 w 109"/>
              <a:gd name="T39" fmla="*/ 2147483647 h 125"/>
              <a:gd name="T40" fmla="*/ 2147483647 w 109"/>
              <a:gd name="T41" fmla="*/ 2147483647 h 125"/>
              <a:gd name="T42" fmla="*/ 2147483647 w 109"/>
              <a:gd name="T43" fmla="*/ 2147483647 h 125"/>
              <a:gd name="T44" fmla="*/ 2147483647 w 109"/>
              <a:gd name="T45" fmla="*/ 2147483647 h 125"/>
              <a:gd name="T46" fmla="*/ 2147483647 w 109"/>
              <a:gd name="T47" fmla="*/ 2147483647 h 125"/>
              <a:gd name="T48" fmla="*/ 2147483647 w 109"/>
              <a:gd name="T49" fmla="*/ 2147483647 h 125"/>
              <a:gd name="T50" fmla="*/ 2147483647 w 109"/>
              <a:gd name="T51" fmla="*/ 2147483647 h 125"/>
              <a:gd name="T52" fmla="*/ 2147483647 w 109"/>
              <a:gd name="T53" fmla="*/ 2147483647 h 125"/>
              <a:gd name="T54" fmla="*/ 2147483647 w 109"/>
              <a:gd name="T55" fmla="*/ 2147483647 h 125"/>
              <a:gd name="T56" fmla="*/ 2147483647 w 109"/>
              <a:gd name="T57" fmla="*/ 2147483647 h 125"/>
              <a:gd name="T58" fmla="*/ 2147483647 w 109"/>
              <a:gd name="T59" fmla="*/ 2147483647 h 125"/>
              <a:gd name="T60" fmla="*/ 2147483647 w 109"/>
              <a:gd name="T61" fmla="*/ 2147483647 h 125"/>
              <a:gd name="T62" fmla="*/ 2147483647 w 109"/>
              <a:gd name="T63" fmla="*/ 2147483647 h 125"/>
              <a:gd name="T64" fmla="*/ 2147483647 w 109"/>
              <a:gd name="T65" fmla="*/ 2147483647 h 125"/>
              <a:gd name="T66" fmla="*/ 2147483647 w 109"/>
              <a:gd name="T67" fmla="*/ 2147483647 h 125"/>
              <a:gd name="T68" fmla="*/ 2147483647 w 109"/>
              <a:gd name="T69" fmla="*/ 2147483647 h 125"/>
              <a:gd name="T70" fmla="*/ 2147483647 w 109"/>
              <a:gd name="T71" fmla="*/ 2147483647 h 125"/>
              <a:gd name="T72" fmla="*/ 0 w 109"/>
              <a:gd name="T73" fmla="*/ 2147483647 h 125"/>
              <a:gd name="T74" fmla="*/ 2147483647 w 109"/>
              <a:gd name="T75" fmla="*/ 2147483647 h 125"/>
              <a:gd name="T76" fmla="*/ 2147483647 w 109"/>
              <a:gd name="T77" fmla="*/ 2147483647 h 125"/>
              <a:gd name="T78" fmla="*/ 2147483647 w 109"/>
              <a:gd name="T79" fmla="*/ 2147483647 h 125"/>
              <a:gd name="T80" fmla="*/ 2147483647 w 109"/>
              <a:gd name="T81" fmla="*/ 2147483647 h 125"/>
              <a:gd name="T82" fmla="*/ 2147483647 w 109"/>
              <a:gd name="T83" fmla="*/ 2147483647 h 125"/>
              <a:gd name="T84" fmla="*/ 2147483647 w 109"/>
              <a:gd name="T85" fmla="*/ 2147483647 h 125"/>
              <a:gd name="T86" fmla="*/ 2147483647 w 109"/>
              <a:gd name="T87" fmla="*/ 2147483647 h 12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09"/>
              <a:gd name="T133" fmla="*/ 0 h 125"/>
              <a:gd name="T134" fmla="*/ 109 w 109"/>
              <a:gd name="T135" fmla="*/ 125 h 12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09" h="125">
                <a:moveTo>
                  <a:pt x="41" y="17"/>
                </a:moveTo>
                <a:lnTo>
                  <a:pt x="50" y="11"/>
                </a:lnTo>
                <a:lnTo>
                  <a:pt x="49" y="8"/>
                </a:lnTo>
                <a:lnTo>
                  <a:pt x="59" y="0"/>
                </a:lnTo>
                <a:lnTo>
                  <a:pt x="60" y="2"/>
                </a:lnTo>
                <a:lnTo>
                  <a:pt x="63" y="3"/>
                </a:lnTo>
                <a:lnTo>
                  <a:pt x="66" y="3"/>
                </a:lnTo>
                <a:lnTo>
                  <a:pt x="68" y="8"/>
                </a:lnTo>
                <a:lnTo>
                  <a:pt x="68" y="14"/>
                </a:lnTo>
                <a:lnTo>
                  <a:pt x="69" y="15"/>
                </a:lnTo>
                <a:lnTo>
                  <a:pt x="71" y="17"/>
                </a:lnTo>
                <a:lnTo>
                  <a:pt x="72" y="18"/>
                </a:lnTo>
                <a:lnTo>
                  <a:pt x="72" y="20"/>
                </a:lnTo>
                <a:lnTo>
                  <a:pt x="78" y="17"/>
                </a:lnTo>
                <a:lnTo>
                  <a:pt x="82" y="22"/>
                </a:lnTo>
                <a:lnTo>
                  <a:pt x="79" y="24"/>
                </a:lnTo>
                <a:lnTo>
                  <a:pt x="81" y="25"/>
                </a:lnTo>
                <a:lnTo>
                  <a:pt x="76" y="30"/>
                </a:lnTo>
                <a:lnTo>
                  <a:pt x="78" y="33"/>
                </a:lnTo>
                <a:lnTo>
                  <a:pt x="79" y="34"/>
                </a:lnTo>
                <a:lnTo>
                  <a:pt x="82" y="36"/>
                </a:lnTo>
                <a:lnTo>
                  <a:pt x="84" y="39"/>
                </a:lnTo>
                <a:lnTo>
                  <a:pt x="82" y="42"/>
                </a:lnTo>
                <a:lnTo>
                  <a:pt x="84" y="46"/>
                </a:lnTo>
                <a:lnTo>
                  <a:pt x="81" y="47"/>
                </a:lnTo>
                <a:lnTo>
                  <a:pt x="82" y="49"/>
                </a:lnTo>
                <a:lnTo>
                  <a:pt x="81" y="50"/>
                </a:lnTo>
                <a:lnTo>
                  <a:pt x="79" y="52"/>
                </a:lnTo>
                <a:lnTo>
                  <a:pt x="79" y="53"/>
                </a:lnTo>
                <a:lnTo>
                  <a:pt x="79" y="65"/>
                </a:lnTo>
                <a:lnTo>
                  <a:pt x="84" y="65"/>
                </a:lnTo>
                <a:lnTo>
                  <a:pt x="85" y="61"/>
                </a:lnTo>
                <a:lnTo>
                  <a:pt x="87" y="63"/>
                </a:lnTo>
                <a:lnTo>
                  <a:pt x="90" y="62"/>
                </a:lnTo>
                <a:lnTo>
                  <a:pt x="104" y="77"/>
                </a:lnTo>
                <a:lnTo>
                  <a:pt x="98" y="80"/>
                </a:lnTo>
                <a:lnTo>
                  <a:pt x="104" y="84"/>
                </a:lnTo>
                <a:lnTo>
                  <a:pt x="103" y="85"/>
                </a:lnTo>
                <a:lnTo>
                  <a:pt x="107" y="91"/>
                </a:lnTo>
                <a:lnTo>
                  <a:pt x="95" y="102"/>
                </a:lnTo>
                <a:lnTo>
                  <a:pt x="109" y="116"/>
                </a:lnTo>
                <a:lnTo>
                  <a:pt x="103" y="121"/>
                </a:lnTo>
                <a:lnTo>
                  <a:pt x="98" y="115"/>
                </a:lnTo>
                <a:lnTo>
                  <a:pt x="88" y="125"/>
                </a:lnTo>
                <a:lnTo>
                  <a:pt x="85" y="124"/>
                </a:lnTo>
                <a:lnTo>
                  <a:pt x="84" y="124"/>
                </a:lnTo>
                <a:lnTo>
                  <a:pt x="81" y="119"/>
                </a:lnTo>
                <a:lnTo>
                  <a:pt x="79" y="119"/>
                </a:lnTo>
                <a:lnTo>
                  <a:pt x="78" y="116"/>
                </a:lnTo>
                <a:lnTo>
                  <a:pt x="75" y="110"/>
                </a:lnTo>
                <a:lnTo>
                  <a:pt x="75" y="106"/>
                </a:lnTo>
                <a:lnTo>
                  <a:pt x="73" y="105"/>
                </a:lnTo>
                <a:lnTo>
                  <a:pt x="76" y="100"/>
                </a:lnTo>
                <a:lnTo>
                  <a:pt x="73" y="94"/>
                </a:lnTo>
                <a:lnTo>
                  <a:pt x="73" y="91"/>
                </a:lnTo>
                <a:lnTo>
                  <a:pt x="72" y="87"/>
                </a:lnTo>
                <a:lnTo>
                  <a:pt x="73" y="84"/>
                </a:lnTo>
                <a:lnTo>
                  <a:pt x="76" y="81"/>
                </a:lnTo>
                <a:lnTo>
                  <a:pt x="78" y="80"/>
                </a:lnTo>
                <a:lnTo>
                  <a:pt x="78" y="77"/>
                </a:lnTo>
                <a:lnTo>
                  <a:pt x="76" y="77"/>
                </a:lnTo>
                <a:lnTo>
                  <a:pt x="75" y="77"/>
                </a:lnTo>
                <a:lnTo>
                  <a:pt x="73" y="75"/>
                </a:lnTo>
                <a:lnTo>
                  <a:pt x="76" y="65"/>
                </a:lnTo>
                <a:lnTo>
                  <a:pt x="68" y="61"/>
                </a:lnTo>
                <a:lnTo>
                  <a:pt x="56" y="71"/>
                </a:lnTo>
                <a:lnTo>
                  <a:pt x="46" y="59"/>
                </a:lnTo>
                <a:lnTo>
                  <a:pt x="57" y="49"/>
                </a:lnTo>
                <a:lnTo>
                  <a:pt x="50" y="42"/>
                </a:lnTo>
                <a:lnTo>
                  <a:pt x="41" y="46"/>
                </a:lnTo>
                <a:lnTo>
                  <a:pt x="32" y="34"/>
                </a:lnTo>
                <a:lnTo>
                  <a:pt x="22" y="37"/>
                </a:lnTo>
                <a:lnTo>
                  <a:pt x="0" y="11"/>
                </a:lnTo>
                <a:lnTo>
                  <a:pt x="5" y="8"/>
                </a:lnTo>
                <a:lnTo>
                  <a:pt x="10" y="3"/>
                </a:lnTo>
                <a:lnTo>
                  <a:pt x="28" y="24"/>
                </a:lnTo>
                <a:lnTo>
                  <a:pt x="40" y="14"/>
                </a:lnTo>
                <a:lnTo>
                  <a:pt x="41" y="17"/>
                </a:lnTo>
                <a:close/>
                <a:moveTo>
                  <a:pt x="54" y="93"/>
                </a:moveTo>
                <a:lnTo>
                  <a:pt x="43" y="105"/>
                </a:lnTo>
                <a:lnTo>
                  <a:pt x="37" y="99"/>
                </a:lnTo>
                <a:lnTo>
                  <a:pt x="40" y="96"/>
                </a:lnTo>
                <a:lnTo>
                  <a:pt x="38" y="93"/>
                </a:lnTo>
                <a:lnTo>
                  <a:pt x="47" y="87"/>
                </a:lnTo>
                <a:lnTo>
                  <a:pt x="49" y="85"/>
                </a:lnTo>
                <a:lnTo>
                  <a:pt x="53" y="88"/>
                </a:lnTo>
                <a:lnTo>
                  <a:pt x="51" y="90"/>
                </a:lnTo>
                <a:lnTo>
                  <a:pt x="54" y="93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66" name="Freeform 276"/>
          <p:cNvSpPr>
            <a:spLocks/>
          </p:cNvSpPr>
          <p:nvPr/>
        </p:nvSpPr>
        <p:spPr bwMode="auto">
          <a:xfrm rot="21334256">
            <a:off x="3140217" y="3419649"/>
            <a:ext cx="748279" cy="573960"/>
          </a:xfrm>
          <a:custGeom>
            <a:avLst/>
            <a:gdLst>
              <a:gd name="T0" fmla="*/ 2147483647 w 243"/>
              <a:gd name="T1" fmla="*/ 2147483647 h 211"/>
              <a:gd name="T2" fmla="*/ 2147483647 w 243"/>
              <a:gd name="T3" fmla="*/ 2147483647 h 211"/>
              <a:gd name="T4" fmla="*/ 2147483647 w 243"/>
              <a:gd name="T5" fmla="*/ 2147483647 h 211"/>
              <a:gd name="T6" fmla="*/ 2147483647 w 243"/>
              <a:gd name="T7" fmla="*/ 2147483647 h 211"/>
              <a:gd name="T8" fmla="*/ 2147483647 w 243"/>
              <a:gd name="T9" fmla="*/ 2147483647 h 211"/>
              <a:gd name="T10" fmla="*/ 2147483647 w 243"/>
              <a:gd name="T11" fmla="*/ 2147483647 h 211"/>
              <a:gd name="T12" fmla="*/ 2147483647 w 243"/>
              <a:gd name="T13" fmla="*/ 2147483647 h 211"/>
              <a:gd name="T14" fmla="*/ 2147483647 w 243"/>
              <a:gd name="T15" fmla="*/ 2147483647 h 211"/>
              <a:gd name="T16" fmla="*/ 2147483647 w 243"/>
              <a:gd name="T17" fmla="*/ 2147483647 h 211"/>
              <a:gd name="T18" fmla="*/ 2147483647 w 243"/>
              <a:gd name="T19" fmla="*/ 2147483647 h 211"/>
              <a:gd name="T20" fmla="*/ 2147483647 w 243"/>
              <a:gd name="T21" fmla="*/ 2147483647 h 211"/>
              <a:gd name="T22" fmla="*/ 2147483647 w 243"/>
              <a:gd name="T23" fmla="*/ 2147483647 h 211"/>
              <a:gd name="T24" fmla="*/ 2147483647 w 243"/>
              <a:gd name="T25" fmla="*/ 2147483647 h 211"/>
              <a:gd name="T26" fmla="*/ 2147483647 w 243"/>
              <a:gd name="T27" fmla="*/ 2147483647 h 211"/>
              <a:gd name="T28" fmla="*/ 2147483647 w 243"/>
              <a:gd name="T29" fmla="*/ 2147483647 h 211"/>
              <a:gd name="T30" fmla="*/ 2147483647 w 243"/>
              <a:gd name="T31" fmla="*/ 2147483647 h 211"/>
              <a:gd name="T32" fmla="*/ 2147483647 w 243"/>
              <a:gd name="T33" fmla="*/ 2147483647 h 211"/>
              <a:gd name="T34" fmla="*/ 2147483647 w 243"/>
              <a:gd name="T35" fmla="*/ 2147483647 h 211"/>
              <a:gd name="T36" fmla="*/ 2147483647 w 243"/>
              <a:gd name="T37" fmla="*/ 2147483647 h 211"/>
              <a:gd name="T38" fmla="*/ 2147483647 w 243"/>
              <a:gd name="T39" fmla="*/ 2147483647 h 211"/>
              <a:gd name="T40" fmla="*/ 2147483647 w 243"/>
              <a:gd name="T41" fmla="*/ 2147483647 h 211"/>
              <a:gd name="T42" fmla="*/ 2147483647 w 243"/>
              <a:gd name="T43" fmla="*/ 2147483647 h 211"/>
              <a:gd name="T44" fmla="*/ 2147483647 w 243"/>
              <a:gd name="T45" fmla="*/ 2147483647 h 211"/>
              <a:gd name="T46" fmla="*/ 2147483647 w 243"/>
              <a:gd name="T47" fmla="*/ 2147483647 h 211"/>
              <a:gd name="T48" fmla="*/ 2147483647 w 243"/>
              <a:gd name="T49" fmla="*/ 2147483647 h 211"/>
              <a:gd name="T50" fmla="*/ 2147483647 w 243"/>
              <a:gd name="T51" fmla="*/ 2147483647 h 211"/>
              <a:gd name="T52" fmla="*/ 2147483647 w 243"/>
              <a:gd name="T53" fmla="*/ 2147483647 h 211"/>
              <a:gd name="T54" fmla="*/ 2147483647 w 243"/>
              <a:gd name="T55" fmla="*/ 2147483647 h 211"/>
              <a:gd name="T56" fmla="*/ 2147483647 w 243"/>
              <a:gd name="T57" fmla="*/ 2147483647 h 211"/>
              <a:gd name="T58" fmla="*/ 2147483647 w 243"/>
              <a:gd name="T59" fmla="*/ 2147483647 h 211"/>
              <a:gd name="T60" fmla="*/ 2147483647 w 243"/>
              <a:gd name="T61" fmla="*/ 2147483647 h 211"/>
              <a:gd name="T62" fmla="*/ 2147483647 w 243"/>
              <a:gd name="T63" fmla="*/ 2147483647 h 211"/>
              <a:gd name="T64" fmla="*/ 2147483647 w 243"/>
              <a:gd name="T65" fmla="*/ 2147483647 h 211"/>
              <a:gd name="T66" fmla="*/ 2147483647 w 243"/>
              <a:gd name="T67" fmla="*/ 2147483647 h 211"/>
              <a:gd name="T68" fmla="*/ 2147483647 w 243"/>
              <a:gd name="T69" fmla="*/ 2147483647 h 211"/>
              <a:gd name="T70" fmla="*/ 2147483647 w 243"/>
              <a:gd name="T71" fmla="*/ 2147483647 h 211"/>
              <a:gd name="T72" fmla="*/ 2147483647 w 243"/>
              <a:gd name="T73" fmla="*/ 2147483647 h 211"/>
              <a:gd name="T74" fmla="*/ 2147483647 w 243"/>
              <a:gd name="T75" fmla="*/ 2147483647 h 211"/>
              <a:gd name="T76" fmla="*/ 2147483647 w 243"/>
              <a:gd name="T77" fmla="*/ 2147483647 h 211"/>
              <a:gd name="T78" fmla="*/ 2147483647 w 243"/>
              <a:gd name="T79" fmla="*/ 2147483647 h 211"/>
              <a:gd name="T80" fmla="*/ 2147483647 w 243"/>
              <a:gd name="T81" fmla="*/ 2147483647 h 211"/>
              <a:gd name="T82" fmla="*/ 2147483647 w 243"/>
              <a:gd name="T83" fmla="*/ 2147483647 h 211"/>
              <a:gd name="T84" fmla="*/ 2147483647 w 243"/>
              <a:gd name="T85" fmla="*/ 2147483647 h 211"/>
              <a:gd name="T86" fmla="*/ 2147483647 w 243"/>
              <a:gd name="T87" fmla="*/ 2147483647 h 211"/>
              <a:gd name="T88" fmla="*/ 2147483647 w 243"/>
              <a:gd name="T89" fmla="*/ 2147483647 h 211"/>
              <a:gd name="T90" fmla="*/ 2147483647 w 243"/>
              <a:gd name="T91" fmla="*/ 2147483647 h 211"/>
              <a:gd name="T92" fmla="*/ 2147483647 w 243"/>
              <a:gd name="T93" fmla="*/ 2147483647 h 211"/>
              <a:gd name="T94" fmla="*/ 2147483647 w 243"/>
              <a:gd name="T95" fmla="*/ 2147483647 h 211"/>
              <a:gd name="T96" fmla="*/ 2147483647 w 243"/>
              <a:gd name="T97" fmla="*/ 2147483647 h 211"/>
              <a:gd name="T98" fmla="*/ 2147483647 w 243"/>
              <a:gd name="T99" fmla="*/ 2147483647 h 211"/>
              <a:gd name="T100" fmla="*/ 2147483647 w 243"/>
              <a:gd name="T101" fmla="*/ 2147483647 h 211"/>
              <a:gd name="T102" fmla="*/ 2147483647 w 243"/>
              <a:gd name="T103" fmla="*/ 2147483647 h 211"/>
              <a:gd name="T104" fmla="*/ 2147483647 w 243"/>
              <a:gd name="T105" fmla="*/ 2147483647 h 211"/>
              <a:gd name="T106" fmla="*/ 2147483647 w 243"/>
              <a:gd name="T107" fmla="*/ 2147483647 h 211"/>
              <a:gd name="T108" fmla="*/ 2147483647 w 243"/>
              <a:gd name="T109" fmla="*/ 2147483647 h 211"/>
              <a:gd name="T110" fmla="*/ 2147483647 w 243"/>
              <a:gd name="T111" fmla="*/ 2147483647 h 211"/>
              <a:gd name="T112" fmla="*/ 2147483647 w 243"/>
              <a:gd name="T113" fmla="*/ 2147483647 h 21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3"/>
              <a:gd name="T172" fmla="*/ 0 h 211"/>
              <a:gd name="T173" fmla="*/ 243 w 243"/>
              <a:gd name="T174" fmla="*/ 211 h 21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3" h="211">
                <a:moveTo>
                  <a:pt x="42" y="25"/>
                </a:moveTo>
                <a:lnTo>
                  <a:pt x="41" y="31"/>
                </a:lnTo>
                <a:lnTo>
                  <a:pt x="51" y="32"/>
                </a:lnTo>
                <a:lnTo>
                  <a:pt x="49" y="38"/>
                </a:lnTo>
                <a:lnTo>
                  <a:pt x="47" y="36"/>
                </a:lnTo>
                <a:lnTo>
                  <a:pt x="45" y="36"/>
                </a:lnTo>
                <a:lnTo>
                  <a:pt x="41" y="35"/>
                </a:lnTo>
                <a:lnTo>
                  <a:pt x="41" y="44"/>
                </a:lnTo>
                <a:lnTo>
                  <a:pt x="44" y="47"/>
                </a:lnTo>
                <a:lnTo>
                  <a:pt x="57" y="51"/>
                </a:lnTo>
                <a:lnTo>
                  <a:pt x="60" y="54"/>
                </a:lnTo>
                <a:lnTo>
                  <a:pt x="61" y="57"/>
                </a:lnTo>
                <a:lnTo>
                  <a:pt x="60" y="61"/>
                </a:lnTo>
                <a:lnTo>
                  <a:pt x="61" y="64"/>
                </a:lnTo>
                <a:lnTo>
                  <a:pt x="66" y="61"/>
                </a:lnTo>
                <a:lnTo>
                  <a:pt x="74" y="56"/>
                </a:lnTo>
                <a:lnTo>
                  <a:pt x="76" y="60"/>
                </a:lnTo>
                <a:lnTo>
                  <a:pt x="79" y="60"/>
                </a:lnTo>
                <a:lnTo>
                  <a:pt x="79" y="58"/>
                </a:lnTo>
                <a:lnTo>
                  <a:pt x="82" y="56"/>
                </a:lnTo>
                <a:lnTo>
                  <a:pt x="83" y="57"/>
                </a:lnTo>
                <a:lnTo>
                  <a:pt x="82" y="64"/>
                </a:lnTo>
                <a:lnTo>
                  <a:pt x="86" y="61"/>
                </a:lnTo>
                <a:lnTo>
                  <a:pt x="86" y="63"/>
                </a:lnTo>
                <a:lnTo>
                  <a:pt x="85" y="67"/>
                </a:lnTo>
                <a:lnTo>
                  <a:pt x="88" y="69"/>
                </a:lnTo>
                <a:lnTo>
                  <a:pt x="90" y="66"/>
                </a:lnTo>
                <a:lnTo>
                  <a:pt x="93" y="66"/>
                </a:lnTo>
                <a:lnTo>
                  <a:pt x="95" y="67"/>
                </a:lnTo>
                <a:lnTo>
                  <a:pt x="95" y="70"/>
                </a:lnTo>
                <a:lnTo>
                  <a:pt x="88" y="72"/>
                </a:lnTo>
                <a:lnTo>
                  <a:pt x="86" y="75"/>
                </a:lnTo>
                <a:lnTo>
                  <a:pt x="86" y="76"/>
                </a:lnTo>
                <a:lnTo>
                  <a:pt x="92" y="76"/>
                </a:lnTo>
                <a:lnTo>
                  <a:pt x="95" y="75"/>
                </a:lnTo>
                <a:lnTo>
                  <a:pt x="96" y="75"/>
                </a:lnTo>
                <a:lnTo>
                  <a:pt x="95" y="77"/>
                </a:lnTo>
                <a:lnTo>
                  <a:pt x="101" y="79"/>
                </a:lnTo>
                <a:lnTo>
                  <a:pt x="105" y="82"/>
                </a:lnTo>
                <a:lnTo>
                  <a:pt x="107" y="80"/>
                </a:lnTo>
                <a:lnTo>
                  <a:pt x="110" y="80"/>
                </a:lnTo>
                <a:lnTo>
                  <a:pt x="112" y="83"/>
                </a:lnTo>
                <a:lnTo>
                  <a:pt x="118" y="86"/>
                </a:lnTo>
                <a:lnTo>
                  <a:pt x="123" y="88"/>
                </a:lnTo>
                <a:lnTo>
                  <a:pt x="127" y="89"/>
                </a:lnTo>
                <a:lnTo>
                  <a:pt x="130" y="94"/>
                </a:lnTo>
                <a:lnTo>
                  <a:pt x="134" y="95"/>
                </a:lnTo>
                <a:lnTo>
                  <a:pt x="139" y="94"/>
                </a:lnTo>
                <a:lnTo>
                  <a:pt x="142" y="91"/>
                </a:lnTo>
                <a:lnTo>
                  <a:pt x="143" y="82"/>
                </a:lnTo>
                <a:lnTo>
                  <a:pt x="145" y="79"/>
                </a:lnTo>
                <a:lnTo>
                  <a:pt x="146" y="83"/>
                </a:lnTo>
                <a:lnTo>
                  <a:pt x="149" y="88"/>
                </a:lnTo>
                <a:lnTo>
                  <a:pt x="154" y="91"/>
                </a:lnTo>
                <a:lnTo>
                  <a:pt x="158" y="92"/>
                </a:lnTo>
                <a:lnTo>
                  <a:pt x="161" y="101"/>
                </a:lnTo>
                <a:lnTo>
                  <a:pt x="168" y="101"/>
                </a:lnTo>
                <a:lnTo>
                  <a:pt x="174" y="98"/>
                </a:lnTo>
                <a:lnTo>
                  <a:pt x="174" y="95"/>
                </a:lnTo>
                <a:lnTo>
                  <a:pt x="170" y="92"/>
                </a:lnTo>
                <a:lnTo>
                  <a:pt x="170" y="91"/>
                </a:lnTo>
                <a:lnTo>
                  <a:pt x="173" y="88"/>
                </a:lnTo>
                <a:lnTo>
                  <a:pt x="173" y="86"/>
                </a:lnTo>
                <a:lnTo>
                  <a:pt x="171" y="83"/>
                </a:lnTo>
                <a:lnTo>
                  <a:pt x="171" y="80"/>
                </a:lnTo>
                <a:lnTo>
                  <a:pt x="174" y="80"/>
                </a:lnTo>
                <a:lnTo>
                  <a:pt x="175" y="83"/>
                </a:lnTo>
                <a:lnTo>
                  <a:pt x="178" y="80"/>
                </a:lnTo>
                <a:lnTo>
                  <a:pt x="181" y="83"/>
                </a:lnTo>
                <a:lnTo>
                  <a:pt x="186" y="85"/>
                </a:lnTo>
                <a:lnTo>
                  <a:pt x="190" y="85"/>
                </a:lnTo>
                <a:lnTo>
                  <a:pt x="193" y="86"/>
                </a:lnTo>
                <a:lnTo>
                  <a:pt x="195" y="91"/>
                </a:lnTo>
                <a:lnTo>
                  <a:pt x="195" y="97"/>
                </a:lnTo>
                <a:lnTo>
                  <a:pt x="196" y="98"/>
                </a:lnTo>
                <a:lnTo>
                  <a:pt x="200" y="99"/>
                </a:lnTo>
                <a:lnTo>
                  <a:pt x="199" y="105"/>
                </a:lnTo>
                <a:lnTo>
                  <a:pt x="195" y="116"/>
                </a:lnTo>
                <a:lnTo>
                  <a:pt x="197" y="117"/>
                </a:lnTo>
                <a:lnTo>
                  <a:pt x="205" y="119"/>
                </a:lnTo>
                <a:lnTo>
                  <a:pt x="209" y="120"/>
                </a:lnTo>
                <a:lnTo>
                  <a:pt x="215" y="124"/>
                </a:lnTo>
                <a:lnTo>
                  <a:pt x="219" y="129"/>
                </a:lnTo>
                <a:lnTo>
                  <a:pt x="224" y="138"/>
                </a:lnTo>
                <a:lnTo>
                  <a:pt x="228" y="141"/>
                </a:lnTo>
                <a:lnTo>
                  <a:pt x="231" y="141"/>
                </a:lnTo>
                <a:lnTo>
                  <a:pt x="233" y="139"/>
                </a:lnTo>
                <a:lnTo>
                  <a:pt x="237" y="143"/>
                </a:lnTo>
                <a:lnTo>
                  <a:pt x="239" y="146"/>
                </a:lnTo>
                <a:lnTo>
                  <a:pt x="239" y="151"/>
                </a:lnTo>
                <a:lnTo>
                  <a:pt x="239" y="154"/>
                </a:lnTo>
                <a:lnTo>
                  <a:pt x="240" y="155"/>
                </a:lnTo>
                <a:lnTo>
                  <a:pt x="243" y="157"/>
                </a:lnTo>
                <a:lnTo>
                  <a:pt x="243" y="158"/>
                </a:lnTo>
                <a:lnTo>
                  <a:pt x="241" y="161"/>
                </a:lnTo>
                <a:lnTo>
                  <a:pt x="236" y="165"/>
                </a:lnTo>
                <a:lnTo>
                  <a:pt x="231" y="170"/>
                </a:lnTo>
                <a:lnTo>
                  <a:pt x="228" y="174"/>
                </a:lnTo>
                <a:lnTo>
                  <a:pt x="224" y="184"/>
                </a:lnTo>
                <a:lnTo>
                  <a:pt x="222" y="186"/>
                </a:lnTo>
                <a:lnTo>
                  <a:pt x="222" y="189"/>
                </a:lnTo>
                <a:lnTo>
                  <a:pt x="222" y="193"/>
                </a:lnTo>
                <a:lnTo>
                  <a:pt x="221" y="198"/>
                </a:lnTo>
                <a:lnTo>
                  <a:pt x="219" y="201"/>
                </a:lnTo>
                <a:lnTo>
                  <a:pt x="217" y="201"/>
                </a:lnTo>
                <a:lnTo>
                  <a:pt x="215" y="202"/>
                </a:lnTo>
                <a:lnTo>
                  <a:pt x="215" y="206"/>
                </a:lnTo>
                <a:lnTo>
                  <a:pt x="217" y="211"/>
                </a:lnTo>
                <a:lnTo>
                  <a:pt x="214" y="209"/>
                </a:lnTo>
                <a:lnTo>
                  <a:pt x="209" y="206"/>
                </a:lnTo>
                <a:lnTo>
                  <a:pt x="203" y="204"/>
                </a:lnTo>
                <a:lnTo>
                  <a:pt x="199" y="202"/>
                </a:lnTo>
                <a:lnTo>
                  <a:pt x="196" y="201"/>
                </a:lnTo>
                <a:lnTo>
                  <a:pt x="193" y="199"/>
                </a:lnTo>
                <a:lnTo>
                  <a:pt x="192" y="199"/>
                </a:lnTo>
                <a:lnTo>
                  <a:pt x="190" y="199"/>
                </a:lnTo>
                <a:lnTo>
                  <a:pt x="187" y="198"/>
                </a:lnTo>
                <a:lnTo>
                  <a:pt x="186" y="198"/>
                </a:lnTo>
                <a:lnTo>
                  <a:pt x="181" y="196"/>
                </a:lnTo>
                <a:lnTo>
                  <a:pt x="174" y="192"/>
                </a:lnTo>
                <a:lnTo>
                  <a:pt x="165" y="192"/>
                </a:lnTo>
                <a:lnTo>
                  <a:pt x="161" y="189"/>
                </a:lnTo>
                <a:lnTo>
                  <a:pt x="158" y="189"/>
                </a:lnTo>
                <a:lnTo>
                  <a:pt x="155" y="189"/>
                </a:lnTo>
                <a:lnTo>
                  <a:pt x="151" y="190"/>
                </a:lnTo>
                <a:lnTo>
                  <a:pt x="146" y="190"/>
                </a:lnTo>
                <a:lnTo>
                  <a:pt x="145" y="189"/>
                </a:lnTo>
                <a:lnTo>
                  <a:pt x="140" y="186"/>
                </a:lnTo>
                <a:lnTo>
                  <a:pt x="136" y="182"/>
                </a:lnTo>
                <a:lnTo>
                  <a:pt x="134" y="180"/>
                </a:lnTo>
                <a:lnTo>
                  <a:pt x="132" y="179"/>
                </a:lnTo>
                <a:lnTo>
                  <a:pt x="129" y="176"/>
                </a:lnTo>
                <a:lnTo>
                  <a:pt x="127" y="173"/>
                </a:lnTo>
                <a:lnTo>
                  <a:pt x="123" y="170"/>
                </a:lnTo>
                <a:lnTo>
                  <a:pt x="118" y="168"/>
                </a:lnTo>
                <a:lnTo>
                  <a:pt x="114" y="167"/>
                </a:lnTo>
                <a:lnTo>
                  <a:pt x="111" y="168"/>
                </a:lnTo>
                <a:lnTo>
                  <a:pt x="107" y="168"/>
                </a:lnTo>
                <a:lnTo>
                  <a:pt x="105" y="168"/>
                </a:lnTo>
                <a:lnTo>
                  <a:pt x="104" y="168"/>
                </a:lnTo>
                <a:lnTo>
                  <a:pt x="99" y="167"/>
                </a:lnTo>
                <a:lnTo>
                  <a:pt x="98" y="165"/>
                </a:lnTo>
                <a:lnTo>
                  <a:pt x="96" y="164"/>
                </a:lnTo>
                <a:lnTo>
                  <a:pt x="95" y="161"/>
                </a:lnTo>
                <a:lnTo>
                  <a:pt x="93" y="158"/>
                </a:lnTo>
                <a:lnTo>
                  <a:pt x="92" y="157"/>
                </a:lnTo>
                <a:lnTo>
                  <a:pt x="90" y="152"/>
                </a:lnTo>
                <a:lnTo>
                  <a:pt x="88" y="149"/>
                </a:lnTo>
                <a:lnTo>
                  <a:pt x="86" y="148"/>
                </a:lnTo>
                <a:lnTo>
                  <a:pt x="82" y="146"/>
                </a:lnTo>
                <a:lnTo>
                  <a:pt x="82" y="143"/>
                </a:lnTo>
                <a:lnTo>
                  <a:pt x="82" y="141"/>
                </a:lnTo>
                <a:lnTo>
                  <a:pt x="80" y="138"/>
                </a:lnTo>
                <a:lnTo>
                  <a:pt x="79" y="136"/>
                </a:lnTo>
                <a:lnTo>
                  <a:pt x="79" y="135"/>
                </a:lnTo>
                <a:lnTo>
                  <a:pt x="79" y="133"/>
                </a:lnTo>
                <a:lnTo>
                  <a:pt x="79" y="130"/>
                </a:lnTo>
                <a:lnTo>
                  <a:pt x="79" y="129"/>
                </a:lnTo>
                <a:lnTo>
                  <a:pt x="77" y="127"/>
                </a:lnTo>
                <a:lnTo>
                  <a:pt x="74" y="126"/>
                </a:lnTo>
                <a:lnTo>
                  <a:pt x="73" y="123"/>
                </a:lnTo>
                <a:lnTo>
                  <a:pt x="71" y="120"/>
                </a:lnTo>
                <a:lnTo>
                  <a:pt x="70" y="119"/>
                </a:lnTo>
                <a:lnTo>
                  <a:pt x="66" y="114"/>
                </a:lnTo>
                <a:lnTo>
                  <a:pt x="60" y="108"/>
                </a:lnTo>
                <a:lnTo>
                  <a:pt x="58" y="107"/>
                </a:lnTo>
                <a:lnTo>
                  <a:pt x="55" y="105"/>
                </a:lnTo>
                <a:lnTo>
                  <a:pt x="55" y="104"/>
                </a:lnTo>
                <a:lnTo>
                  <a:pt x="57" y="104"/>
                </a:lnTo>
                <a:lnTo>
                  <a:pt x="58" y="102"/>
                </a:lnTo>
                <a:lnTo>
                  <a:pt x="61" y="104"/>
                </a:lnTo>
                <a:lnTo>
                  <a:pt x="64" y="102"/>
                </a:lnTo>
                <a:lnTo>
                  <a:pt x="64" y="101"/>
                </a:lnTo>
                <a:lnTo>
                  <a:pt x="63" y="98"/>
                </a:lnTo>
                <a:lnTo>
                  <a:pt x="61" y="95"/>
                </a:lnTo>
                <a:lnTo>
                  <a:pt x="58" y="92"/>
                </a:lnTo>
                <a:lnTo>
                  <a:pt x="54" y="91"/>
                </a:lnTo>
                <a:lnTo>
                  <a:pt x="52" y="91"/>
                </a:lnTo>
                <a:lnTo>
                  <a:pt x="49" y="92"/>
                </a:lnTo>
                <a:lnTo>
                  <a:pt x="49" y="95"/>
                </a:lnTo>
                <a:lnTo>
                  <a:pt x="51" y="97"/>
                </a:lnTo>
                <a:lnTo>
                  <a:pt x="51" y="99"/>
                </a:lnTo>
                <a:lnTo>
                  <a:pt x="51" y="101"/>
                </a:lnTo>
                <a:lnTo>
                  <a:pt x="49" y="101"/>
                </a:lnTo>
                <a:lnTo>
                  <a:pt x="48" y="99"/>
                </a:lnTo>
                <a:lnTo>
                  <a:pt x="47" y="99"/>
                </a:lnTo>
                <a:lnTo>
                  <a:pt x="45" y="99"/>
                </a:lnTo>
                <a:lnTo>
                  <a:pt x="44" y="98"/>
                </a:lnTo>
                <a:lnTo>
                  <a:pt x="42" y="98"/>
                </a:lnTo>
                <a:lnTo>
                  <a:pt x="41" y="98"/>
                </a:lnTo>
                <a:lnTo>
                  <a:pt x="38" y="97"/>
                </a:lnTo>
                <a:lnTo>
                  <a:pt x="38" y="95"/>
                </a:lnTo>
                <a:lnTo>
                  <a:pt x="36" y="94"/>
                </a:lnTo>
                <a:lnTo>
                  <a:pt x="35" y="94"/>
                </a:lnTo>
                <a:lnTo>
                  <a:pt x="32" y="92"/>
                </a:lnTo>
                <a:lnTo>
                  <a:pt x="30" y="88"/>
                </a:lnTo>
                <a:lnTo>
                  <a:pt x="25" y="83"/>
                </a:lnTo>
                <a:lnTo>
                  <a:pt x="20" y="79"/>
                </a:lnTo>
                <a:lnTo>
                  <a:pt x="19" y="75"/>
                </a:lnTo>
                <a:lnTo>
                  <a:pt x="17" y="73"/>
                </a:lnTo>
                <a:lnTo>
                  <a:pt x="16" y="72"/>
                </a:lnTo>
                <a:lnTo>
                  <a:pt x="16" y="70"/>
                </a:lnTo>
                <a:lnTo>
                  <a:pt x="16" y="66"/>
                </a:lnTo>
                <a:lnTo>
                  <a:pt x="17" y="66"/>
                </a:lnTo>
                <a:lnTo>
                  <a:pt x="19" y="64"/>
                </a:lnTo>
                <a:lnTo>
                  <a:pt x="20" y="63"/>
                </a:lnTo>
                <a:lnTo>
                  <a:pt x="23" y="63"/>
                </a:lnTo>
                <a:lnTo>
                  <a:pt x="23" y="61"/>
                </a:lnTo>
                <a:lnTo>
                  <a:pt x="22" y="58"/>
                </a:lnTo>
                <a:lnTo>
                  <a:pt x="19" y="56"/>
                </a:lnTo>
                <a:lnTo>
                  <a:pt x="10" y="48"/>
                </a:lnTo>
                <a:lnTo>
                  <a:pt x="1" y="39"/>
                </a:lnTo>
                <a:lnTo>
                  <a:pt x="0" y="36"/>
                </a:lnTo>
                <a:lnTo>
                  <a:pt x="7" y="28"/>
                </a:lnTo>
                <a:lnTo>
                  <a:pt x="3" y="20"/>
                </a:lnTo>
                <a:lnTo>
                  <a:pt x="5" y="16"/>
                </a:lnTo>
                <a:lnTo>
                  <a:pt x="8" y="6"/>
                </a:lnTo>
                <a:lnTo>
                  <a:pt x="11" y="0"/>
                </a:lnTo>
                <a:lnTo>
                  <a:pt x="23" y="12"/>
                </a:lnTo>
                <a:lnTo>
                  <a:pt x="23" y="17"/>
                </a:lnTo>
                <a:lnTo>
                  <a:pt x="26" y="20"/>
                </a:lnTo>
                <a:lnTo>
                  <a:pt x="29" y="19"/>
                </a:lnTo>
                <a:lnTo>
                  <a:pt x="35" y="22"/>
                </a:lnTo>
                <a:lnTo>
                  <a:pt x="42" y="25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67" name="Freeform 277"/>
          <p:cNvSpPr>
            <a:spLocks/>
          </p:cNvSpPr>
          <p:nvPr/>
        </p:nvSpPr>
        <p:spPr bwMode="auto">
          <a:xfrm rot="21334256">
            <a:off x="4067050" y="3357978"/>
            <a:ext cx="694634" cy="541129"/>
          </a:xfrm>
          <a:custGeom>
            <a:avLst/>
            <a:gdLst>
              <a:gd name="T0" fmla="*/ 2147483647 w 225"/>
              <a:gd name="T1" fmla="*/ 2147483647 h 198"/>
              <a:gd name="T2" fmla="*/ 2147483647 w 225"/>
              <a:gd name="T3" fmla="*/ 2147483647 h 198"/>
              <a:gd name="T4" fmla="*/ 2147483647 w 225"/>
              <a:gd name="T5" fmla="*/ 2147483647 h 198"/>
              <a:gd name="T6" fmla="*/ 2147483647 w 225"/>
              <a:gd name="T7" fmla="*/ 2147483647 h 198"/>
              <a:gd name="T8" fmla="*/ 2147483647 w 225"/>
              <a:gd name="T9" fmla="*/ 2147483647 h 198"/>
              <a:gd name="T10" fmla="*/ 2147483647 w 225"/>
              <a:gd name="T11" fmla="*/ 2147483647 h 198"/>
              <a:gd name="T12" fmla="*/ 2147483647 w 225"/>
              <a:gd name="T13" fmla="*/ 2147483647 h 198"/>
              <a:gd name="T14" fmla="*/ 2147483647 w 225"/>
              <a:gd name="T15" fmla="*/ 2147483647 h 198"/>
              <a:gd name="T16" fmla="*/ 2147483647 w 225"/>
              <a:gd name="T17" fmla="*/ 2147483647 h 198"/>
              <a:gd name="T18" fmla="*/ 2147483647 w 225"/>
              <a:gd name="T19" fmla="*/ 2147483647 h 198"/>
              <a:gd name="T20" fmla="*/ 2147483647 w 225"/>
              <a:gd name="T21" fmla="*/ 2147483647 h 198"/>
              <a:gd name="T22" fmla="*/ 2147483647 w 225"/>
              <a:gd name="T23" fmla="*/ 2147483647 h 198"/>
              <a:gd name="T24" fmla="*/ 2147483647 w 225"/>
              <a:gd name="T25" fmla="*/ 2147483647 h 198"/>
              <a:gd name="T26" fmla="*/ 2147483647 w 225"/>
              <a:gd name="T27" fmla="*/ 2147483647 h 198"/>
              <a:gd name="T28" fmla="*/ 2147483647 w 225"/>
              <a:gd name="T29" fmla="*/ 2147483647 h 198"/>
              <a:gd name="T30" fmla="*/ 2147483647 w 225"/>
              <a:gd name="T31" fmla="*/ 2147483647 h 198"/>
              <a:gd name="T32" fmla="*/ 2147483647 w 225"/>
              <a:gd name="T33" fmla="*/ 2147483647 h 198"/>
              <a:gd name="T34" fmla="*/ 2147483647 w 225"/>
              <a:gd name="T35" fmla="*/ 2147483647 h 198"/>
              <a:gd name="T36" fmla="*/ 2147483647 w 225"/>
              <a:gd name="T37" fmla="*/ 2147483647 h 198"/>
              <a:gd name="T38" fmla="*/ 2147483647 w 225"/>
              <a:gd name="T39" fmla="*/ 2147483647 h 198"/>
              <a:gd name="T40" fmla="*/ 2147483647 w 225"/>
              <a:gd name="T41" fmla="*/ 2147483647 h 198"/>
              <a:gd name="T42" fmla="*/ 2147483647 w 225"/>
              <a:gd name="T43" fmla="*/ 2147483647 h 198"/>
              <a:gd name="T44" fmla="*/ 2147483647 w 225"/>
              <a:gd name="T45" fmla="*/ 2147483647 h 198"/>
              <a:gd name="T46" fmla="*/ 2147483647 w 225"/>
              <a:gd name="T47" fmla="*/ 2147483647 h 198"/>
              <a:gd name="T48" fmla="*/ 2147483647 w 225"/>
              <a:gd name="T49" fmla="*/ 2147483647 h 198"/>
              <a:gd name="T50" fmla="*/ 2147483647 w 225"/>
              <a:gd name="T51" fmla="*/ 2147483647 h 198"/>
              <a:gd name="T52" fmla="*/ 2147483647 w 225"/>
              <a:gd name="T53" fmla="*/ 2147483647 h 198"/>
              <a:gd name="T54" fmla="*/ 2147483647 w 225"/>
              <a:gd name="T55" fmla="*/ 2147483647 h 198"/>
              <a:gd name="T56" fmla="*/ 2147483647 w 225"/>
              <a:gd name="T57" fmla="*/ 2147483647 h 198"/>
              <a:gd name="T58" fmla="*/ 2147483647 w 225"/>
              <a:gd name="T59" fmla="*/ 2147483647 h 198"/>
              <a:gd name="T60" fmla="*/ 2147483647 w 225"/>
              <a:gd name="T61" fmla="*/ 2147483647 h 198"/>
              <a:gd name="T62" fmla="*/ 2147483647 w 225"/>
              <a:gd name="T63" fmla="*/ 2147483647 h 198"/>
              <a:gd name="T64" fmla="*/ 2147483647 w 225"/>
              <a:gd name="T65" fmla="*/ 2147483647 h 198"/>
              <a:gd name="T66" fmla="*/ 2147483647 w 225"/>
              <a:gd name="T67" fmla="*/ 2147483647 h 198"/>
              <a:gd name="T68" fmla="*/ 2147483647 w 225"/>
              <a:gd name="T69" fmla="*/ 2147483647 h 198"/>
              <a:gd name="T70" fmla="*/ 2147483647 w 225"/>
              <a:gd name="T71" fmla="*/ 2147483647 h 198"/>
              <a:gd name="T72" fmla="*/ 2147483647 w 225"/>
              <a:gd name="T73" fmla="*/ 2147483647 h 198"/>
              <a:gd name="T74" fmla="*/ 2147483647 w 225"/>
              <a:gd name="T75" fmla="*/ 2147483647 h 198"/>
              <a:gd name="T76" fmla="*/ 2147483647 w 225"/>
              <a:gd name="T77" fmla="*/ 2147483647 h 198"/>
              <a:gd name="T78" fmla="*/ 2147483647 w 225"/>
              <a:gd name="T79" fmla="*/ 2147483647 h 198"/>
              <a:gd name="T80" fmla="*/ 2147483647 w 225"/>
              <a:gd name="T81" fmla="*/ 2147483647 h 198"/>
              <a:gd name="T82" fmla="*/ 2147483647 w 225"/>
              <a:gd name="T83" fmla="*/ 2147483647 h 198"/>
              <a:gd name="T84" fmla="*/ 2147483647 w 225"/>
              <a:gd name="T85" fmla="*/ 2147483647 h 198"/>
              <a:gd name="T86" fmla="*/ 2147483647 w 225"/>
              <a:gd name="T87" fmla="*/ 2147483647 h 198"/>
              <a:gd name="T88" fmla="*/ 2147483647 w 225"/>
              <a:gd name="T89" fmla="*/ 2147483647 h 198"/>
              <a:gd name="T90" fmla="*/ 2147483647 w 225"/>
              <a:gd name="T91" fmla="*/ 2147483647 h 198"/>
              <a:gd name="T92" fmla="*/ 2147483647 w 225"/>
              <a:gd name="T93" fmla="*/ 2147483647 h 198"/>
              <a:gd name="T94" fmla="*/ 2147483647 w 225"/>
              <a:gd name="T95" fmla="*/ 2147483647 h 1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25"/>
              <a:gd name="T145" fmla="*/ 0 h 198"/>
              <a:gd name="T146" fmla="*/ 225 w 225"/>
              <a:gd name="T147" fmla="*/ 198 h 19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25" h="198">
                <a:moveTo>
                  <a:pt x="82" y="13"/>
                </a:moveTo>
                <a:lnTo>
                  <a:pt x="83" y="11"/>
                </a:lnTo>
                <a:lnTo>
                  <a:pt x="85" y="9"/>
                </a:lnTo>
                <a:lnTo>
                  <a:pt x="87" y="9"/>
                </a:lnTo>
                <a:lnTo>
                  <a:pt x="93" y="10"/>
                </a:lnTo>
                <a:lnTo>
                  <a:pt x="95" y="10"/>
                </a:lnTo>
                <a:lnTo>
                  <a:pt x="98" y="10"/>
                </a:lnTo>
                <a:lnTo>
                  <a:pt x="101" y="9"/>
                </a:lnTo>
                <a:lnTo>
                  <a:pt x="117" y="17"/>
                </a:lnTo>
                <a:lnTo>
                  <a:pt x="121" y="17"/>
                </a:lnTo>
                <a:lnTo>
                  <a:pt x="126" y="17"/>
                </a:lnTo>
                <a:lnTo>
                  <a:pt x="131" y="17"/>
                </a:lnTo>
                <a:lnTo>
                  <a:pt x="139" y="17"/>
                </a:lnTo>
                <a:lnTo>
                  <a:pt x="143" y="19"/>
                </a:lnTo>
                <a:lnTo>
                  <a:pt x="149" y="20"/>
                </a:lnTo>
                <a:lnTo>
                  <a:pt x="153" y="23"/>
                </a:lnTo>
                <a:lnTo>
                  <a:pt x="156" y="25"/>
                </a:lnTo>
                <a:lnTo>
                  <a:pt x="159" y="25"/>
                </a:lnTo>
                <a:lnTo>
                  <a:pt x="165" y="23"/>
                </a:lnTo>
                <a:lnTo>
                  <a:pt x="171" y="23"/>
                </a:lnTo>
                <a:lnTo>
                  <a:pt x="175" y="23"/>
                </a:lnTo>
                <a:lnTo>
                  <a:pt x="178" y="23"/>
                </a:lnTo>
                <a:lnTo>
                  <a:pt x="180" y="23"/>
                </a:lnTo>
                <a:lnTo>
                  <a:pt x="183" y="28"/>
                </a:lnTo>
                <a:lnTo>
                  <a:pt x="187" y="28"/>
                </a:lnTo>
                <a:lnTo>
                  <a:pt x="190" y="29"/>
                </a:lnTo>
                <a:lnTo>
                  <a:pt x="193" y="26"/>
                </a:lnTo>
                <a:lnTo>
                  <a:pt x="194" y="25"/>
                </a:lnTo>
                <a:lnTo>
                  <a:pt x="200" y="26"/>
                </a:lnTo>
                <a:lnTo>
                  <a:pt x="203" y="28"/>
                </a:lnTo>
                <a:lnTo>
                  <a:pt x="202" y="39"/>
                </a:lnTo>
                <a:lnTo>
                  <a:pt x="206" y="42"/>
                </a:lnTo>
                <a:lnTo>
                  <a:pt x="209" y="42"/>
                </a:lnTo>
                <a:lnTo>
                  <a:pt x="219" y="50"/>
                </a:lnTo>
                <a:lnTo>
                  <a:pt x="225" y="42"/>
                </a:lnTo>
                <a:lnTo>
                  <a:pt x="225" y="45"/>
                </a:lnTo>
                <a:lnTo>
                  <a:pt x="225" y="48"/>
                </a:lnTo>
                <a:lnTo>
                  <a:pt x="224" y="53"/>
                </a:lnTo>
                <a:lnTo>
                  <a:pt x="222" y="58"/>
                </a:lnTo>
                <a:lnTo>
                  <a:pt x="203" y="77"/>
                </a:lnTo>
                <a:lnTo>
                  <a:pt x="206" y="79"/>
                </a:lnTo>
                <a:lnTo>
                  <a:pt x="193" y="92"/>
                </a:lnTo>
                <a:lnTo>
                  <a:pt x="194" y="94"/>
                </a:lnTo>
                <a:lnTo>
                  <a:pt x="193" y="95"/>
                </a:lnTo>
                <a:lnTo>
                  <a:pt x="187" y="95"/>
                </a:lnTo>
                <a:lnTo>
                  <a:pt x="175" y="116"/>
                </a:lnTo>
                <a:lnTo>
                  <a:pt x="171" y="120"/>
                </a:lnTo>
                <a:lnTo>
                  <a:pt x="162" y="123"/>
                </a:lnTo>
                <a:lnTo>
                  <a:pt x="146" y="133"/>
                </a:lnTo>
                <a:lnTo>
                  <a:pt x="145" y="136"/>
                </a:lnTo>
                <a:lnTo>
                  <a:pt x="136" y="139"/>
                </a:lnTo>
                <a:lnTo>
                  <a:pt x="136" y="142"/>
                </a:lnTo>
                <a:lnTo>
                  <a:pt x="145" y="145"/>
                </a:lnTo>
                <a:lnTo>
                  <a:pt x="150" y="148"/>
                </a:lnTo>
                <a:lnTo>
                  <a:pt x="155" y="151"/>
                </a:lnTo>
                <a:lnTo>
                  <a:pt x="164" y="159"/>
                </a:lnTo>
                <a:lnTo>
                  <a:pt x="164" y="162"/>
                </a:lnTo>
                <a:lnTo>
                  <a:pt x="161" y="164"/>
                </a:lnTo>
                <a:lnTo>
                  <a:pt x="156" y="164"/>
                </a:lnTo>
                <a:lnTo>
                  <a:pt x="155" y="173"/>
                </a:lnTo>
                <a:lnTo>
                  <a:pt x="148" y="173"/>
                </a:lnTo>
                <a:lnTo>
                  <a:pt x="142" y="174"/>
                </a:lnTo>
                <a:lnTo>
                  <a:pt x="136" y="180"/>
                </a:lnTo>
                <a:lnTo>
                  <a:pt x="109" y="177"/>
                </a:lnTo>
                <a:lnTo>
                  <a:pt x="108" y="181"/>
                </a:lnTo>
                <a:lnTo>
                  <a:pt x="92" y="176"/>
                </a:lnTo>
                <a:lnTo>
                  <a:pt x="85" y="174"/>
                </a:lnTo>
                <a:lnTo>
                  <a:pt x="76" y="168"/>
                </a:lnTo>
                <a:lnTo>
                  <a:pt x="68" y="171"/>
                </a:lnTo>
                <a:lnTo>
                  <a:pt x="65" y="170"/>
                </a:lnTo>
                <a:lnTo>
                  <a:pt x="63" y="170"/>
                </a:lnTo>
                <a:lnTo>
                  <a:pt x="58" y="171"/>
                </a:lnTo>
                <a:lnTo>
                  <a:pt x="55" y="177"/>
                </a:lnTo>
                <a:lnTo>
                  <a:pt x="51" y="180"/>
                </a:lnTo>
                <a:lnTo>
                  <a:pt x="52" y="186"/>
                </a:lnTo>
                <a:lnTo>
                  <a:pt x="48" y="192"/>
                </a:lnTo>
                <a:lnTo>
                  <a:pt x="39" y="198"/>
                </a:lnTo>
                <a:lnTo>
                  <a:pt x="38" y="196"/>
                </a:lnTo>
                <a:lnTo>
                  <a:pt x="41" y="192"/>
                </a:lnTo>
                <a:lnTo>
                  <a:pt x="41" y="189"/>
                </a:lnTo>
                <a:lnTo>
                  <a:pt x="39" y="186"/>
                </a:lnTo>
                <a:lnTo>
                  <a:pt x="35" y="184"/>
                </a:lnTo>
                <a:lnTo>
                  <a:pt x="32" y="186"/>
                </a:lnTo>
                <a:lnTo>
                  <a:pt x="30" y="186"/>
                </a:lnTo>
                <a:lnTo>
                  <a:pt x="30" y="189"/>
                </a:lnTo>
                <a:lnTo>
                  <a:pt x="26" y="190"/>
                </a:lnTo>
                <a:lnTo>
                  <a:pt x="8" y="180"/>
                </a:lnTo>
                <a:lnTo>
                  <a:pt x="7" y="179"/>
                </a:lnTo>
                <a:lnTo>
                  <a:pt x="7" y="177"/>
                </a:lnTo>
                <a:lnTo>
                  <a:pt x="10" y="177"/>
                </a:lnTo>
                <a:lnTo>
                  <a:pt x="20" y="177"/>
                </a:lnTo>
                <a:lnTo>
                  <a:pt x="22" y="176"/>
                </a:lnTo>
                <a:lnTo>
                  <a:pt x="22" y="173"/>
                </a:lnTo>
                <a:lnTo>
                  <a:pt x="22" y="171"/>
                </a:lnTo>
                <a:lnTo>
                  <a:pt x="26" y="174"/>
                </a:lnTo>
                <a:lnTo>
                  <a:pt x="27" y="170"/>
                </a:lnTo>
                <a:lnTo>
                  <a:pt x="17" y="152"/>
                </a:lnTo>
                <a:lnTo>
                  <a:pt x="14" y="148"/>
                </a:lnTo>
                <a:lnTo>
                  <a:pt x="11" y="146"/>
                </a:lnTo>
                <a:lnTo>
                  <a:pt x="8" y="145"/>
                </a:lnTo>
                <a:lnTo>
                  <a:pt x="2" y="146"/>
                </a:lnTo>
                <a:lnTo>
                  <a:pt x="1" y="145"/>
                </a:lnTo>
                <a:lnTo>
                  <a:pt x="0" y="142"/>
                </a:lnTo>
                <a:lnTo>
                  <a:pt x="2" y="138"/>
                </a:lnTo>
                <a:lnTo>
                  <a:pt x="2" y="132"/>
                </a:lnTo>
                <a:lnTo>
                  <a:pt x="7" y="133"/>
                </a:lnTo>
                <a:lnTo>
                  <a:pt x="11" y="127"/>
                </a:lnTo>
                <a:lnTo>
                  <a:pt x="16" y="127"/>
                </a:lnTo>
                <a:lnTo>
                  <a:pt x="17" y="126"/>
                </a:lnTo>
                <a:lnTo>
                  <a:pt x="19" y="120"/>
                </a:lnTo>
                <a:lnTo>
                  <a:pt x="17" y="116"/>
                </a:lnTo>
                <a:lnTo>
                  <a:pt x="16" y="111"/>
                </a:lnTo>
                <a:lnTo>
                  <a:pt x="16" y="110"/>
                </a:lnTo>
                <a:lnTo>
                  <a:pt x="19" y="108"/>
                </a:lnTo>
                <a:lnTo>
                  <a:pt x="22" y="110"/>
                </a:lnTo>
                <a:lnTo>
                  <a:pt x="22" y="108"/>
                </a:lnTo>
                <a:lnTo>
                  <a:pt x="26" y="101"/>
                </a:lnTo>
                <a:lnTo>
                  <a:pt x="27" y="96"/>
                </a:lnTo>
                <a:lnTo>
                  <a:pt x="30" y="94"/>
                </a:lnTo>
                <a:lnTo>
                  <a:pt x="36" y="86"/>
                </a:lnTo>
                <a:lnTo>
                  <a:pt x="36" y="83"/>
                </a:lnTo>
                <a:lnTo>
                  <a:pt x="38" y="82"/>
                </a:lnTo>
                <a:lnTo>
                  <a:pt x="41" y="82"/>
                </a:lnTo>
                <a:lnTo>
                  <a:pt x="49" y="91"/>
                </a:lnTo>
                <a:lnTo>
                  <a:pt x="51" y="86"/>
                </a:lnTo>
                <a:lnTo>
                  <a:pt x="60" y="83"/>
                </a:lnTo>
                <a:lnTo>
                  <a:pt x="49" y="77"/>
                </a:lnTo>
                <a:lnTo>
                  <a:pt x="49" y="74"/>
                </a:lnTo>
                <a:lnTo>
                  <a:pt x="43" y="72"/>
                </a:lnTo>
                <a:lnTo>
                  <a:pt x="46" y="69"/>
                </a:lnTo>
                <a:lnTo>
                  <a:pt x="51" y="60"/>
                </a:lnTo>
                <a:lnTo>
                  <a:pt x="42" y="45"/>
                </a:lnTo>
                <a:lnTo>
                  <a:pt x="43" y="38"/>
                </a:lnTo>
                <a:lnTo>
                  <a:pt x="41" y="33"/>
                </a:lnTo>
                <a:lnTo>
                  <a:pt x="45" y="0"/>
                </a:lnTo>
                <a:lnTo>
                  <a:pt x="49" y="1"/>
                </a:lnTo>
                <a:lnTo>
                  <a:pt x="52" y="3"/>
                </a:lnTo>
                <a:lnTo>
                  <a:pt x="58" y="7"/>
                </a:lnTo>
                <a:lnTo>
                  <a:pt x="63" y="10"/>
                </a:lnTo>
                <a:lnTo>
                  <a:pt x="67" y="11"/>
                </a:lnTo>
                <a:lnTo>
                  <a:pt x="73" y="13"/>
                </a:lnTo>
                <a:lnTo>
                  <a:pt x="76" y="14"/>
                </a:lnTo>
                <a:lnTo>
                  <a:pt x="80" y="14"/>
                </a:lnTo>
                <a:lnTo>
                  <a:pt x="82" y="13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68" name="Freeform 278"/>
          <p:cNvSpPr>
            <a:spLocks/>
          </p:cNvSpPr>
          <p:nvPr/>
        </p:nvSpPr>
        <p:spPr bwMode="auto">
          <a:xfrm rot="21334256">
            <a:off x="2729754" y="3189043"/>
            <a:ext cx="420907" cy="421958"/>
          </a:xfrm>
          <a:custGeom>
            <a:avLst/>
            <a:gdLst>
              <a:gd name="T0" fmla="*/ 2147483647 w 136"/>
              <a:gd name="T1" fmla="*/ 2147483647 h 155"/>
              <a:gd name="T2" fmla="*/ 2147483647 w 136"/>
              <a:gd name="T3" fmla="*/ 2147483647 h 155"/>
              <a:gd name="T4" fmla="*/ 2147483647 w 136"/>
              <a:gd name="T5" fmla="*/ 2147483647 h 155"/>
              <a:gd name="T6" fmla="*/ 2147483647 w 136"/>
              <a:gd name="T7" fmla="*/ 2147483647 h 155"/>
              <a:gd name="T8" fmla="*/ 2147483647 w 136"/>
              <a:gd name="T9" fmla="*/ 2147483647 h 155"/>
              <a:gd name="T10" fmla="*/ 2147483647 w 136"/>
              <a:gd name="T11" fmla="*/ 2147483647 h 155"/>
              <a:gd name="T12" fmla="*/ 2147483647 w 136"/>
              <a:gd name="T13" fmla="*/ 2147483647 h 155"/>
              <a:gd name="T14" fmla="*/ 2147483647 w 136"/>
              <a:gd name="T15" fmla="*/ 2147483647 h 155"/>
              <a:gd name="T16" fmla="*/ 2147483647 w 136"/>
              <a:gd name="T17" fmla="*/ 2147483647 h 155"/>
              <a:gd name="T18" fmla="*/ 2147483647 w 136"/>
              <a:gd name="T19" fmla="*/ 2147483647 h 155"/>
              <a:gd name="T20" fmla="*/ 2147483647 w 136"/>
              <a:gd name="T21" fmla="*/ 2147483647 h 155"/>
              <a:gd name="T22" fmla="*/ 2147483647 w 136"/>
              <a:gd name="T23" fmla="*/ 2147483647 h 155"/>
              <a:gd name="T24" fmla="*/ 2147483647 w 136"/>
              <a:gd name="T25" fmla="*/ 2147483647 h 155"/>
              <a:gd name="T26" fmla="*/ 2147483647 w 136"/>
              <a:gd name="T27" fmla="*/ 2147483647 h 155"/>
              <a:gd name="T28" fmla="*/ 2147483647 w 136"/>
              <a:gd name="T29" fmla="*/ 2147483647 h 155"/>
              <a:gd name="T30" fmla="*/ 2147483647 w 136"/>
              <a:gd name="T31" fmla="*/ 2147483647 h 155"/>
              <a:gd name="T32" fmla="*/ 2147483647 w 136"/>
              <a:gd name="T33" fmla="*/ 2147483647 h 155"/>
              <a:gd name="T34" fmla="*/ 2147483647 w 136"/>
              <a:gd name="T35" fmla="*/ 2147483647 h 155"/>
              <a:gd name="T36" fmla="*/ 2147483647 w 136"/>
              <a:gd name="T37" fmla="*/ 2147483647 h 155"/>
              <a:gd name="T38" fmla="*/ 2147483647 w 136"/>
              <a:gd name="T39" fmla="*/ 2147483647 h 155"/>
              <a:gd name="T40" fmla="*/ 2147483647 w 136"/>
              <a:gd name="T41" fmla="*/ 2147483647 h 155"/>
              <a:gd name="T42" fmla="*/ 0 w 136"/>
              <a:gd name="T43" fmla="*/ 2147483647 h 155"/>
              <a:gd name="T44" fmla="*/ 2147483647 w 136"/>
              <a:gd name="T45" fmla="*/ 2147483647 h 155"/>
              <a:gd name="T46" fmla="*/ 2147483647 w 136"/>
              <a:gd name="T47" fmla="*/ 2147483647 h 155"/>
              <a:gd name="T48" fmla="*/ 2147483647 w 136"/>
              <a:gd name="T49" fmla="*/ 2147483647 h 155"/>
              <a:gd name="T50" fmla="*/ 2147483647 w 136"/>
              <a:gd name="T51" fmla="*/ 2147483647 h 155"/>
              <a:gd name="T52" fmla="*/ 2147483647 w 136"/>
              <a:gd name="T53" fmla="*/ 2147483647 h 155"/>
              <a:gd name="T54" fmla="*/ 2147483647 w 136"/>
              <a:gd name="T55" fmla="*/ 2147483647 h 155"/>
              <a:gd name="T56" fmla="*/ 2147483647 w 136"/>
              <a:gd name="T57" fmla="*/ 2147483647 h 155"/>
              <a:gd name="T58" fmla="*/ 2147483647 w 136"/>
              <a:gd name="T59" fmla="*/ 2147483647 h 155"/>
              <a:gd name="T60" fmla="*/ 2147483647 w 136"/>
              <a:gd name="T61" fmla="*/ 2147483647 h 155"/>
              <a:gd name="T62" fmla="*/ 2147483647 w 136"/>
              <a:gd name="T63" fmla="*/ 2147483647 h 155"/>
              <a:gd name="T64" fmla="*/ 2147483647 w 136"/>
              <a:gd name="T65" fmla="*/ 2147483647 h 155"/>
              <a:gd name="T66" fmla="*/ 2147483647 w 136"/>
              <a:gd name="T67" fmla="*/ 0 h 155"/>
              <a:gd name="T68" fmla="*/ 2147483647 w 136"/>
              <a:gd name="T69" fmla="*/ 2147483647 h 155"/>
              <a:gd name="T70" fmla="*/ 2147483647 w 136"/>
              <a:gd name="T71" fmla="*/ 2147483647 h 155"/>
              <a:gd name="T72" fmla="*/ 2147483647 w 136"/>
              <a:gd name="T73" fmla="*/ 2147483647 h 155"/>
              <a:gd name="T74" fmla="*/ 2147483647 w 136"/>
              <a:gd name="T75" fmla="*/ 2147483647 h 155"/>
              <a:gd name="T76" fmla="*/ 2147483647 w 136"/>
              <a:gd name="T77" fmla="*/ 2147483647 h 155"/>
              <a:gd name="T78" fmla="*/ 2147483647 w 136"/>
              <a:gd name="T79" fmla="*/ 2147483647 h 155"/>
              <a:gd name="T80" fmla="*/ 2147483647 w 136"/>
              <a:gd name="T81" fmla="*/ 2147483647 h 155"/>
              <a:gd name="T82" fmla="*/ 2147483647 w 136"/>
              <a:gd name="T83" fmla="*/ 2147483647 h 155"/>
              <a:gd name="T84" fmla="*/ 2147483647 w 136"/>
              <a:gd name="T85" fmla="*/ 2147483647 h 155"/>
              <a:gd name="T86" fmla="*/ 2147483647 w 136"/>
              <a:gd name="T87" fmla="*/ 2147483647 h 155"/>
              <a:gd name="T88" fmla="*/ 2147483647 w 136"/>
              <a:gd name="T89" fmla="*/ 2147483647 h 155"/>
              <a:gd name="T90" fmla="*/ 2147483647 w 136"/>
              <a:gd name="T91" fmla="*/ 2147483647 h 155"/>
              <a:gd name="T92" fmla="*/ 2147483647 w 136"/>
              <a:gd name="T93" fmla="*/ 2147483647 h 155"/>
              <a:gd name="T94" fmla="*/ 2147483647 w 136"/>
              <a:gd name="T95" fmla="*/ 2147483647 h 155"/>
              <a:gd name="T96" fmla="*/ 2147483647 w 136"/>
              <a:gd name="T97" fmla="*/ 2147483647 h 1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6"/>
              <a:gd name="T148" fmla="*/ 0 h 155"/>
              <a:gd name="T149" fmla="*/ 136 w 136"/>
              <a:gd name="T150" fmla="*/ 155 h 1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6" h="155">
                <a:moveTo>
                  <a:pt x="131" y="104"/>
                </a:moveTo>
                <a:lnTo>
                  <a:pt x="128" y="114"/>
                </a:lnTo>
                <a:lnTo>
                  <a:pt x="126" y="118"/>
                </a:lnTo>
                <a:lnTo>
                  <a:pt x="130" y="126"/>
                </a:lnTo>
                <a:lnTo>
                  <a:pt x="123" y="134"/>
                </a:lnTo>
                <a:lnTo>
                  <a:pt x="121" y="130"/>
                </a:lnTo>
                <a:lnTo>
                  <a:pt x="117" y="126"/>
                </a:lnTo>
                <a:lnTo>
                  <a:pt x="114" y="124"/>
                </a:lnTo>
                <a:lnTo>
                  <a:pt x="111" y="123"/>
                </a:lnTo>
                <a:lnTo>
                  <a:pt x="108" y="123"/>
                </a:lnTo>
                <a:lnTo>
                  <a:pt x="106" y="123"/>
                </a:lnTo>
                <a:lnTo>
                  <a:pt x="105" y="123"/>
                </a:lnTo>
                <a:lnTo>
                  <a:pt x="104" y="124"/>
                </a:lnTo>
                <a:lnTo>
                  <a:pt x="104" y="126"/>
                </a:lnTo>
                <a:lnTo>
                  <a:pt x="105" y="130"/>
                </a:lnTo>
                <a:lnTo>
                  <a:pt x="106" y="133"/>
                </a:lnTo>
                <a:lnTo>
                  <a:pt x="106" y="136"/>
                </a:lnTo>
                <a:lnTo>
                  <a:pt x="106" y="139"/>
                </a:lnTo>
                <a:lnTo>
                  <a:pt x="109" y="142"/>
                </a:lnTo>
                <a:lnTo>
                  <a:pt x="112" y="143"/>
                </a:lnTo>
                <a:lnTo>
                  <a:pt x="111" y="145"/>
                </a:lnTo>
                <a:lnTo>
                  <a:pt x="109" y="146"/>
                </a:lnTo>
                <a:lnTo>
                  <a:pt x="111" y="143"/>
                </a:lnTo>
                <a:lnTo>
                  <a:pt x="109" y="143"/>
                </a:lnTo>
                <a:lnTo>
                  <a:pt x="108" y="143"/>
                </a:lnTo>
                <a:lnTo>
                  <a:pt x="108" y="146"/>
                </a:lnTo>
                <a:lnTo>
                  <a:pt x="108" y="148"/>
                </a:lnTo>
                <a:lnTo>
                  <a:pt x="106" y="151"/>
                </a:lnTo>
                <a:lnTo>
                  <a:pt x="102" y="152"/>
                </a:lnTo>
                <a:lnTo>
                  <a:pt x="99" y="154"/>
                </a:lnTo>
                <a:lnTo>
                  <a:pt x="98" y="154"/>
                </a:lnTo>
                <a:lnTo>
                  <a:pt x="92" y="154"/>
                </a:lnTo>
                <a:lnTo>
                  <a:pt x="89" y="155"/>
                </a:lnTo>
                <a:lnTo>
                  <a:pt x="82" y="154"/>
                </a:lnTo>
                <a:lnTo>
                  <a:pt x="74" y="151"/>
                </a:lnTo>
                <a:lnTo>
                  <a:pt x="68" y="148"/>
                </a:lnTo>
                <a:lnTo>
                  <a:pt x="61" y="145"/>
                </a:lnTo>
                <a:lnTo>
                  <a:pt x="57" y="145"/>
                </a:lnTo>
                <a:lnTo>
                  <a:pt x="55" y="145"/>
                </a:lnTo>
                <a:lnTo>
                  <a:pt x="52" y="145"/>
                </a:lnTo>
                <a:lnTo>
                  <a:pt x="51" y="145"/>
                </a:lnTo>
                <a:lnTo>
                  <a:pt x="49" y="143"/>
                </a:lnTo>
                <a:lnTo>
                  <a:pt x="43" y="142"/>
                </a:lnTo>
                <a:lnTo>
                  <a:pt x="42" y="142"/>
                </a:lnTo>
                <a:lnTo>
                  <a:pt x="41" y="140"/>
                </a:lnTo>
                <a:lnTo>
                  <a:pt x="39" y="140"/>
                </a:lnTo>
                <a:lnTo>
                  <a:pt x="38" y="139"/>
                </a:lnTo>
                <a:lnTo>
                  <a:pt x="36" y="139"/>
                </a:lnTo>
                <a:lnTo>
                  <a:pt x="33" y="137"/>
                </a:lnTo>
                <a:lnTo>
                  <a:pt x="30" y="136"/>
                </a:lnTo>
                <a:lnTo>
                  <a:pt x="27" y="134"/>
                </a:lnTo>
                <a:lnTo>
                  <a:pt x="24" y="132"/>
                </a:lnTo>
                <a:lnTo>
                  <a:pt x="19" y="130"/>
                </a:lnTo>
                <a:lnTo>
                  <a:pt x="16" y="129"/>
                </a:lnTo>
                <a:lnTo>
                  <a:pt x="14" y="127"/>
                </a:lnTo>
                <a:lnTo>
                  <a:pt x="13" y="126"/>
                </a:lnTo>
                <a:lnTo>
                  <a:pt x="11" y="124"/>
                </a:lnTo>
                <a:lnTo>
                  <a:pt x="10" y="124"/>
                </a:lnTo>
                <a:lnTo>
                  <a:pt x="8" y="123"/>
                </a:lnTo>
                <a:lnTo>
                  <a:pt x="5" y="121"/>
                </a:lnTo>
                <a:lnTo>
                  <a:pt x="4" y="120"/>
                </a:lnTo>
                <a:lnTo>
                  <a:pt x="2" y="118"/>
                </a:lnTo>
                <a:lnTo>
                  <a:pt x="1" y="115"/>
                </a:lnTo>
                <a:lnTo>
                  <a:pt x="0" y="114"/>
                </a:lnTo>
                <a:lnTo>
                  <a:pt x="8" y="104"/>
                </a:lnTo>
                <a:lnTo>
                  <a:pt x="11" y="104"/>
                </a:lnTo>
                <a:lnTo>
                  <a:pt x="11" y="107"/>
                </a:lnTo>
                <a:lnTo>
                  <a:pt x="11" y="111"/>
                </a:lnTo>
                <a:lnTo>
                  <a:pt x="14" y="111"/>
                </a:lnTo>
                <a:lnTo>
                  <a:pt x="16" y="107"/>
                </a:lnTo>
                <a:lnTo>
                  <a:pt x="20" y="102"/>
                </a:lnTo>
                <a:lnTo>
                  <a:pt x="21" y="95"/>
                </a:lnTo>
                <a:lnTo>
                  <a:pt x="23" y="96"/>
                </a:lnTo>
                <a:lnTo>
                  <a:pt x="24" y="93"/>
                </a:lnTo>
                <a:lnTo>
                  <a:pt x="11" y="85"/>
                </a:lnTo>
                <a:lnTo>
                  <a:pt x="7" y="83"/>
                </a:lnTo>
                <a:lnTo>
                  <a:pt x="7" y="80"/>
                </a:lnTo>
                <a:lnTo>
                  <a:pt x="1" y="77"/>
                </a:lnTo>
                <a:lnTo>
                  <a:pt x="1" y="76"/>
                </a:lnTo>
                <a:lnTo>
                  <a:pt x="8" y="77"/>
                </a:lnTo>
                <a:lnTo>
                  <a:pt x="10" y="71"/>
                </a:lnTo>
                <a:lnTo>
                  <a:pt x="14" y="73"/>
                </a:lnTo>
                <a:lnTo>
                  <a:pt x="17" y="48"/>
                </a:lnTo>
                <a:lnTo>
                  <a:pt x="30" y="51"/>
                </a:lnTo>
                <a:lnTo>
                  <a:pt x="32" y="48"/>
                </a:lnTo>
                <a:lnTo>
                  <a:pt x="30" y="45"/>
                </a:lnTo>
                <a:lnTo>
                  <a:pt x="32" y="41"/>
                </a:lnTo>
                <a:lnTo>
                  <a:pt x="26" y="36"/>
                </a:lnTo>
                <a:lnTo>
                  <a:pt x="33" y="14"/>
                </a:lnTo>
                <a:lnTo>
                  <a:pt x="39" y="16"/>
                </a:lnTo>
                <a:lnTo>
                  <a:pt x="43" y="11"/>
                </a:lnTo>
                <a:lnTo>
                  <a:pt x="48" y="16"/>
                </a:lnTo>
                <a:lnTo>
                  <a:pt x="51" y="19"/>
                </a:lnTo>
                <a:lnTo>
                  <a:pt x="61" y="19"/>
                </a:lnTo>
                <a:lnTo>
                  <a:pt x="63" y="17"/>
                </a:lnTo>
                <a:lnTo>
                  <a:pt x="55" y="14"/>
                </a:lnTo>
                <a:lnTo>
                  <a:pt x="57" y="11"/>
                </a:lnTo>
                <a:lnTo>
                  <a:pt x="51" y="4"/>
                </a:lnTo>
                <a:lnTo>
                  <a:pt x="49" y="1"/>
                </a:lnTo>
                <a:lnTo>
                  <a:pt x="49" y="0"/>
                </a:lnTo>
                <a:lnTo>
                  <a:pt x="54" y="0"/>
                </a:lnTo>
                <a:lnTo>
                  <a:pt x="61" y="8"/>
                </a:lnTo>
                <a:lnTo>
                  <a:pt x="64" y="8"/>
                </a:lnTo>
                <a:lnTo>
                  <a:pt x="61" y="3"/>
                </a:lnTo>
                <a:lnTo>
                  <a:pt x="65" y="1"/>
                </a:lnTo>
                <a:lnTo>
                  <a:pt x="77" y="4"/>
                </a:lnTo>
                <a:lnTo>
                  <a:pt x="67" y="16"/>
                </a:lnTo>
                <a:lnTo>
                  <a:pt x="68" y="20"/>
                </a:lnTo>
                <a:lnTo>
                  <a:pt x="68" y="23"/>
                </a:lnTo>
                <a:lnTo>
                  <a:pt x="71" y="25"/>
                </a:lnTo>
                <a:lnTo>
                  <a:pt x="74" y="29"/>
                </a:lnTo>
                <a:lnTo>
                  <a:pt x="76" y="36"/>
                </a:lnTo>
                <a:lnTo>
                  <a:pt x="80" y="36"/>
                </a:lnTo>
                <a:lnTo>
                  <a:pt x="82" y="38"/>
                </a:lnTo>
                <a:lnTo>
                  <a:pt x="85" y="36"/>
                </a:lnTo>
                <a:lnTo>
                  <a:pt x="86" y="36"/>
                </a:lnTo>
                <a:lnTo>
                  <a:pt x="89" y="42"/>
                </a:lnTo>
                <a:lnTo>
                  <a:pt x="90" y="45"/>
                </a:lnTo>
                <a:lnTo>
                  <a:pt x="99" y="47"/>
                </a:lnTo>
                <a:lnTo>
                  <a:pt x="99" y="48"/>
                </a:lnTo>
                <a:lnTo>
                  <a:pt x="90" y="49"/>
                </a:lnTo>
                <a:lnTo>
                  <a:pt x="87" y="51"/>
                </a:lnTo>
                <a:lnTo>
                  <a:pt x="86" y="52"/>
                </a:lnTo>
                <a:lnTo>
                  <a:pt x="90" y="57"/>
                </a:lnTo>
                <a:lnTo>
                  <a:pt x="96" y="57"/>
                </a:lnTo>
                <a:lnTo>
                  <a:pt x="104" y="54"/>
                </a:lnTo>
                <a:lnTo>
                  <a:pt x="108" y="54"/>
                </a:lnTo>
                <a:lnTo>
                  <a:pt x="109" y="57"/>
                </a:lnTo>
                <a:lnTo>
                  <a:pt x="111" y="58"/>
                </a:lnTo>
                <a:lnTo>
                  <a:pt x="111" y="61"/>
                </a:lnTo>
                <a:lnTo>
                  <a:pt x="115" y="64"/>
                </a:lnTo>
                <a:lnTo>
                  <a:pt x="112" y="70"/>
                </a:lnTo>
                <a:lnTo>
                  <a:pt x="109" y="69"/>
                </a:lnTo>
                <a:lnTo>
                  <a:pt x="106" y="74"/>
                </a:lnTo>
                <a:lnTo>
                  <a:pt x="114" y="74"/>
                </a:lnTo>
                <a:lnTo>
                  <a:pt x="114" y="76"/>
                </a:lnTo>
                <a:lnTo>
                  <a:pt x="124" y="77"/>
                </a:lnTo>
                <a:lnTo>
                  <a:pt x="124" y="82"/>
                </a:lnTo>
                <a:lnTo>
                  <a:pt x="128" y="83"/>
                </a:lnTo>
                <a:lnTo>
                  <a:pt x="131" y="80"/>
                </a:lnTo>
                <a:lnTo>
                  <a:pt x="136" y="82"/>
                </a:lnTo>
                <a:lnTo>
                  <a:pt x="128" y="88"/>
                </a:lnTo>
                <a:lnTo>
                  <a:pt x="131" y="92"/>
                </a:lnTo>
                <a:lnTo>
                  <a:pt x="128" y="104"/>
                </a:lnTo>
                <a:lnTo>
                  <a:pt x="131" y="104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69" name="Freeform 279"/>
          <p:cNvSpPr>
            <a:spLocks/>
          </p:cNvSpPr>
          <p:nvPr/>
        </p:nvSpPr>
        <p:spPr bwMode="auto">
          <a:xfrm rot="21334256">
            <a:off x="4367565" y="4164769"/>
            <a:ext cx="1371387" cy="875534"/>
          </a:xfrm>
          <a:custGeom>
            <a:avLst/>
            <a:gdLst>
              <a:gd name="T0" fmla="*/ 2147483647 w 444"/>
              <a:gd name="T1" fmla="*/ 2147483647 h 321"/>
              <a:gd name="T2" fmla="*/ 2147483647 w 444"/>
              <a:gd name="T3" fmla="*/ 2147483647 h 321"/>
              <a:gd name="T4" fmla="*/ 2147483647 w 444"/>
              <a:gd name="T5" fmla="*/ 2147483647 h 321"/>
              <a:gd name="T6" fmla="*/ 2147483647 w 444"/>
              <a:gd name="T7" fmla="*/ 2147483647 h 321"/>
              <a:gd name="T8" fmla="*/ 2147483647 w 444"/>
              <a:gd name="T9" fmla="*/ 2147483647 h 321"/>
              <a:gd name="T10" fmla="*/ 2147483647 w 444"/>
              <a:gd name="T11" fmla="*/ 2147483647 h 321"/>
              <a:gd name="T12" fmla="*/ 2147483647 w 444"/>
              <a:gd name="T13" fmla="*/ 2147483647 h 321"/>
              <a:gd name="T14" fmla="*/ 2147483647 w 444"/>
              <a:gd name="T15" fmla="*/ 2147483647 h 321"/>
              <a:gd name="T16" fmla="*/ 2147483647 w 444"/>
              <a:gd name="T17" fmla="*/ 2147483647 h 321"/>
              <a:gd name="T18" fmla="*/ 2147483647 w 444"/>
              <a:gd name="T19" fmla="*/ 2147483647 h 321"/>
              <a:gd name="T20" fmla="*/ 2147483647 w 444"/>
              <a:gd name="T21" fmla="*/ 2147483647 h 321"/>
              <a:gd name="T22" fmla="*/ 2147483647 w 444"/>
              <a:gd name="T23" fmla="*/ 2147483647 h 321"/>
              <a:gd name="T24" fmla="*/ 2147483647 w 444"/>
              <a:gd name="T25" fmla="*/ 2147483647 h 321"/>
              <a:gd name="T26" fmla="*/ 2147483647 w 444"/>
              <a:gd name="T27" fmla="*/ 2147483647 h 321"/>
              <a:gd name="T28" fmla="*/ 2147483647 w 444"/>
              <a:gd name="T29" fmla="*/ 2147483647 h 321"/>
              <a:gd name="T30" fmla="*/ 2147483647 w 444"/>
              <a:gd name="T31" fmla="*/ 2147483647 h 321"/>
              <a:gd name="T32" fmla="*/ 2147483647 w 444"/>
              <a:gd name="T33" fmla="*/ 2147483647 h 321"/>
              <a:gd name="T34" fmla="*/ 2147483647 w 444"/>
              <a:gd name="T35" fmla="*/ 2147483647 h 321"/>
              <a:gd name="T36" fmla="*/ 2147483647 w 444"/>
              <a:gd name="T37" fmla="*/ 2147483647 h 321"/>
              <a:gd name="T38" fmla="*/ 2147483647 w 444"/>
              <a:gd name="T39" fmla="*/ 2147483647 h 321"/>
              <a:gd name="T40" fmla="*/ 2147483647 w 444"/>
              <a:gd name="T41" fmla="*/ 2147483647 h 321"/>
              <a:gd name="T42" fmla="*/ 2147483647 w 444"/>
              <a:gd name="T43" fmla="*/ 2147483647 h 321"/>
              <a:gd name="T44" fmla="*/ 2147483647 w 444"/>
              <a:gd name="T45" fmla="*/ 2147483647 h 321"/>
              <a:gd name="T46" fmla="*/ 2147483647 w 444"/>
              <a:gd name="T47" fmla="*/ 2147483647 h 321"/>
              <a:gd name="T48" fmla="*/ 2147483647 w 444"/>
              <a:gd name="T49" fmla="*/ 2147483647 h 321"/>
              <a:gd name="T50" fmla="*/ 2147483647 w 444"/>
              <a:gd name="T51" fmla="*/ 2147483647 h 321"/>
              <a:gd name="T52" fmla="*/ 2147483647 w 444"/>
              <a:gd name="T53" fmla="*/ 2147483647 h 321"/>
              <a:gd name="T54" fmla="*/ 2147483647 w 444"/>
              <a:gd name="T55" fmla="*/ 2147483647 h 321"/>
              <a:gd name="T56" fmla="*/ 2147483647 w 444"/>
              <a:gd name="T57" fmla="*/ 2147483647 h 321"/>
              <a:gd name="T58" fmla="*/ 2147483647 w 444"/>
              <a:gd name="T59" fmla="*/ 2147483647 h 321"/>
              <a:gd name="T60" fmla="*/ 2147483647 w 444"/>
              <a:gd name="T61" fmla="*/ 2147483647 h 321"/>
              <a:gd name="T62" fmla="*/ 2147483647 w 444"/>
              <a:gd name="T63" fmla="*/ 2147483647 h 321"/>
              <a:gd name="T64" fmla="*/ 2147483647 w 444"/>
              <a:gd name="T65" fmla="*/ 2147483647 h 321"/>
              <a:gd name="T66" fmla="*/ 2147483647 w 444"/>
              <a:gd name="T67" fmla="*/ 2147483647 h 321"/>
              <a:gd name="T68" fmla="*/ 2147483647 w 444"/>
              <a:gd name="T69" fmla="*/ 2147483647 h 321"/>
              <a:gd name="T70" fmla="*/ 2147483647 w 444"/>
              <a:gd name="T71" fmla="*/ 2147483647 h 321"/>
              <a:gd name="T72" fmla="*/ 2147483647 w 444"/>
              <a:gd name="T73" fmla="*/ 2147483647 h 321"/>
              <a:gd name="T74" fmla="*/ 2147483647 w 444"/>
              <a:gd name="T75" fmla="*/ 2147483647 h 321"/>
              <a:gd name="T76" fmla="*/ 2147483647 w 444"/>
              <a:gd name="T77" fmla="*/ 2147483647 h 321"/>
              <a:gd name="T78" fmla="*/ 2147483647 w 444"/>
              <a:gd name="T79" fmla="*/ 2147483647 h 321"/>
              <a:gd name="T80" fmla="*/ 2147483647 w 444"/>
              <a:gd name="T81" fmla="*/ 2147483647 h 321"/>
              <a:gd name="T82" fmla="*/ 2147483647 w 444"/>
              <a:gd name="T83" fmla="*/ 2147483647 h 321"/>
              <a:gd name="T84" fmla="*/ 2147483647 w 444"/>
              <a:gd name="T85" fmla="*/ 2147483647 h 321"/>
              <a:gd name="T86" fmla="*/ 2147483647 w 444"/>
              <a:gd name="T87" fmla="*/ 2147483647 h 321"/>
              <a:gd name="T88" fmla="*/ 2147483647 w 444"/>
              <a:gd name="T89" fmla="*/ 2147483647 h 321"/>
              <a:gd name="T90" fmla="*/ 2147483647 w 444"/>
              <a:gd name="T91" fmla="*/ 2147483647 h 321"/>
              <a:gd name="T92" fmla="*/ 2147483647 w 444"/>
              <a:gd name="T93" fmla="*/ 2147483647 h 321"/>
              <a:gd name="T94" fmla="*/ 2147483647 w 444"/>
              <a:gd name="T95" fmla="*/ 2147483647 h 321"/>
              <a:gd name="T96" fmla="*/ 2147483647 w 444"/>
              <a:gd name="T97" fmla="*/ 2147483647 h 321"/>
              <a:gd name="T98" fmla="*/ 2147483647 w 444"/>
              <a:gd name="T99" fmla="*/ 2147483647 h 321"/>
              <a:gd name="T100" fmla="*/ 2147483647 w 444"/>
              <a:gd name="T101" fmla="*/ 2147483647 h 321"/>
              <a:gd name="T102" fmla="*/ 2147483647 w 444"/>
              <a:gd name="T103" fmla="*/ 2147483647 h 321"/>
              <a:gd name="T104" fmla="*/ 2147483647 w 444"/>
              <a:gd name="T105" fmla="*/ 2147483647 h 321"/>
              <a:gd name="T106" fmla="*/ 2147483647 w 444"/>
              <a:gd name="T107" fmla="*/ 2147483647 h 321"/>
              <a:gd name="T108" fmla="*/ 2147483647 w 444"/>
              <a:gd name="T109" fmla="*/ 2147483647 h 321"/>
              <a:gd name="T110" fmla="*/ 2147483647 w 444"/>
              <a:gd name="T111" fmla="*/ 2147483647 h 321"/>
              <a:gd name="T112" fmla="*/ 2147483647 w 444"/>
              <a:gd name="T113" fmla="*/ 2147483647 h 32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44"/>
              <a:gd name="T172" fmla="*/ 0 h 321"/>
              <a:gd name="T173" fmla="*/ 444 w 444"/>
              <a:gd name="T174" fmla="*/ 321 h 32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44" h="321">
                <a:moveTo>
                  <a:pt x="106" y="20"/>
                </a:moveTo>
                <a:lnTo>
                  <a:pt x="115" y="26"/>
                </a:lnTo>
                <a:lnTo>
                  <a:pt x="121" y="28"/>
                </a:lnTo>
                <a:lnTo>
                  <a:pt x="124" y="32"/>
                </a:lnTo>
                <a:lnTo>
                  <a:pt x="124" y="38"/>
                </a:lnTo>
                <a:lnTo>
                  <a:pt x="125" y="41"/>
                </a:lnTo>
                <a:lnTo>
                  <a:pt x="132" y="45"/>
                </a:lnTo>
                <a:lnTo>
                  <a:pt x="144" y="53"/>
                </a:lnTo>
                <a:lnTo>
                  <a:pt x="147" y="53"/>
                </a:lnTo>
                <a:lnTo>
                  <a:pt x="150" y="54"/>
                </a:lnTo>
                <a:lnTo>
                  <a:pt x="159" y="61"/>
                </a:lnTo>
                <a:lnTo>
                  <a:pt x="154" y="70"/>
                </a:lnTo>
                <a:lnTo>
                  <a:pt x="156" y="73"/>
                </a:lnTo>
                <a:lnTo>
                  <a:pt x="154" y="76"/>
                </a:lnTo>
                <a:lnTo>
                  <a:pt x="157" y="80"/>
                </a:lnTo>
                <a:lnTo>
                  <a:pt x="160" y="80"/>
                </a:lnTo>
                <a:lnTo>
                  <a:pt x="162" y="79"/>
                </a:lnTo>
                <a:lnTo>
                  <a:pt x="165" y="79"/>
                </a:lnTo>
                <a:lnTo>
                  <a:pt x="167" y="80"/>
                </a:lnTo>
                <a:lnTo>
                  <a:pt x="173" y="85"/>
                </a:lnTo>
                <a:lnTo>
                  <a:pt x="178" y="88"/>
                </a:lnTo>
                <a:lnTo>
                  <a:pt x="182" y="88"/>
                </a:lnTo>
                <a:lnTo>
                  <a:pt x="194" y="85"/>
                </a:lnTo>
                <a:lnTo>
                  <a:pt x="198" y="88"/>
                </a:lnTo>
                <a:lnTo>
                  <a:pt x="204" y="91"/>
                </a:lnTo>
                <a:lnTo>
                  <a:pt x="211" y="94"/>
                </a:lnTo>
                <a:lnTo>
                  <a:pt x="216" y="92"/>
                </a:lnTo>
                <a:lnTo>
                  <a:pt x="219" y="91"/>
                </a:lnTo>
                <a:lnTo>
                  <a:pt x="220" y="88"/>
                </a:lnTo>
                <a:lnTo>
                  <a:pt x="222" y="85"/>
                </a:lnTo>
                <a:lnTo>
                  <a:pt x="225" y="82"/>
                </a:lnTo>
                <a:lnTo>
                  <a:pt x="228" y="79"/>
                </a:lnTo>
                <a:lnTo>
                  <a:pt x="229" y="79"/>
                </a:lnTo>
                <a:lnTo>
                  <a:pt x="233" y="79"/>
                </a:lnTo>
                <a:lnTo>
                  <a:pt x="235" y="82"/>
                </a:lnTo>
                <a:lnTo>
                  <a:pt x="236" y="85"/>
                </a:lnTo>
                <a:lnTo>
                  <a:pt x="238" y="85"/>
                </a:lnTo>
                <a:lnTo>
                  <a:pt x="238" y="86"/>
                </a:lnTo>
                <a:lnTo>
                  <a:pt x="241" y="91"/>
                </a:lnTo>
                <a:lnTo>
                  <a:pt x="241" y="92"/>
                </a:lnTo>
                <a:lnTo>
                  <a:pt x="241" y="94"/>
                </a:lnTo>
                <a:lnTo>
                  <a:pt x="242" y="94"/>
                </a:lnTo>
                <a:lnTo>
                  <a:pt x="244" y="95"/>
                </a:lnTo>
                <a:lnTo>
                  <a:pt x="245" y="97"/>
                </a:lnTo>
                <a:lnTo>
                  <a:pt x="245" y="98"/>
                </a:lnTo>
                <a:lnTo>
                  <a:pt x="247" y="101"/>
                </a:lnTo>
                <a:lnTo>
                  <a:pt x="248" y="102"/>
                </a:lnTo>
                <a:lnTo>
                  <a:pt x="250" y="104"/>
                </a:lnTo>
                <a:lnTo>
                  <a:pt x="252" y="105"/>
                </a:lnTo>
                <a:lnTo>
                  <a:pt x="254" y="107"/>
                </a:lnTo>
                <a:lnTo>
                  <a:pt x="255" y="111"/>
                </a:lnTo>
                <a:lnTo>
                  <a:pt x="257" y="113"/>
                </a:lnTo>
                <a:lnTo>
                  <a:pt x="260" y="114"/>
                </a:lnTo>
                <a:lnTo>
                  <a:pt x="264" y="116"/>
                </a:lnTo>
                <a:lnTo>
                  <a:pt x="266" y="116"/>
                </a:lnTo>
                <a:lnTo>
                  <a:pt x="267" y="117"/>
                </a:lnTo>
                <a:lnTo>
                  <a:pt x="269" y="117"/>
                </a:lnTo>
                <a:lnTo>
                  <a:pt x="270" y="119"/>
                </a:lnTo>
                <a:lnTo>
                  <a:pt x="272" y="120"/>
                </a:lnTo>
                <a:lnTo>
                  <a:pt x="273" y="121"/>
                </a:lnTo>
                <a:lnTo>
                  <a:pt x="276" y="126"/>
                </a:lnTo>
                <a:lnTo>
                  <a:pt x="277" y="127"/>
                </a:lnTo>
                <a:lnTo>
                  <a:pt x="279" y="129"/>
                </a:lnTo>
                <a:lnTo>
                  <a:pt x="280" y="130"/>
                </a:lnTo>
                <a:lnTo>
                  <a:pt x="280" y="129"/>
                </a:lnTo>
                <a:lnTo>
                  <a:pt x="282" y="127"/>
                </a:lnTo>
                <a:lnTo>
                  <a:pt x="285" y="123"/>
                </a:lnTo>
                <a:lnTo>
                  <a:pt x="285" y="121"/>
                </a:lnTo>
                <a:lnTo>
                  <a:pt x="288" y="121"/>
                </a:lnTo>
                <a:lnTo>
                  <a:pt x="289" y="123"/>
                </a:lnTo>
                <a:lnTo>
                  <a:pt x="292" y="123"/>
                </a:lnTo>
                <a:lnTo>
                  <a:pt x="292" y="124"/>
                </a:lnTo>
                <a:lnTo>
                  <a:pt x="294" y="124"/>
                </a:lnTo>
                <a:lnTo>
                  <a:pt x="296" y="126"/>
                </a:lnTo>
                <a:lnTo>
                  <a:pt x="299" y="126"/>
                </a:lnTo>
                <a:lnTo>
                  <a:pt x="302" y="124"/>
                </a:lnTo>
                <a:lnTo>
                  <a:pt x="304" y="121"/>
                </a:lnTo>
                <a:lnTo>
                  <a:pt x="305" y="120"/>
                </a:lnTo>
                <a:lnTo>
                  <a:pt x="307" y="120"/>
                </a:lnTo>
                <a:lnTo>
                  <a:pt x="310" y="121"/>
                </a:lnTo>
                <a:lnTo>
                  <a:pt x="311" y="123"/>
                </a:lnTo>
                <a:lnTo>
                  <a:pt x="311" y="124"/>
                </a:lnTo>
                <a:lnTo>
                  <a:pt x="311" y="129"/>
                </a:lnTo>
                <a:lnTo>
                  <a:pt x="311" y="132"/>
                </a:lnTo>
                <a:lnTo>
                  <a:pt x="311" y="133"/>
                </a:lnTo>
                <a:lnTo>
                  <a:pt x="313" y="136"/>
                </a:lnTo>
                <a:lnTo>
                  <a:pt x="314" y="142"/>
                </a:lnTo>
                <a:lnTo>
                  <a:pt x="314" y="163"/>
                </a:lnTo>
                <a:lnTo>
                  <a:pt x="317" y="164"/>
                </a:lnTo>
                <a:lnTo>
                  <a:pt x="324" y="168"/>
                </a:lnTo>
                <a:lnTo>
                  <a:pt x="330" y="170"/>
                </a:lnTo>
                <a:lnTo>
                  <a:pt x="335" y="171"/>
                </a:lnTo>
                <a:lnTo>
                  <a:pt x="342" y="164"/>
                </a:lnTo>
                <a:lnTo>
                  <a:pt x="345" y="163"/>
                </a:lnTo>
                <a:lnTo>
                  <a:pt x="349" y="164"/>
                </a:lnTo>
                <a:lnTo>
                  <a:pt x="351" y="164"/>
                </a:lnTo>
                <a:lnTo>
                  <a:pt x="357" y="168"/>
                </a:lnTo>
                <a:lnTo>
                  <a:pt x="358" y="165"/>
                </a:lnTo>
                <a:lnTo>
                  <a:pt x="361" y="165"/>
                </a:lnTo>
                <a:lnTo>
                  <a:pt x="364" y="167"/>
                </a:lnTo>
                <a:lnTo>
                  <a:pt x="367" y="168"/>
                </a:lnTo>
                <a:lnTo>
                  <a:pt x="365" y="173"/>
                </a:lnTo>
                <a:lnTo>
                  <a:pt x="367" y="176"/>
                </a:lnTo>
                <a:lnTo>
                  <a:pt x="364" y="177"/>
                </a:lnTo>
                <a:lnTo>
                  <a:pt x="358" y="179"/>
                </a:lnTo>
                <a:lnTo>
                  <a:pt x="354" y="183"/>
                </a:lnTo>
                <a:lnTo>
                  <a:pt x="355" y="186"/>
                </a:lnTo>
                <a:lnTo>
                  <a:pt x="359" y="184"/>
                </a:lnTo>
                <a:lnTo>
                  <a:pt x="381" y="186"/>
                </a:lnTo>
                <a:lnTo>
                  <a:pt x="387" y="195"/>
                </a:lnTo>
                <a:lnTo>
                  <a:pt x="383" y="198"/>
                </a:lnTo>
                <a:lnTo>
                  <a:pt x="384" y="199"/>
                </a:lnTo>
                <a:lnTo>
                  <a:pt x="383" y="202"/>
                </a:lnTo>
                <a:lnTo>
                  <a:pt x="381" y="208"/>
                </a:lnTo>
                <a:lnTo>
                  <a:pt x="384" y="211"/>
                </a:lnTo>
                <a:lnTo>
                  <a:pt x="384" y="215"/>
                </a:lnTo>
                <a:lnTo>
                  <a:pt x="387" y="218"/>
                </a:lnTo>
                <a:lnTo>
                  <a:pt x="392" y="220"/>
                </a:lnTo>
                <a:lnTo>
                  <a:pt x="395" y="220"/>
                </a:lnTo>
                <a:lnTo>
                  <a:pt x="399" y="224"/>
                </a:lnTo>
                <a:lnTo>
                  <a:pt x="403" y="226"/>
                </a:lnTo>
                <a:lnTo>
                  <a:pt x="408" y="230"/>
                </a:lnTo>
                <a:lnTo>
                  <a:pt x="412" y="231"/>
                </a:lnTo>
                <a:lnTo>
                  <a:pt x="427" y="242"/>
                </a:lnTo>
                <a:lnTo>
                  <a:pt x="427" y="246"/>
                </a:lnTo>
                <a:lnTo>
                  <a:pt x="430" y="248"/>
                </a:lnTo>
                <a:lnTo>
                  <a:pt x="434" y="246"/>
                </a:lnTo>
                <a:lnTo>
                  <a:pt x="443" y="250"/>
                </a:lnTo>
                <a:lnTo>
                  <a:pt x="443" y="253"/>
                </a:lnTo>
                <a:lnTo>
                  <a:pt x="444" y="259"/>
                </a:lnTo>
                <a:lnTo>
                  <a:pt x="443" y="259"/>
                </a:lnTo>
                <a:lnTo>
                  <a:pt x="442" y="259"/>
                </a:lnTo>
                <a:lnTo>
                  <a:pt x="440" y="261"/>
                </a:lnTo>
                <a:lnTo>
                  <a:pt x="430" y="267"/>
                </a:lnTo>
                <a:lnTo>
                  <a:pt x="428" y="268"/>
                </a:lnTo>
                <a:lnTo>
                  <a:pt x="425" y="269"/>
                </a:lnTo>
                <a:lnTo>
                  <a:pt x="423" y="271"/>
                </a:lnTo>
                <a:lnTo>
                  <a:pt x="421" y="274"/>
                </a:lnTo>
                <a:lnTo>
                  <a:pt x="420" y="274"/>
                </a:lnTo>
                <a:lnTo>
                  <a:pt x="415" y="274"/>
                </a:lnTo>
                <a:lnTo>
                  <a:pt x="409" y="275"/>
                </a:lnTo>
                <a:lnTo>
                  <a:pt x="406" y="274"/>
                </a:lnTo>
                <a:lnTo>
                  <a:pt x="405" y="274"/>
                </a:lnTo>
                <a:lnTo>
                  <a:pt x="399" y="272"/>
                </a:lnTo>
                <a:lnTo>
                  <a:pt x="393" y="269"/>
                </a:lnTo>
                <a:lnTo>
                  <a:pt x="384" y="262"/>
                </a:lnTo>
                <a:lnTo>
                  <a:pt x="379" y="258"/>
                </a:lnTo>
                <a:lnTo>
                  <a:pt x="371" y="258"/>
                </a:lnTo>
                <a:lnTo>
                  <a:pt x="368" y="256"/>
                </a:lnTo>
                <a:lnTo>
                  <a:pt x="361" y="256"/>
                </a:lnTo>
                <a:lnTo>
                  <a:pt x="359" y="255"/>
                </a:lnTo>
                <a:lnTo>
                  <a:pt x="358" y="255"/>
                </a:lnTo>
                <a:lnTo>
                  <a:pt x="354" y="253"/>
                </a:lnTo>
                <a:lnTo>
                  <a:pt x="352" y="253"/>
                </a:lnTo>
                <a:lnTo>
                  <a:pt x="349" y="250"/>
                </a:lnTo>
                <a:lnTo>
                  <a:pt x="346" y="250"/>
                </a:lnTo>
                <a:lnTo>
                  <a:pt x="345" y="248"/>
                </a:lnTo>
                <a:lnTo>
                  <a:pt x="342" y="246"/>
                </a:lnTo>
                <a:lnTo>
                  <a:pt x="340" y="246"/>
                </a:lnTo>
                <a:lnTo>
                  <a:pt x="335" y="248"/>
                </a:lnTo>
                <a:lnTo>
                  <a:pt x="332" y="246"/>
                </a:lnTo>
                <a:lnTo>
                  <a:pt x="329" y="245"/>
                </a:lnTo>
                <a:lnTo>
                  <a:pt x="327" y="243"/>
                </a:lnTo>
                <a:lnTo>
                  <a:pt x="326" y="242"/>
                </a:lnTo>
                <a:lnTo>
                  <a:pt x="324" y="242"/>
                </a:lnTo>
                <a:lnTo>
                  <a:pt x="323" y="240"/>
                </a:lnTo>
                <a:lnTo>
                  <a:pt x="317" y="240"/>
                </a:lnTo>
                <a:lnTo>
                  <a:pt x="313" y="243"/>
                </a:lnTo>
                <a:lnTo>
                  <a:pt x="311" y="243"/>
                </a:lnTo>
                <a:lnTo>
                  <a:pt x="308" y="243"/>
                </a:lnTo>
                <a:lnTo>
                  <a:pt x="301" y="245"/>
                </a:lnTo>
                <a:lnTo>
                  <a:pt x="298" y="243"/>
                </a:lnTo>
                <a:lnTo>
                  <a:pt x="296" y="243"/>
                </a:lnTo>
                <a:lnTo>
                  <a:pt x="295" y="243"/>
                </a:lnTo>
                <a:lnTo>
                  <a:pt x="294" y="243"/>
                </a:lnTo>
                <a:lnTo>
                  <a:pt x="292" y="245"/>
                </a:lnTo>
                <a:lnTo>
                  <a:pt x="288" y="246"/>
                </a:lnTo>
                <a:lnTo>
                  <a:pt x="285" y="246"/>
                </a:lnTo>
                <a:lnTo>
                  <a:pt x="282" y="246"/>
                </a:lnTo>
                <a:lnTo>
                  <a:pt x="279" y="246"/>
                </a:lnTo>
                <a:lnTo>
                  <a:pt x="277" y="248"/>
                </a:lnTo>
                <a:lnTo>
                  <a:pt x="276" y="249"/>
                </a:lnTo>
                <a:lnTo>
                  <a:pt x="273" y="256"/>
                </a:lnTo>
                <a:lnTo>
                  <a:pt x="272" y="259"/>
                </a:lnTo>
                <a:lnTo>
                  <a:pt x="267" y="264"/>
                </a:lnTo>
                <a:lnTo>
                  <a:pt x="264" y="269"/>
                </a:lnTo>
                <a:lnTo>
                  <a:pt x="263" y="274"/>
                </a:lnTo>
                <a:lnTo>
                  <a:pt x="261" y="275"/>
                </a:lnTo>
                <a:lnTo>
                  <a:pt x="258" y="281"/>
                </a:lnTo>
                <a:lnTo>
                  <a:pt x="257" y="283"/>
                </a:lnTo>
                <a:lnTo>
                  <a:pt x="257" y="284"/>
                </a:lnTo>
                <a:lnTo>
                  <a:pt x="257" y="286"/>
                </a:lnTo>
                <a:lnTo>
                  <a:pt x="257" y="287"/>
                </a:lnTo>
                <a:lnTo>
                  <a:pt x="255" y="289"/>
                </a:lnTo>
                <a:lnTo>
                  <a:pt x="255" y="291"/>
                </a:lnTo>
                <a:lnTo>
                  <a:pt x="252" y="293"/>
                </a:lnTo>
                <a:lnTo>
                  <a:pt x="252" y="294"/>
                </a:lnTo>
                <a:lnTo>
                  <a:pt x="251" y="296"/>
                </a:lnTo>
                <a:lnTo>
                  <a:pt x="250" y="299"/>
                </a:lnTo>
                <a:lnTo>
                  <a:pt x="248" y="300"/>
                </a:lnTo>
                <a:lnTo>
                  <a:pt x="247" y="303"/>
                </a:lnTo>
                <a:lnTo>
                  <a:pt x="245" y="306"/>
                </a:lnTo>
                <a:lnTo>
                  <a:pt x="247" y="309"/>
                </a:lnTo>
                <a:lnTo>
                  <a:pt x="245" y="313"/>
                </a:lnTo>
                <a:lnTo>
                  <a:pt x="242" y="316"/>
                </a:lnTo>
                <a:lnTo>
                  <a:pt x="242" y="318"/>
                </a:lnTo>
                <a:lnTo>
                  <a:pt x="242" y="321"/>
                </a:lnTo>
                <a:lnTo>
                  <a:pt x="241" y="319"/>
                </a:lnTo>
                <a:lnTo>
                  <a:pt x="238" y="319"/>
                </a:lnTo>
                <a:lnTo>
                  <a:pt x="235" y="316"/>
                </a:lnTo>
                <a:lnTo>
                  <a:pt x="233" y="316"/>
                </a:lnTo>
                <a:lnTo>
                  <a:pt x="232" y="315"/>
                </a:lnTo>
                <a:lnTo>
                  <a:pt x="231" y="315"/>
                </a:lnTo>
                <a:lnTo>
                  <a:pt x="228" y="313"/>
                </a:lnTo>
                <a:lnTo>
                  <a:pt x="226" y="313"/>
                </a:lnTo>
                <a:lnTo>
                  <a:pt x="225" y="312"/>
                </a:lnTo>
                <a:lnTo>
                  <a:pt x="223" y="312"/>
                </a:lnTo>
                <a:lnTo>
                  <a:pt x="222" y="311"/>
                </a:lnTo>
                <a:lnTo>
                  <a:pt x="220" y="309"/>
                </a:lnTo>
                <a:lnTo>
                  <a:pt x="219" y="309"/>
                </a:lnTo>
                <a:lnTo>
                  <a:pt x="217" y="306"/>
                </a:lnTo>
                <a:lnTo>
                  <a:pt x="216" y="305"/>
                </a:lnTo>
                <a:lnTo>
                  <a:pt x="214" y="302"/>
                </a:lnTo>
                <a:lnTo>
                  <a:pt x="214" y="300"/>
                </a:lnTo>
                <a:lnTo>
                  <a:pt x="210" y="291"/>
                </a:lnTo>
                <a:lnTo>
                  <a:pt x="209" y="281"/>
                </a:lnTo>
                <a:lnTo>
                  <a:pt x="207" y="275"/>
                </a:lnTo>
                <a:lnTo>
                  <a:pt x="206" y="274"/>
                </a:lnTo>
                <a:lnTo>
                  <a:pt x="204" y="269"/>
                </a:lnTo>
                <a:lnTo>
                  <a:pt x="203" y="268"/>
                </a:lnTo>
                <a:lnTo>
                  <a:pt x="201" y="268"/>
                </a:lnTo>
                <a:lnTo>
                  <a:pt x="198" y="265"/>
                </a:lnTo>
                <a:lnTo>
                  <a:pt x="195" y="264"/>
                </a:lnTo>
                <a:lnTo>
                  <a:pt x="194" y="262"/>
                </a:lnTo>
                <a:lnTo>
                  <a:pt x="192" y="261"/>
                </a:lnTo>
                <a:lnTo>
                  <a:pt x="187" y="255"/>
                </a:lnTo>
                <a:lnTo>
                  <a:pt x="182" y="252"/>
                </a:lnTo>
                <a:lnTo>
                  <a:pt x="178" y="250"/>
                </a:lnTo>
                <a:lnTo>
                  <a:pt x="176" y="250"/>
                </a:lnTo>
                <a:lnTo>
                  <a:pt x="170" y="245"/>
                </a:lnTo>
                <a:lnTo>
                  <a:pt x="167" y="243"/>
                </a:lnTo>
                <a:lnTo>
                  <a:pt x="165" y="240"/>
                </a:lnTo>
                <a:lnTo>
                  <a:pt x="163" y="240"/>
                </a:lnTo>
                <a:lnTo>
                  <a:pt x="163" y="239"/>
                </a:lnTo>
                <a:lnTo>
                  <a:pt x="162" y="237"/>
                </a:lnTo>
                <a:lnTo>
                  <a:pt x="160" y="236"/>
                </a:lnTo>
                <a:lnTo>
                  <a:pt x="157" y="231"/>
                </a:lnTo>
                <a:lnTo>
                  <a:pt x="156" y="231"/>
                </a:lnTo>
                <a:lnTo>
                  <a:pt x="156" y="230"/>
                </a:lnTo>
                <a:lnTo>
                  <a:pt x="156" y="227"/>
                </a:lnTo>
                <a:lnTo>
                  <a:pt x="154" y="224"/>
                </a:lnTo>
                <a:lnTo>
                  <a:pt x="154" y="221"/>
                </a:lnTo>
                <a:lnTo>
                  <a:pt x="153" y="218"/>
                </a:lnTo>
                <a:lnTo>
                  <a:pt x="151" y="217"/>
                </a:lnTo>
                <a:lnTo>
                  <a:pt x="151" y="215"/>
                </a:lnTo>
                <a:lnTo>
                  <a:pt x="150" y="212"/>
                </a:lnTo>
                <a:lnTo>
                  <a:pt x="147" y="209"/>
                </a:lnTo>
                <a:lnTo>
                  <a:pt x="144" y="208"/>
                </a:lnTo>
                <a:lnTo>
                  <a:pt x="143" y="206"/>
                </a:lnTo>
                <a:lnTo>
                  <a:pt x="141" y="205"/>
                </a:lnTo>
                <a:lnTo>
                  <a:pt x="138" y="204"/>
                </a:lnTo>
                <a:lnTo>
                  <a:pt x="134" y="201"/>
                </a:lnTo>
                <a:lnTo>
                  <a:pt x="132" y="199"/>
                </a:lnTo>
                <a:lnTo>
                  <a:pt x="131" y="199"/>
                </a:lnTo>
                <a:lnTo>
                  <a:pt x="128" y="196"/>
                </a:lnTo>
                <a:lnTo>
                  <a:pt x="125" y="192"/>
                </a:lnTo>
                <a:lnTo>
                  <a:pt x="119" y="182"/>
                </a:lnTo>
                <a:lnTo>
                  <a:pt x="118" y="179"/>
                </a:lnTo>
                <a:lnTo>
                  <a:pt x="115" y="176"/>
                </a:lnTo>
                <a:lnTo>
                  <a:pt x="113" y="174"/>
                </a:lnTo>
                <a:lnTo>
                  <a:pt x="109" y="167"/>
                </a:lnTo>
                <a:lnTo>
                  <a:pt x="107" y="164"/>
                </a:lnTo>
                <a:lnTo>
                  <a:pt x="103" y="160"/>
                </a:lnTo>
                <a:lnTo>
                  <a:pt x="100" y="157"/>
                </a:lnTo>
                <a:lnTo>
                  <a:pt x="99" y="155"/>
                </a:lnTo>
                <a:lnTo>
                  <a:pt x="97" y="154"/>
                </a:lnTo>
                <a:lnTo>
                  <a:pt x="94" y="151"/>
                </a:lnTo>
                <a:lnTo>
                  <a:pt x="94" y="149"/>
                </a:lnTo>
                <a:lnTo>
                  <a:pt x="93" y="148"/>
                </a:lnTo>
                <a:lnTo>
                  <a:pt x="88" y="143"/>
                </a:lnTo>
                <a:lnTo>
                  <a:pt x="87" y="142"/>
                </a:lnTo>
                <a:lnTo>
                  <a:pt x="85" y="139"/>
                </a:lnTo>
                <a:lnTo>
                  <a:pt x="84" y="139"/>
                </a:lnTo>
                <a:lnTo>
                  <a:pt x="84" y="138"/>
                </a:lnTo>
                <a:lnTo>
                  <a:pt x="80" y="130"/>
                </a:lnTo>
                <a:lnTo>
                  <a:pt x="78" y="127"/>
                </a:lnTo>
                <a:lnTo>
                  <a:pt x="77" y="124"/>
                </a:lnTo>
                <a:lnTo>
                  <a:pt x="71" y="116"/>
                </a:lnTo>
                <a:lnTo>
                  <a:pt x="68" y="113"/>
                </a:lnTo>
                <a:lnTo>
                  <a:pt x="61" y="102"/>
                </a:lnTo>
                <a:lnTo>
                  <a:pt x="58" y="100"/>
                </a:lnTo>
                <a:lnTo>
                  <a:pt x="50" y="94"/>
                </a:lnTo>
                <a:lnTo>
                  <a:pt x="49" y="91"/>
                </a:lnTo>
                <a:lnTo>
                  <a:pt x="43" y="80"/>
                </a:lnTo>
                <a:lnTo>
                  <a:pt x="41" y="79"/>
                </a:lnTo>
                <a:lnTo>
                  <a:pt x="40" y="76"/>
                </a:lnTo>
                <a:lnTo>
                  <a:pt x="39" y="75"/>
                </a:lnTo>
                <a:lnTo>
                  <a:pt x="37" y="73"/>
                </a:lnTo>
                <a:lnTo>
                  <a:pt x="34" y="70"/>
                </a:lnTo>
                <a:lnTo>
                  <a:pt x="33" y="69"/>
                </a:lnTo>
                <a:lnTo>
                  <a:pt x="28" y="64"/>
                </a:lnTo>
                <a:lnTo>
                  <a:pt x="22" y="60"/>
                </a:lnTo>
                <a:lnTo>
                  <a:pt x="21" y="58"/>
                </a:lnTo>
                <a:lnTo>
                  <a:pt x="17" y="53"/>
                </a:lnTo>
                <a:lnTo>
                  <a:pt x="14" y="50"/>
                </a:lnTo>
                <a:lnTo>
                  <a:pt x="12" y="48"/>
                </a:lnTo>
                <a:lnTo>
                  <a:pt x="9" y="47"/>
                </a:lnTo>
                <a:lnTo>
                  <a:pt x="0" y="38"/>
                </a:lnTo>
                <a:lnTo>
                  <a:pt x="0" y="37"/>
                </a:lnTo>
                <a:lnTo>
                  <a:pt x="6" y="29"/>
                </a:lnTo>
                <a:lnTo>
                  <a:pt x="11" y="31"/>
                </a:lnTo>
                <a:lnTo>
                  <a:pt x="22" y="23"/>
                </a:lnTo>
                <a:lnTo>
                  <a:pt x="25" y="25"/>
                </a:lnTo>
                <a:lnTo>
                  <a:pt x="27" y="19"/>
                </a:lnTo>
                <a:lnTo>
                  <a:pt x="33" y="19"/>
                </a:lnTo>
                <a:lnTo>
                  <a:pt x="36" y="19"/>
                </a:lnTo>
                <a:lnTo>
                  <a:pt x="39" y="22"/>
                </a:lnTo>
                <a:lnTo>
                  <a:pt x="43" y="28"/>
                </a:lnTo>
                <a:lnTo>
                  <a:pt x="47" y="29"/>
                </a:lnTo>
                <a:lnTo>
                  <a:pt x="66" y="29"/>
                </a:lnTo>
                <a:lnTo>
                  <a:pt x="71" y="25"/>
                </a:lnTo>
                <a:lnTo>
                  <a:pt x="71" y="13"/>
                </a:lnTo>
                <a:lnTo>
                  <a:pt x="74" y="10"/>
                </a:lnTo>
                <a:lnTo>
                  <a:pt x="82" y="9"/>
                </a:lnTo>
                <a:lnTo>
                  <a:pt x="84" y="4"/>
                </a:lnTo>
                <a:lnTo>
                  <a:pt x="85" y="3"/>
                </a:lnTo>
                <a:lnTo>
                  <a:pt x="87" y="0"/>
                </a:lnTo>
                <a:lnTo>
                  <a:pt x="99" y="12"/>
                </a:lnTo>
                <a:lnTo>
                  <a:pt x="106" y="20"/>
                </a:lnTo>
                <a:close/>
              </a:path>
            </a:pathLst>
          </a:cu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64" tIns="34282" rIns="68564" bIns="34282" anchor="ctr"/>
          <a:lstStyle/>
          <a:p>
            <a:pPr defTabSz="960120"/>
            <a:endParaRPr lang="ru-RU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70" name="Freeform 280"/>
          <p:cNvSpPr>
            <a:spLocks/>
          </p:cNvSpPr>
          <p:nvPr/>
        </p:nvSpPr>
        <p:spPr bwMode="auto">
          <a:xfrm rot="21334256">
            <a:off x="5024383" y="2527071"/>
            <a:ext cx="440165" cy="476679"/>
          </a:xfrm>
          <a:custGeom>
            <a:avLst/>
            <a:gdLst>
              <a:gd name="T0" fmla="*/ 2147483647 w 142"/>
              <a:gd name="T1" fmla="*/ 2147483647 h 175"/>
              <a:gd name="T2" fmla="*/ 2147483647 w 142"/>
              <a:gd name="T3" fmla="*/ 2147483647 h 175"/>
              <a:gd name="T4" fmla="*/ 2147483647 w 142"/>
              <a:gd name="T5" fmla="*/ 2147483647 h 175"/>
              <a:gd name="T6" fmla="*/ 2147483647 w 142"/>
              <a:gd name="T7" fmla="*/ 2147483647 h 175"/>
              <a:gd name="T8" fmla="*/ 2147483647 w 142"/>
              <a:gd name="T9" fmla="*/ 2147483647 h 175"/>
              <a:gd name="T10" fmla="*/ 2147483647 w 142"/>
              <a:gd name="T11" fmla="*/ 2147483647 h 175"/>
              <a:gd name="T12" fmla="*/ 2147483647 w 142"/>
              <a:gd name="T13" fmla="*/ 2147483647 h 175"/>
              <a:gd name="T14" fmla="*/ 2147483647 w 142"/>
              <a:gd name="T15" fmla="*/ 2147483647 h 175"/>
              <a:gd name="T16" fmla="*/ 2147483647 w 142"/>
              <a:gd name="T17" fmla="*/ 2147483647 h 175"/>
              <a:gd name="T18" fmla="*/ 2147483647 w 142"/>
              <a:gd name="T19" fmla="*/ 2147483647 h 175"/>
              <a:gd name="T20" fmla="*/ 2147483647 w 142"/>
              <a:gd name="T21" fmla="*/ 2147483647 h 175"/>
              <a:gd name="T22" fmla="*/ 2147483647 w 142"/>
              <a:gd name="T23" fmla="*/ 2147483647 h 175"/>
              <a:gd name="T24" fmla="*/ 2147483647 w 142"/>
              <a:gd name="T25" fmla="*/ 2147483647 h 175"/>
              <a:gd name="T26" fmla="*/ 2147483647 w 142"/>
              <a:gd name="T27" fmla="*/ 2147483647 h 175"/>
              <a:gd name="T28" fmla="*/ 2147483647 w 142"/>
              <a:gd name="T29" fmla="*/ 2147483647 h 175"/>
              <a:gd name="T30" fmla="*/ 2147483647 w 142"/>
              <a:gd name="T31" fmla="*/ 2147483647 h 175"/>
              <a:gd name="T32" fmla="*/ 2147483647 w 142"/>
              <a:gd name="T33" fmla="*/ 2147483647 h 175"/>
              <a:gd name="T34" fmla="*/ 2147483647 w 142"/>
              <a:gd name="T35" fmla="*/ 2147483647 h 175"/>
              <a:gd name="T36" fmla="*/ 2147483647 w 142"/>
              <a:gd name="T37" fmla="*/ 2147483647 h 175"/>
              <a:gd name="T38" fmla="*/ 2147483647 w 142"/>
              <a:gd name="T39" fmla="*/ 2147483647 h 175"/>
              <a:gd name="T40" fmla="*/ 2147483647 w 142"/>
              <a:gd name="T41" fmla="*/ 2147483647 h 175"/>
              <a:gd name="T42" fmla="*/ 2147483647 w 142"/>
              <a:gd name="T43" fmla="*/ 2147483647 h 175"/>
              <a:gd name="T44" fmla="*/ 2147483647 w 142"/>
              <a:gd name="T45" fmla="*/ 2147483647 h 175"/>
              <a:gd name="T46" fmla="*/ 2147483647 w 142"/>
              <a:gd name="T47" fmla="*/ 2147483647 h 175"/>
              <a:gd name="T48" fmla="*/ 2147483647 w 142"/>
              <a:gd name="T49" fmla="*/ 2147483647 h 175"/>
              <a:gd name="T50" fmla="*/ 2147483647 w 142"/>
              <a:gd name="T51" fmla="*/ 2147483647 h 175"/>
              <a:gd name="T52" fmla="*/ 2147483647 w 142"/>
              <a:gd name="T53" fmla="*/ 2147483647 h 175"/>
              <a:gd name="T54" fmla="*/ 2147483647 w 142"/>
              <a:gd name="T55" fmla="*/ 2147483647 h 175"/>
              <a:gd name="T56" fmla="*/ 2147483647 w 142"/>
              <a:gd name="T57" fmla="*/ 2147483647 h 175"/>
              <a:gd name="T58" fmla="*/ 2147483647 w 142"/>
              <a:gd name="T59" fmla="*/ 2147483647 h 175"/>
              <a:gd name="T60" fmla="*/ 2147483647 w 142"/>
              <a:gd name="T61" fmla="*/ 2147483647 h 175"/>
              <a:gd name="T62" fmla="*/ 2147483647 w 142"/>
              <a:gd name="T63" fmla="*/ 2147483647 h 175"/>
              <a:gd name="T64" fmla="*/ 2147483647 w 142"/>
              <a:gd name="T65" fmla="*/ 2147483647 h 175"/>
              <a:gd name="T66" fmla="*/ 2147483647 w 142"/>
              <a:gd name="T67" fmla="*/ 2147483647 h 175"/>
              <a:gd name="T68" fmla="*/ 2147483647 w 142"/>
              <a:gd name="T69" fmla="*/ 2147483647 h 175"/>
              <a:gd name="T70" fmla="*/ 2147483647 w 142"/>
              <a:gd name="T71" fmla="*/ 2147483647 h 175"/>
              <a:gd name="T72" fmla="*/ 2147483647 w 142"/>
              <a:gd name="T73" fmla="*/ 2147483647 h 175"/>
              <a:gd name="T74" fmla="*/ 2147483647 w 142"/>
              <a:gd name="T75" fmla="*/ 2147483647 h 175"/>
              <a:gd name="T76" fmla="*/ 2147483647 w 142"/>
              <a:gd name="T77" fmla="*/ 2147483647 h 175"/>
              <a:gd name="T78" fmla="*/ 2147483647 w 142"/>
              <a:gd name="T79" fmla="*/ 2147483647 h 175"/>
              <a:gd name="T80" fmla="*/ 2147483647 w 142"/>
              <a:gd name="T81" fmla="*/ 2147483647 h 175"/>
              <a:gd name="T82" fmla="*/ 2147483647 w 142"/>
              <a:gd name="T83" fmla="*/ 2147483647 h 175"/>
              <a:gd name="T84" fmla="*/ 2147483647 w 142"/>
              <a:gd name="T85" fmla="*/ 2147483647 h 175"/>
              <a:gd name="T86" fmla="*/ 2147483647 w 142"/>
              <a:gd name="T87" fmla="*/ 2147483647 h 175"/>
              <a:gd name="T88" fmla="*/ 2147483647 w 142"/>
              <a:gd name="T89" fmla="*/ 2147483647 h 175"/>
              <a:gd name="T90" fmla="*/ 2147483647 w 142"/>
              <a:gd name="T91" fmla="*/ 2147483647 h 175"/>
              <a:gd name="T92" fmla="*/ 2147483647 w 142"/>
              <a:gd name="T93" fmla="*/ 2147483647 h 175"/>
              <a:gd name="T94" fmla="*/ 2147483647 w 142"/>
              <a:gd name="T95" fmla="*/ 2147483647 h 175"/>
              <a:gd name="T96" fmla="*/ 2147483647 w 142"/>
              <a:gd name="T97" fmla="*/ 2147483647 h 175"/>
              <a:gd name="T98" fmla="*/ 2147483647 w 142"/>
              <a:gd name="T99" fmla="*/ 2147483647 h 175"/>
              <a:gd name="T100" fmla="*/ 2147483647 w 142"/>
              <a:gd name="T101" fmla="*/ 2147483647 h 175"/>
              <a:gd name="T102" fmla="*/ 0 w 142"/>
              <a:gd name="T103" fmla="*/ 2147483647 h 175"/>
              <a:gd name="T104" fmla="*/ 2147483647 w 142"/>
              <a:gd name="T105" fmla="*/ 2147483647 h 175"/>
              <a:gd name="T106" fmla="*/ 2147483647 w 142"/>
              <a:gd name="T107" fmla="*/ 2147483647 h 175"/>
              <a:gd name="T108" fmla="*/ 2147483647 w 142"/>
              <a:gd name="T109" fmla="*/ 2147483647 h 175"/>
              <a:gd name="T110" fmla="*/ 2147483647 w 142"/>
              <a:gd name="T111" fmla="*/ 2147483647 h 175"/>
              <a:gd name="T112" fmla="*/ 2147483647 w 142"/>
              <a:gd name="T113" fmla="*/ 2147483647 h 175"/>
              <a:gd name="T114" fmla="*/ 2147483647 w 142"/>
              <a:gd name="T115" fmla="*/ 2147483647 h 1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2"/>
              <a:gd name="T175" fmla="*/ 0 h 175"/>
              <a:gd name="T176" fmla="*/ 142 w 142"/>
              <a:gd name="T177" fmla="*/ 175 h 17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2" h="175">
                <a:moveTo>
                  <a:pt x="92" y="1"/>
                </a:moveTo>
                <a:lnTo>
                  <a:pt x="91" y="29"/>
                </a:lnTo>
                <a:lnTo>
                  <a:pt x="100" y="30"/>
                </a:lnTo>
                <a:lnTo>
                  <a:pt x="100" y="27"/>
                </a:lnTo>
                <a:lnTo>
                  <a:pt x="107" y="27"/>
                </a:lnTo>
                <a:lnTo>
                  <a:pt x="134" y="29"/>
                </a:lnTo>
                <a:lnTo>
                  <a:pt x="134" y="36"/>
                </a:lnTo>
                <a:lnTo>
                  <a:pt x="128" y="36"/>
                </a:lnTo>
                <a:lnTo>
                  <a:pt x="126" y="44"/>
                </a:lnTo>
                <a:lnTo>
                  <a:pt x="126" y="46"/>
                </a:lnTo>
                <a:lnTo>
                  <a:pt x="122" y="46"/>
                </a:lnTo>
                <a:lnTo>
                  <a:pt x="117" y="45"/>
                </a:lnTo>
                <a:lnTo>
                  <a:pt x="117" y="54"/>
                </a:lnTo>
                <a:lnTo>
                  <a:pt x="112" y="51"/>
                </a:lnTo>
                <a:lnTo>
                  <a:pt x="112" y="58"/>
                </a:lnTo>
                <a:lnTo>
                  <a:pt x="113" y="58"/>
                </a:lnTo>
                <a:lnTo>
                  <a:pt x="110" y="85"/>
                </a:lnTo>
                <a:lnTo>
                  <a:pt x="114" y="85"/>
                </a:lnTo>
                <a:lnTo>
                  <a:pt x="114" y="95"/>
                </a:lnTo>
                <a:lnTo>
                  <a:pt x="114" y="99"/>
                </a:lnTo>
                <a:lnTo>
                  <a:pt x="110" y="99"/>
                </a:lnTo>
                <a:lnTo>
                  <a:pt x="109" y="99"/>
                </a:lnTo>
                <a:lnTo>
                  <a:pt x="107" y="101"/>
                </a:lnTo>
                <a:lnTo>
                  <a:pt x="104" y="105"/>
                </a:lnTo>
                <a:lnTo>
                  <a:pt x="106" y="107"/>
                </a:lnTo>
                <a:lnTo>
                  <a:pt x="107" y="105"/>
                </a:lnTo>
                <a:lnTo>
                  <a:pt x="109" y="107"/>
                </a:lnTo>
                <a:lnTo>
                  <a:pt x="107" y="107"/>
                </a:lnTo>
                <a:lnTo>
                  <a:pt x="104" y="107"/>
                </a:lnTo>
                <a:lnTo>
                  <a:pt x="103" y="107"/>
                </a:lnTo>
                <a:lnTo>
                  <a:pt x="101" y="107"/>
                </a:lnTo>
                <a:lnTo>
                  <a:pt x="98" y="108"/>
                </a:lnTo>
                <a:lnTo>
                  <a:pt x="97" y="107"/>
                </a:lnTo>
                <a:lnTo>
                  <a:pt x="95" y="105"/>
                </a:lnTo>
                <a:lnTo>
                  <a:pt x="94" y="107"/>
                </a:lnTo>
                <a:lnTo>
                  <a:pt x="92" y="107"/>
                </a:lnTo>
                <a:lnTo>
                  <a:pt x="91" y="107"/>
                </a:lnTo>
                <a:lnTo>
                  <a:pt x="92" y="104"/>
                </a:lnTo>
                <a:lnTo>
                  <a:pt x="91" y="102"/>
                </a:lnTo>
                <a:lnTo>
                  <a:pt x="87" y="102"/>
                </a:lnTo>
                <a:lnTo>
                  <a:pt x="84" y="102"/>
                </a:lnTo>
                <a:lnTo>
                  <a:pt x="90" y="112"/>
                </a:lnTo>
                <a:lnTo>
                  <a:pt x="101" y="114"/>
                </a:lnTo>
                <a:lnTo>
                  <a:pt x="113" y="114"/>
                </a:lnTo>
                <a:lnTo>
                  <a:pt x="123" y="109"/>
                </a:lnTo>
                <a:lnTo>
                  <a:pt x="122" y="117"/>
                </a:lnTo>
                <a:lnTo>
                  <a:pt x="120" y="117"/>
                </a:lnTo>
                <a:lnTo>
                  <a:pt x="120" y="124"/>
                </a:lnTo>
                <a:lnTo>
                  <a:pt x="138" y="126"/>
                </a:lnTo>
                <a:lnTo>
                  <a:pt x="138" y="139"/>
                </a:lnTo>
                <a:lnTo>
                  <a:pt x="142" y="139"/>
                </a:lnTo>
                <a:lnTo>
                  <a:pt x="142" y="146"/>
                </a:lnTo>
                <a:lnTo>
                  <a:pt x="139" y="148"/>
                </a:lnTo>
                <a:lnTo>
                  <a:pt x="136" y="152"/>
                </a:lnTo>
                <a:lnTo>
                  <a:pt x="136" y="170"/>
                </a:lnTo>
                <a:lnTo>
                  <a:pt x="135" y="170"/>
                </a:lnTo>
                <a:lnTo>
                  <a:pt x="132" y="168"/>
                </a:lnTo>
                <a:lnTo>
                  <a:pt x="132" y="170"/>
                </a:lnTo>
                <a:lnTo>
                  <a:pt x="131" y="170"/>
                </a:lnTo>
                <a:lnTo>
                  <a:pt x="129" y="167"/>
                </a:lnTo>
                <a:lnTo>
                  <a:pt x="128" y="167"/>
                </a:lnTo>
                <a:lnTo>
                  <a:pt x="125" y="168"/>
                </a:lnTo>
                <a:lnTo>
                  <a:pt x="123" y="167"/>
                </a:lnTo>
                <a:lnTo>
                  <a:pt x="125" y="171"/>
                </a:lnTo>
                <a:lnTo>
                  <a:pt x="123" y="174"/>
                </a:lnTo>
                <a:lnTo>
                  <a:pt x="104" y="164"/>
                </a:lnTo>
                <a:lnTo>
                  <a:pt x="104" y="161"/>
                </a:lnTo>
                <a:lnTo>
                  <a:pt x="100" y="158"/>
                </a:lnTo>
                <a:lnTo>
                  <a:pt x="94" y="165"/>
                </a:lnTo>
                <a:lnTo>
                  <a:pt x="91" y="164"/>
                </a:lnTo>
                <a:lnTo>
                  <a:pt x="90" y="167"/>
                </a:lnTo>
                <a:lnTo>
                  <a:pt x="92" y="170"/>
                </a:lnTo>
                <a:lnTo>
                  <a:pt x="88" y="175"/>
                </a:lnTo>
                <a:lnTo>
                  <a:pt x="73" y="168"/>
                </a:lnTo>
                <a:lnTo>
                  <a:pt x="72" y="171"/>
                </a:lnTo>
                <a:lnTo>
                  <a:pt x="62" y="167"/>
                </a:lnTo>
                <a:lnTo>
                  <a:pt x="60" y="170"/>
                </a:lnTo>
                <a:lnTo>
                  <a:pt x="57" y="168"/>
                </a:lnTo>
                <a:lnTo>
                  <a:pt x="56" y="171"/>
                </a:lnTo>
                <a:lnTo>
                  <a:pt x="46" y="165"/>
                </a:lnTo>
                <a:lnTo>
                  <a:pt x="56" y="143"/>
                </a:lnTo>
                <a:lnTo>
                  <a:pt x="54" y="142"/>
                </a:lnTo>
                <a:lnTo>
                  <a:pt x="56" y="131"/>
                </a:lnTo>
                <a:lnTo>
                  <a:pt x="54" y="133"/>
                </a:lnTo>
                <a:lnTo>
                  <a:pt x="53" y="136"/>
                </a:lnTo>
                <a:lnTo>
                  <a:pt x="51" y="134"/>
                </a:lnTo>
                <a:lnTo>
                  <a:pt x="50" y="136"/>
                </a:lnTo>
                <a:lnTo>
                  <a:pt x="49" y="137"/>
                </a:lnTo>
                <a:lnTo>
                  <a:pt x="41" y="140"/>
                </a:lnTo>
                <a:lnTo>
                  <a:pt x="40" y="139"/>
                </a:lnTo>
                <a:lnTo>
                  <a:pt x="40" y="117"/>
                </a:lnTo>
                <a:lnTo>
                  <a:pt x="41" y="117"/>
                </a:lnTo>
                <a:lnTo>
                  <a:pt x="43" y="96"/>
                </a:lnTo>
                <a:lnTo>
                  <a:pt x="40" y="93"/>
                </a:lnTo>
                <a:lnTo>
                  <a:pt x="40" y="71"/>
                </a:lnTo>
                <a:lnTo>
                  <a:pt x="37" y="71"/>
                </a:lnTo>
                <a:lnTo>
                  <a:pt x="38" y="58"/>
                </a:lnTo>
                <a:lnTo>
                  <a:pt x="35" y="54"/>
                </a:lnTo>
                <a:lnTo>
                  <a:pt x="28" y="55"/>
                </a:lnTo>
                <a:lnTo>
                  <a:pt x="27" y="52"/>
                </a:lnTo>
                <a:lnTo>
                  <a:pt x="18" y="52"/>
                </a:lnTo>
                <a:lnTo>
                  <a:pt x="18" y="41"/>
                </a:lnTo>
                <a:lnTo>
                  <a:pt x="0" y="39"/>
                </a:lnTo>
                <a:lnTo>
                  <a:pt x="0" y="23"/>
                </a:lnTo>
                <a:lnTo>
                  <a:pt x="28" y="24"/>
                </a:lnTo>
                <a:lnTo>
                  <a:pt x="28" y="16"/>
                </a:lnTo>
                <a:lnTo>
                  <a:pt x="32" y="11"/>
                </a:lnTo>
                <a:lnTo>
                  <a:pt x="29" y="8"/>
                </a:lnTo>
                <a:lnTo>
                  <a:pt x="29" y="4"/>
                </a:lnTo>
                <a:lnTo>
                  <a:pt x="31" y="3"/>
                </a:lnTo>
                <a:lnTo>
                  <a:pt x="40" y="7"/>
                </a:lnTo>
                <a:lnTo>
                  <a:pt x="60" y="8"/>
                </a:lnTo>
                <a:lnTo>
                  <a:pt x="60" y="5"/>
                </a:lnTo>
                <a:lnTo>
                  <a:pt x="60" y="0"/>
                </a:lnTo>
                <a:lnTo>
                  <a:pt x="92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71" name="Freeform 281"/>
          <p:cNvSpPr>
            <a:spLocks noEditPoints="1"/>
          </p:cNvSpPr>
          <p:nvPr/>
        </p:nvSpPr>
        <p:spPr bwMode="auto">
          <a:xfrm rot="21334256">
            <a:off x="1936020" y="2658065"/>
            <a:ext cx="1061896" cy="451143"/>
          </a:xfrm>
          <a:custGeom>
            <a:avLst/>
            <a:gdLst>
              <a:gd name="T0" fmla="*/ 2147483647 w 344"/>
              <a:gd name="T1" fmla="*/ 2147483647 h 165"/>
              <a:gd name="T2" fmla="*/ 2147483647 w 344"/>
              <a:gd name="T3" fmla="*/ 2147483647 h 165"/>
              <a:gd name="T4" fmla="*/ 2147483647 w 344"/>
              <a:gd name="T5" fmla="*/ 2147483647 h 165"/>
              <a:gd name="T6" fmla="*/ 2147483647 w 344"/>
              <a:gd name="T7" fmla="*/ 2147483647 h 165"/>
              <a:gd name="T8" fmla="*/ 2147483647 w 344"/>
              <a:gd name="T9" fmla="*/ 2147483647 h 165"/>
              <a:gd name="T10" fmla="*/ 2147483647 w 344"/>
              <a:gd name="T11" fmla="*/ 2147483647 h 165"/>
              <a:gd name="T12" fmla="*/ 2147483647 w 344"/>
              <a:gd name="T13" fmla="*/ 2147483647 h 165"/>
              <a:gd name="T14" fmla="*/ 2147483647 w 344"/>
              <a:gd name="T15" fmla="*/ 2147483647 h 165"/>
              <a:gd name="T16" fmla="*/ 2147483647 w 344"/>
              <a:gd name="T17" fmla="*/ 2147483647 h 165"/>
              <a:gd name="T18" fmla="*/ 2147483647 w 344"/>
              <a:gd name="T19" fmla="*/ 2147483647 h 165"/>
              <a:gd name="T20" fmla="*/ 2147483647 w 344"/>
              <a:gd name="T21" fmla="*/ 2147483647 h 165"/>
              <a:gd name="T22" fmla="*/ 2147483647 w 344"/>
              <a:gd name="T23" fmla="*/ 2147483647 h 165"/>
              <a:gd name="T24" fmla="*/ 2147483647 w 344"/>
              <a:gd name="T25" fmla="*/ 2147483647 h 165"/>
              <a:gd name="T26" fmla="*/ 2147483647 w 344"/>
              <a:gd name="T27" fmla="*/ 2147483647 h 165"/>
              <a:gd name="T28" fmla="*/ 2147483647 w 344"/>
              <a:gd name="T29" fmla="*/ 2147483647 h 165"/>
              <a:gd name="T30" fmla="*/ 2147483647 w 344"/>
              <a:gd name="T31" fmla="*/ 2147483647 h 165"/>
              <a:gd name="T32" fmla="*/ 2147483647 w 344"/>
              <a:gd name="T33" fmla="*/ 2147483647 h 165"/>
              <a:gd name="T34" fmla="*/ 2147483647 w 344"/>
              <a:gd name="T35" fmla="*/ 2147483647 h 165"/>
              <a:gd name="T36" fmla="*/ 2147483647 w 344"/>
              <a:gd name="T37" fmla="*/ 2147483647 h 165"/>
              <a:gd name="T38" fmla="*/ 2147483647 w 344"/>
              <a:gd name="T39" fmla="*/ 2147483647 h 165"/>
              <a:gd name="T40" fmla="*/ 2147483647 w 344"/>
              <a:gd name="T41" fmla="*/ 2147483647 h 165"/>
              <a:gd name="T42" fmla="*/ 2147483647 w 344"/>
              <a:gd name="T43" fmla="*/ 2147483647 h 165"/>
              <a:gd name="T44" fmla="*/ 2147483647 w 344"/>
              <a:gd name="T45" fmla="*/ 2147483647 h 165"/>
              <a:gd name="T46" fmla="*/ 2147483647 w 344"/>
              <a:gd name="T47" fmla="*/ 2147483647 h 165"/>
              <a:gd name="T48" fmla="*/ 2147483647 w 344"/>
              <a:gd name="T49" fmla="*/ 2147483647 h 165"/>
              <a:gd name="T50" fmla="*/ 2147483647 w 344"/>
              <a:gd name="T51" fmla="*/ 2147483647 h 165"/>
              <a:gd name="T52" fmla="*/ 2147483647 w 344"/>
              <a:gd name="T53" fmla="*/ 2147483647 h 165"/>
              <a:gd name="T54" fmla="*/ 2147483647 w 344"/>
              <a:gd name="T55" fmla="*/ 2147483647 h 165"/>
              <a:gd name="T56" fmla="*/ 2147483647 w 344"/>
              <a:gd name="T57" fmla="*/ 2147483647 h 165"/>
              <a:gd name="T58" fmla="*/ 2147483647 w 344"/>
              <a:gd name="T59" fmla="*/ 2147483647 h 165"/>
              <a:gd name="T60" fmla="*/ 2147483647 w 344"/>
              <a:gd name="T61" fmla="*/ 2147483647 h 165"/>
              <a:gd name="T62" fmla="*/ 2147483647 w 344"/>
              <a:gd name="T63" fmla="*/ 2147483647 h 165"/>
              <a:gd name="T64" fmla="*/ 2147483647 w 344"/>
              <a:gd name="T65" fmla="*/ 2147483647 h 165"/>
              <a:gd name="T66" fmla="*/ 2147483647 w 344"/>
              <a:gd name="T67" fmla="*/ 2147483647 h 165"/>
              <a:gd name="T68" fmla="*/ 2147483647 w 344"/>
              <a:gd name="T69" fmla="*/ 2147483647 h 165"/>
              <a:gd name="T70" fmla="*/ 2147483647 w 344"/>
              <a:gd name="T71" fmla="*/ 2147483647 h 165"/>
              <a:gd name="T72" fmla="*/ 2147483647 w 344"/>
              <a:gd name="T73" fmla="*/ 2147483647 h 165"/>
              <a:gd name="T74" fmla="*/ 2147483647 w 344"/>
              <a:gd name="T75" fmla="*/ 2147483647 h 165"/>
              <a:gd name="T76" fmla="*/ 2147483647 w 344"/>
              <a:gd name="T77" fmla="*/ 2147483647 h 165"/>
              <a:gd name="T78" fmla="*/ 2147483647 w 344"/>
              <a:gd name="T79" fmla="*/ 2147483647 h 165"/>
              <a:gd name="T80" fmla="*/ 2147483647 w 344"/>
              <a:gd name="T81" fmla="*/ 2147483647 h 165"/>
              <a:gd name="T82" fmla="*/ 2147483647 w 344"/>
              <a:gd name="T83" fmla="*/ 2147483647 h 165"/>
              <a:gd name="T84" fmla="*/ 2147483647 w 344"/>
              <a:gd name="T85" fmla="*/ 2147483647 h 165"/>
              <a:gd name="T86" fmla="*/ 2147483647 w 344"/>
              <a:gd name="T87" fmla="*/ 2147483647 h 165"/>
              <a:gd name="T88" fmla="*/ 2147483647 w 344"/>
              <a:gd name="T89" fmla="*/ 2147483647 h 165"/>
              <a:gd name="T90" fmla="*/ 2147483647 w 344"/>
              <a:gd name="T91" fmla="*/ 2147483647 h 165"/>
              <a:gd name="T92" fmla="*/ 2147483647 w 344"/>
              <a:gd name="T93" fmla="*/ 2147483647 h 165"/>
              <a:gd name="T94" fmla="*/ 2147483647 w 344"/>
              <a:gd name="T95" fmla="*/ 2147483647 h 165"/>
              <a:gd name="T96" fmla="*/ 2147483647 w 344"/>
              <a:gd name="T97" fmla="*/ 2147483647 h 165"/>
              <a:gd name="T98" fmla="*/ 2147483647 w 344"/>
              <a:gd name="T99" fmla="*/ 2147483647 h 165"/>
              <a:gd name="T100" fmla="*/ 2147483647 w 344"/>
              <a:gd name="T101" fmla="*/ 2147483647 h 165"/>
              <a:gd name="T102" fmla="*/ 2147483647 w 344"/>
              <a:gd name="T103" fmla="*/ 2147483647 h 165"/>
              <a:gd name="T104" fmla="*/ 2147483647 w 344"/>
              <a:gd name="T105" fmla="*/ 2147483647 h 165"/>
              <a:gd name="T106" fmla="*/ 2147483647 w 344"/>
              <a:gd name="T107" fmla="*/ 2147483647 h 165"/>
              <a:gd name="T108" fmla="*/ 2147483647 w 344"/>
              <a:gd name="T109" fmla="*/ 2147483647 h 165"/>
              <a:gd name="T110" fmla="*/ 2147483647 w 344"/>
              <a:gd name="T111" fmla="*/ 2147483647 h 16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44"/>
              <a:gd name="T169" fmla="*/ 0 h 165"/>
              <a:gd name="T170" fmla="*/ 344 w 344"/>
              <a:gd name="T171" fmla="*/ 165 h 16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44" h="165">
                <a:moveTo>
                  <a:pt x="88" y="2"/>
                </a:moveTo>
                <a:lnTo>
                  <a:pt x="91" y="2"/>
                </a:lnTo>
                <a:lnTo>
                  <a:pt x="95" y="0"/>
                </a:lnTo>
                <a:lnTo>
                  <a:pt x="99" y="0"/>
                </a:lnTo>
                <a:lnTo>
                  <a:pt x="101" y="0"/>
                </a:lnTo>
                <a:lnTo>
                  <a:pt x="104" y="1"/>
                </a:lnTo>
                <a:lnTo>
                  <a:pt x="110" y="4"/>
                </a:lnTo>
                <a:lnTo>
                  <a:pt x="115" y="7"/>
                </a:lnTo>
                <a:lnTo>
                  <a:pt x="118" y="8"/>
                </a:lnTo>
                <a:lnTo>
                  <a:pt x="121" y="10"/>
                </a:lnTo>
                <a:lnTo>
                  <a:pt x="123" y="11"/>
                </a:lnTo>
                <a:lnTo>
                  <a:pt x="127" y="16"/>
                </a:lnTo>
                <a:lnTo>
                  <a:pt x="129" y="19"/>
                </a:lnTo>
                <a:lnTo>
                  <a:pt x="135" y="23"/>
                </a:lnTo>
                <a:lnTo>
                  <a:pt x="137" y="26"/>
                </a:lnTo>
                <a:lnTo>
                  <a:pt x="146" y="32"/>
                </a:lnTo>
                <a:lnTo>
                  <a:pt x="152" y="36"/>
                </a:lnTo>
                <a:lnTo>
                  <a:pt x="156" y="39"/>
                </a:lnTo>
                <a:lnTo>
                  <a:pt x="164" y="42"/>
                </a:lnTo>
                <a:lnTo>
                  <a:pt x="165" y="43"/>
                </a:lnTo>
                <a:lnTo>
                  <a:pt x="184" y="51"/>
                </a:lnTo>
                <a:lnTo>
                  <a:pt x="187" y="54"/>
                </a:lnTo>
                <a:lnTo>
                  <a:pt x="195" y="57"/>
                </a:lnTo>
                <a:lnTo>
                  <a:pt x="198" y="58"/>
                </a:lnTo>
                <a:lnTo>
                  <a:pt x="202" y="60"/>
                </a:lnTo>
                <a:lnTo>
                  <a:pt x="206" y="61"/>
                </a:lnTo>
                <a:lnTo>
                  <a:pt x="209" y="61"/>
                </a:lnTo>
                <a:lnTo>
                  <a:pt x="214" y="61"/>
                </a:lnTo>
                <a:lnTo>
                  <a:pt x="217" y="61"/>
                </a:lnTo>
                <a:lnTo>
                  <a:pt x="218" y="61"/>
                </a:lnTo>
                <a:lnTo>
                  <a:pt x="222" y="63"/>
                </a:lnTo>
                <a:lnTo>
                  <a:pt x="227" y="63"/>
                </a:lnTo>
                <a:lnTo>
                  <a:pt x="231" y="63"/>
                </a:lnTo>
                <a:lnTo>
                  <a:pt x="234" y="63"/>
                </a:lnTo>
                <a:lnTo>
                  <a:pt x="247" y="64"/>
                </a:lnTo>
                <a:lnTo>
                  <a:pt x="249" y="64"/>
                </a:lnTo>
                <a:lnTo>
                  <a:pt x="250" y="64"/>
                </a:lnTo>
                <a:lnTo>
                  <a:pt x="252" y="64"/>
                </a:lnTo>
                <a:lnTo>
                  <a:pt x="253" y="63"/>
                </a:lnTo>
                <a:lnTo>
                  <a:pt x="255" y="63"/>
                </a:lnTo>
                <a:lnTo>
                  <a:pt x="256" y="64"/>
                </a:lnTo>
                <a:lnTo>
                  <a:pt x="258" y="63"/>
                </a:lnTo>
                <a:lnTo>
                  <a:pt x="256" y="61"/>
                </a:lnTo>
                <a:lnTo>
                  <a:pt x="255" y="60"/>
                </a:lnTo>
                <a:lnTo>
                  <a:pt x="256" y="58"/>
                </a:lnTo>
                <a:lnTo>
                  <a:pt x="258" y="57"/>
                </a:lnTo>
                <a:lnTo>
                  <a:pt x="262" y="58"/>
                </a:lnTo>
                <a:lnTo>
                  <a:pt x="265" y="60"/>
                </a:lnTo>
                <a:lnTo>
                  <a:pt x="265" y="61"/>
                </a:lnTo>
                <a:lnTo>
                  <a:pt x="263" y="63"/>
                </a:lnTo>
                <a:lnTo>
                  <a:pt x="266" y="63"/>
                </a:lnTo>
                <a:lnTo>
                  <a:pt x="268" y="63"/>
                </a:lnTo>
                <a:lnTo>
                  <a:pt x="272" y="61"/>
                </a:lnTo>
                <a:lnTo>
                  <a:pt x="284" y="55"/>
                </a:lnTo>
                <a:lnTo>
                  <a:pt x="287" y="54"/>
                </a:lnTo>
                <a:lnTo>
                  <a:pt x="293" y="52"/>
                </a:lnTo>
                <a:lnTo>
                  <a:pt x="297" y="49"/>
                </a:lnTo>
                <a:lnTo>
                  <a:pt x="303" y="45"/>
                </a:lnTo>
                <a:lnTo>
                  <a:pt x="305" y="43"/>
                </a:lnTo>
                <a:lnTo>
                  <a:pt x="307" y="41"/>
                </a:lnTo>
                <a:lnTo>
                  <a:pt x="313" y="33"/>
                </a:lnTo>
                <a:lnTo>
                  <a:pt x="315" y="33"/>
                </a:lnTo>
                <a:lnTo>
                  <a:pt x="322" y="39"/>
                </a:lnTo>
                <a:lnTo>
                  <a:pt x="322" y="41"/>
                </a:lnTo>
                <a:lnTo>
                  <a:pt x="321" y="43"/>
                </a:lnTo>
                <a:lnTo>
                  <a:pt x="321" y="45"/>
                </a:lnTo>
                <a:lnTo>
                  <a:pt x="324" y="46"/>
                </a:lnTo>
                <a:lnTo>
                  <a:pt x="325" y="49"/>
                </a:lnTo>
                <a:lnTo>
                  <a:pt x="331" y="54"/>
                </a:lnTo>
                <a:lnTo>
                  <a:pt x="331" y="57"/>
                </a:lnTo>
                <a:lnTo>
                  <a:pt x="335" y="57"/>
                </a:lnTo>
                <a:lnTo>
                  <a:pt x="340" y="65"/>
                </a:lnTo>
                <a:lnTo>
                  <a:pt x="343" y="74"/>
                </a:lnTo>
                <a:lnTo>
                  <a:pt x="344" y="82"/>
                </a:lnTo>
                <a:lnTo>
                  <a:pt x="344" y="92"/>
                </a:lnTo>
                <a:lnTo>
                  <a:pt x="337" y="99"/>
                </a:lnTo>
                <a:lnTo>
                  <a:pt x="340" y="108"/>
                </a:lnTo>
                <a:lnTo>
                  <a:pt x="340" y="111"/>
                </a:lnTo>
                <a:lnTo>
                  <a:pt x="335" y="124"/>
                </a:lnTo>
                <a:lnTo>
                  <a:pt x="335" y="128"/>
                </a:lnTo>
                <a:lnTo>
                  <a:pt x="335" y="131"/>
                </a:lnTo>
                <a:lnTo>
                  <a:pt x="331" y="134"/>
                </a:lnTo>
                <a:lnTo>
                  <a:pt x="328" y="134"/>
                </a:lnTo>
                <a:lnTo>
                  <a:pt x="327" y="136"/>
                </a:lnTo>
                <a:lnTo>
                  <a:pt x="329" y="139"/>
                </a:lnTo>
                <a:lnTo>
                  <a:pt x="328" y="146"/>
                </a:lnTo>
                <a:lnTo>
                  <a:pt x="325" y="149"/>
                </a:lnTo>
                <a:lnTo>
                  <a:pt x="322" y="152"/>
                </a:lnTo>
                <a:lnTo>
                  <a:pt x="321" y="153"/>
                </a:lnTo>
                <a:lnTo>
                  <a:pt x="318" y="153"/>
                </a:lnTo>
                <a:lnTo>
                  <a:pt x="315" y="150"/>
                </a:lnTo>
                <a:lnTo>
                  <a:pt x="312" y="149"/>
                </a:lnTo>
                <a:lnTo>
                  <a:pt x="306" y="149"/>
                </a:lnTo>
                <a:lnTo>
                  <a:pt x="306" y="148"/>
                </a:lnTo>
                <a:lnTo>
                  <a:pt x="300" y="148"/>
                </a:lnTo>
                <a:lnTo>
                  <a:pt x="300" y="146"/>
                </a:lnTo>
                <a:lnTo>
                  <a:pt x="299" y="145"/>
                </a:lnTo>
                <a:lnTo>
                  <a:pt x="297" y="146"/>
                </a:lnTo>
                <a:lnTo>
                  <a:pt x="296" y="145"/>
                </a:lnTo>
                <a:lnTo>
                  <a:pt x="288" y="145"/>
                </a:lnTo>
                <a:lnTo>
                  <a:pt x="287" y="145"/>
                </a:lnTo>
                <a:lnTo>
                  <a:pt x="285" y="143"/>
                </a:lnTo>
                <a:lnTo>
                  <a:pt x="287" y="140"/>
                </a:lnTo>
                <a:lnTo>
                  <a:pt x="287" y="139"/>
                </a:lnTo>
                <a:lnTo>
                  <a:pt x="285" y="137"/>
                </a:lnTo>
                <a:lnTo>
                  <a:pt x="284" y="137"/>
                </a:lnTo>
                <a:lnTo>
                  <a:pt x="283" y="134"/>
                </a:lnTo>
                <a:lnTo>
                  <a:pt x="280" y="134"/>
                </a:lnTo>
                <a:lnTo>
                  <a:pt x="278" y="133"/>
                </a:lnTo>
                <a:lnTo>
                  <a:pt x="277" y="133"/>
                </a:lnTo>
                <a:lnTo>
                  <a:pt x="275" y="133"/>
                </a:lnTo>
                <a:lnTo>
                  <a:pt x="274" y="128"/>
                </a:lnTo>
                <a:lnTo>
                  <a:pt x="271" y="128"/>
                </a:lnTo>
                <a:lnTo>
                  <a:pt x="268" y="124"/>
                </a:lnTo>
                <a:lnTo>
                  <a:pt x="265" y="124"/>
                </a:lnTo>
                <a:lnTo>
                  <a:pt x="258" y="126"/>
                </a:lnTo>
                <a:lnTo>
                  <a:pt x="256" y="128"/>
                </a:lnTo>
                <a:lnTo>
                  <a:pt x="252" y="134"/>
                </a:lnTo>
                <a:lnTo>
                  <a:pt x="250" y="134"/>
                </a:lnTo>
                <a:lnTo>
                  <a:pt x="237" y="133"/>
                </a:lnTo>
                <a:lnTo>
                  <a:pt x="236" y="133"/>
                </a:lnTo>
                <a:lnTo>
                  <a:pt x="234" y="136"/>
                </a:lnTo>
                <a:lnTo>
                  <a:pt x="228" y="140"/>
                </a:lnTo>
                <a:lnTo>
                  <a:pt x="221" y="143"/>
                </a:lnTo>
                <a:lnTo>
                  <a:pt x="215" y="143"/>
                </a:lnTo>
                <a:lnTo>
                  <a:pt x="208" y="149"/>
                </a:lnTo>
                <a:lnTo>
                  <a:pt x="203" y="152"/>
                </a:lnTo>
                <a:lnTo>
                  <a:pt x="202" y="150"/>
                </a:lnTo>
                <a:lnTo>
                  <a:pt x="200" y="152"/>
                </a:lnTo>
                <a:lnTo>
                  <a:pt x="199" y="155"/>
                </a:lnTo>
                <a:lnTo>
                  <a:pt x="198" y="161"/>
                </a:lnTo>
                <a:lnTo>
                  <a:pt x="195" y="162"/>
                </a:lnTo>
                <a:lnTo>
                  <a:pt x="190" y="164"/>
                </a:lnTo>
                <a:lnTo>
                  <a:pt x="187" y="165"/>
                </a:lnTo>
                <a:lnTo>
                  <a:pt x="183" y="164"/>
                </a:lnTo>
                <a:lnTo>
                  <a:pt x="178" y="161"/>
                </a:lnTo>
                <a:lnTo>
                  <a:pt x="146" y="149"/>
                </a:lnTo>
                <a:lnTo>
                  <a:pt x="126" y="140"/>
                </a:lnTo>
                <a:lnTo>
                  <a:pt x="98" y="146"/>
                </a:lnTo>
                <a:lnTo>
                  <a:pt x="95" y="145"/>
                </a:lnTo>
                <a:lnTo>
                  <a:pt x="88" y="143"/>
                </a:lnTo>
                <a:lnTo>
                  <a:pt x="79" y="140"/>
                </a:lnTo>
                <a:lnTo>
                  <a:pt x="73" y="139"/>
                </a:lnTo>
                <a:lnTo>
                  <a:pt x="58" y="139"/>
                </a:lnTo>
                <a:lnTo>
                  <a:pt x="54" y="140"/>
                </a:lnTo>
                <a:lnTo>
                  <a:pt x="51" y="139"/>
                </a:lnTo>
                <a:lnTo>
                  <a:pt x="50" y="137"/>
                </a:lnTo>
                <a:lnTo>
                  <a:pt x="48" y="136"/>
                </a:lnTo>
                <a:lnTo>
                  <a:pt x="32" y="128"/>
                </a:lnTo>
                <a:lnTo>
                  <a:pt x="26" y="127"/>
                </a:lnTo>
                <a:lnTo>
                  <a:pt x="25" y="126"/>
                </a:lnTo>
                <a:lnTo>
                  <a:pt x="23" y="123"/>
                </a:lnTo>
                <a:lnTo>
                  <a:pt x="23" y="121"/>
                </a:lnTo>
                <a:lnTo>
                  <a:pt x="22" y="120"/>
                </a:lnTo>
                <a:lnTo>
                  <a:pt x="20" y="114"/>
                </a:lnTo>
                <a:lnTo>
                  <a:pt x="19" y="111"/>
                </a:lnTo>
                <a:lnTo>
                  <a:pt x="20" y="106"/>
                </a:lnTo>
                <a:lnTo>
                  <a:pt x="19" y="105"/>
                </a:lnTo>
                <a:lnTo>
                  <a:pt x="17" y="102"/>
                </a:lnTo>
                <a:lnTo>
                  <a:pt x="16" y="102"/>
                </a:lnTo>
                <a:lnTo>
                  <a:pt x="16" y="101"/>
                </a:lnTo>
                <a:lnTo>
                  <a:pt x="16" y="98"/>
                </a:lnTo>
                <a:lnTo>
                  <a:pt x="16" y="96"/>
                </a:lnTo>
                <a:lnTo>
                  <a:pt x="17" y="93"/>
                </a:lnTo>
                <a:lnTo>
                  <a:pt x="19" y="92"/>
                </a:lnTo>
                <a:lnTo>
                  <a:pt x="20" y="92"/>
                </a:lnTo>
                <a:lnTo>
                  <a:pt x="22" y="93"/>
                </a:lnTo>
                <a:lnTo>
                  <a:pt x="23" y="93"/>
                </a:lnTo>
                <a:lnTo>
                  <a:pt x="28" y="92"/>
                </a:lnTo>
                <a:lnTo>
                  <a:pt x="30" y="92"/>
                </a:lnTo>
                <a:lnTo>
                  <a:pt x="32" y="92"/>
                </a:lnTo>
                <a:lnTo>
                  <a:pt x="35" y="92"/>
                </a:lnTo>
                <a:lnTo>
                  <a:pt x="38" y="90"/>
                </a:lnTo>
                <a:lnTo>
                  <a:pt x="44" y="89"/>
                </a:lnTo>
                <a:lnTo>
                  <a:pt x="45" y="89"/>
                </a:lnTo>
                <a:lnTo>
                  <a:pt x="48" y="92"/>
                </a:lnTo>
                <a:lnTo>
                  <a:pt x="54" y="93"/>
                </a:lnTo>
                <a:lnTo>
                  <a:pt x="60" y="92"/>
                </a:lnTo>
                <a:lnTo>
                  <a:pt x="61" y="92"/>
                </a:lnTo>
                <a:lnTo>
                  <a:pt x="64" y="89"/>
                </a:lnTo>
                <a:lnTo>
                  <a:pt x="66" y="89"/>
                </a:lnTo>
                <a:lnTo>
                  <a:pt x="66" y="86"/>
                </a:lnTo>
                <a:lnTo>
                  <a:pt x="67" y="85"/>
                </a:lnTo>
                <a:lnTo>
                  <a:pt x="69" y="86"/>
                </a:lnTo>
                <a:lnTo>
                  <a:pt x="70" y="86"/>
                </a:lnTo>
                <a:lnTo>
                  <a:pt x="69" y="86"/>
                </a:lnTo>
                <a:lnTo>
                  <a:pt x="67" y="87"/>
                </a:lnTo>
                <a:lnTo>
                  <a:pt x="69" y="87"/>
                </a:lnTo>
                <a:lnTo>
                  <a:pt x="70" y="87"/>
                </a:lnTo>
                <a:lnTo>
                  <a:pt x="73" y="86"/>
                </a:lnTo>
                <a:lnTo>
                  <a:pt x="77" y="86"/>
                </a:lnTo>
                <a:lnTo>
                  <a:pt x="82" y="85"/>
                </a:lnTo>
                <a:lnTo>
                  <a:pt x="88" y="85"/>
                </a:lnTo>
                <a:lnTo>
                  <a:pt x="91" y="85"/>
                </a:lnTo>
                <a:lnTo>
                  <a:pt x="92" y="85"/>
                </a:lnTo>
                <a:lnTo>
                  <a:pt x="96" y="85"/>
                </a:lnTo>
                <a:lnTo>
                  <a:pt x="101" y="85"/>
                </a:lnTo>
                <a:lnTo>
                  <a:pt x="104" y="83"/>
                </a:lnTo>
                <a:lnTo>
                  <a:pt x="105" y="82"/>
                </a:lnTo>
                <a:lnTo>
                  <a:pt x="105" y="83"/>
                </a:lnTo>
                <a:lnTo>
                  <a:pt x="107" y="83"/>
                </a:lnTo>
                <a:lnTo>
                  <a:pt x="108" y="83"/>
                </a:lnTo>
                <a:lnTo>
                  <a:pt x="108" y="82"/>
                </a:lnTo>
                <a:lnTo>
                  <a:pt x="107" y="82"/>
                </a:lnTo>
                <a:lnTo>
                  <a:pt x="108" y="80"/>
                </a:lnTo>
                <a:lnTo>
                  <a:pt x="117" y="76"/>
                </a:lnTo>
                <a:lnTo>
                  <a:pt x="121" y="76"/>
                </a:lnTo>
                <a:lnTo>
                  <a:pt x="124" y="76"/>
                </a:lnTo>
                <a:lnTo>
                  <a:pt x="132" y="74"/>
                </a:lnTo>
                <a:lnTo>
                  <a:pt x="136" y="73"/>
                </a:lnTo>
                <a:lnTo>
                  <a:pt x="136" y="71"/>
                </a:lnTo>
                <a:lnTo>
                  <a:pt x="136" y="70"/>
                </a:lnTo>
                <a:lnTo>
                  <a:pt x="135" y="65"/>
                </a:lnTo>
                <a:lnTo>
                  <a:pt x="136" y="63"/>
                </a:lnTo>
                <a:lnTo>
                  <a:pt x="139" y="60"/>
                </a:lnTo>
                <a:lnTo>
                  <a:pt x="139" y="57"/>
                </a:lnTo>
                <a:lnTo>
                  <a:pt x="137" y="57"/>
                </a:lnTo>
                <a:lnTo>
                  <a:pt x="133" y="57"/>
                </a:lnTo>
                <a:lnTo>
                  <a:pt x="127" y="55"/>
                </a:lnTo>
                <a:lnTo>
                  <a:pt x="123" y="54"/>
                </a:lnTo>
                <a:lnTo>
                  <a:pt x="115" y="54"/>
                </a:lnTo>
                <a:lnTo>
                  <a:pt x="110" y="55"/>
                </a:lnTo>
                <a:lnTo>
                  <a:pt x="101" y="55"/>
                </a:lnTo>
                <a:lnTo>
                  <a:pt x="93" y="57"/>
                </a:lnTo>
                <a:lnTo>
                  <a:pt x="88" y="58"/>
                </a:lnTo>
                <a:lnTo>
                  <a:pt x="85" y="60"/>
                </a:lnTo>
                <a:lnTo>
                  <a:pt x="82" y="61"/>
                </a:lnTo>
                <a:lnTo>
                  <a:pt x="80" y="61"/>
                </a:lnTo>
                <a:lnTo>
                  <a:pt x="79" y="61"/>
                </a:lnTo>
                <a:lnTo>
                  <a:pt x="77" y="57"/>
                </a:lnTo>
                <a:lnTo>
                  <a:pt x="76" y="49"/>
                </a:lnTo>
                <a:lnTo>
                  <a:pt x="74" y="45"/>
                </a:lnTo>
                <a:lnTo>
                  <a:pt x="74" y="42"/>
                </a:lnTo>
                <a:lnTo>
                  <a:pt x="74" y="38"/>
                </a:lnTo>
                <a:lnTo>
                  <a:pt x="73" y="33"/>
                </a:lnTo>
                <a:lnTo>
                  <a:pt x="73" y="30"/>
                </a:lnTo>
                <a:lnTo>
                  <a:pt x="73" y="29"/>
                </a:lnTo>
                <a:lnTo>
                  <a:pt x="74" y="30"/>
                </a:lnTo>
                <a:lnTo>
                  <a:pt x="76" y="30"/>
                </a:lnTo>
                <a:lnTo>
                  <a:pt x="77" y="29"/>
                </a:lnTo>
                <a:lnTo>
                  <a:pt x="79" y="29"/>
                </a:lnTo>
                <a:lnTo>
                  <a:pt x="79" y="32"/>
                </a:lnTo>
                <a:lnTo>
                  <a:pt x="79" y="33"/>
                </a:lnTo>
                <a:lnTo>
                  <a:pt x="80" y="35"/>
                </a:lnTo>
                <a:lnTo>
                  <a:pt x="82" y="36"/>
                </a:lnTo>
                <a:lnTo>
                  <a:pt x="83" y="38"/>
                </a:lnTo>
                <a:lnTo>
                  <a:pt x="85" y="38"/>
                </a:lnTo>
                <a:lnTo>
                  <a:pt x="89" y="36"/>
                </a:lnTo>
                <a:lnTo>
                  <a:pt x="91" y="36"/>
                </a:lnTo>
                <a:lnTo>
                  <a:pt x="93" y="35"/>
                </a:lnTo>
                <a:lnTo>
                  <a:pt x="95" y="33"/>
                </a:lnTo>
                <a:lnTo>
                  <a:pt x="96" y="32"/>
                </a:lnTo>
                <a:lnTo>
                  <a:pt x="96" y="30"/>
                </a:lnTo>
                <a:lnTo>
                  <a:pt x="98" y="32"/>
                </a:lnTo>
                <a:lnTo>
                  <a:pt x="96" y="35"/>
                </a:lnTo>
                <a:lnTo>
                  <a:pt x="98" y="35"/>
                </a:lnTo>
                <a:lnTo>
                  <a:pt x="99" y="32"/>
                </a:lnTo>
                <a:lnTo>
                  <a:pt x="99" y="30"/>
                </a:lnTo>
                <a:lnTo>
                  <a:pt x="98" y="29"/>
                </a:lnTo>
                <a:lnTo>
                  <a:pt x="89" y="27"/>
                </a:lnTo>
                <a:lnTo>
                  <a:pt x="88" y="27"/>
                </a:lnTo>
                <a:lnTo>
                  <a:pt x="88" y="26"/>
                </a:lnTo>
                <a:lnTo>
                  <a:pt x="88" y="24"/>
                </a:lnTo>
                <a:lnTo>
                  <a:pt x="86" y="24"/>
                </a:lnTo>
                <a:lnTo>
                  <a:pt x="85" y="23"/>
                </a:lnTo>
                <a:lnTo>
                  <a:pt x="82" y="24"/>
                </a:lnTo>
                <a:lnTo>
                  <a:pt x="80" y="23"/>
                </a:lnTo>
                <a:lnTo>
                  <a:pt x="79" y="17"/>
                </a:lnTo>
                <a:lnTo>
                  <a:pt x="77" y="16"/>
                </a:lnTo>
                <a:lnTo>
                  <a:pt x="76" y="16"/>
                </a:lnTo>
                <a:lnTo>
                  <a:pt x="73" y="17"/>
                </a:lnTo>
                <a:lnTo>
                  <a:pt x="71" y="19"/>
                </a:lnTo>
                <a:lnTo>
                  <a:pt x="70" y="20"/>
                </a:lnTo>
                <a:lnTo>
                  <a:pt x="70" y="22"/>
                </a:lnTo>
                <a:lnTo>
                  <a:pt x="66" y="27"/>
                </a:lnTo>
                <a:lnTo>
                  <a:pt x="64" y="29"/>
                </a:lnTo>
                <a:lnTo>
                  <a:pt x="60" y="33"/>
                </a:lnTo>
                <a:lnTo>
                  <a:pt x="58" y="38"/>
                </a:lnTo>
                <a:lnTo>
                  <a:pt x="58" y="36"/>
                </a:lnTo>
                <a:lnTo>
                  <a:pt x="58" y="35"/>
                </a:lnTo>
                <a:lnTo>
                  <a:pt x="54" y="38"/>
                </a:lnTo>
                <a:lnTo>
                  <a:pt x="54" y="39"/>
                </a:lnTo>
                <a:lnTo>
                  <a:pt x="52" y="41"/>
                </a:lnTo>
                <a:lnTo>
                  <a:pt x="51" y="42"/>
                </a:lnTo>
                <a:lnTo>
                  <a:pt x="51" y="41"/>
                </a:lnTo>
                <a:lnTo>
                  <a:pt x="51" y="39"/>
                </a:lnTo>
                <a:lnTo>
                  <a:pt x="50" y="41"/>
                </a:lnTo>
                <a:lnTo>
                  <a:pt x="50" y="42"/>
                </a:lnTo>
                <a:lnTo>
                  <a:pt x="50" y="43"/>
                </a:lnTo>
                <a:lnTo>
                  <a:pt x="48" y="45"/>
                </a:lnTo>
                <a:lnTo>
                  <a:pt x="47" y="43"/>
                </a:lnTo>
                <a:lnTo>
                  <a:pt x="45" y="46"/>
                </a:lnTo>
                <a:lnTo>
                  <a:pt x="44" y="48"/>
                </a:lnTo>
                <a:lnTo>
                  <a:pt x="44" y="45"/>
                </a:lnTo>
                <a:lnTo>
                  <a:pt x="42" y="45"/>
                </a:lnTo>
                <a:lnTo>
                  <a:pt x="41" y="49"/>
                </a:lnTo>
                <a:lnTo>
                  <a:pt x="39" y="51"/>
                </a:lnTo>
                <a:lnTo>
                  <a:pt x="39" y="52"/>
                </a:lnTo>
                <a:lnTo>
                  <a:pt x="38" y="51"/>
                </a:lnTo>
                <a:lnTo>
                  <a:pt x="39" y="48"/>
                </a:lnTo>
                <a:lnTo>
                  <a:pt x="35" y="51"/>
                </a:lnTo>
                <a:lnTo>
                  <a:pt x="35" y="52"/>
                </a:lnTo>
                <a:lnTo>
                  <a:pt x="33" y="54"/>
                </a:lnTo>
                <a:lnTo>
                  <a:pt x="33" y="51"/>
                </a:lnTo>
                <a:lnTo>
                  <a:pt x="29" y="54"/>
                </a:lnTo>
                <a:lnTo>
                  <a:pt x="28" y="55"/>
                </a:lnTo>
                <a:lnTo>
                  <a:pt x="28" y="54"/>
                </a:lnTo>
                <a:lnTo>
                  <a:pt x="30" y="51"/>
                </a:lnTo>
                <a:lnTo>
                  <a:pt x="35" y="48"/>
                </a:lnTo>
                <a:lnTo>
                  <a:pt x="38" y="46"/>
                </a:lnTo>
                <a:lnTo>
                  <a:pt x="41" y="43"/>
                </a:lnTo>
                <a:lnTo>
                  <a:pt x="41" y="42"/>
                </a:lnTo>
                <a:lnTo>
                  <a:pt x="42" y="41"/>
                </a:lnTo>
                <a:lnTo>
                  <a:pt x="42" y="39"/>
                </a:lnTo>
                <a:lnTo>
                  <a:pt x="44" y="39"/>
                </a:lnTo>
                <a:lnTo>
                  <a:pt x="48" y="38"/>
                </a:lnTo>
                <a:lnTo>
                  <a:pt x="57" y="30"/>
                </a:lnTo>
                <a:lnTo>
                  <a:pt x="66" y="22"/>
                </a:lnTo>
                <a:lnTo>
                  <a:pt x="74" y="10"/>
                </a:lnTo>
                <a:lnTo>
                  <a:pt x="79" y="5"/>
                </a:lnTo>
                <a:lnTo>
                  <a:pt x="80" y="4"/>
                </a:lnTo>
                <a:lnTo>
                  <a:pt x="83" y="2"/>
                </a:lnTo>
                <a:lnTo>
                  <a:pt x="85" y="2"/>
                </a:lnTo>
                <a:lnTo>
                  <a:pt x="88" y="2"/>
                </a:lnTo>
                <a:close/>
                <a:moveTo>
                  <a:pt x="8" y="74"/>
                </a:moveTo>
                <a:lnTo>
                  <a:pt x="11" y="76"/>
                </a:lnTo>
                <a:lnTo>
                  <a:pt x="11" y="73"/>
                </a:lnTo>
                <a:lnTo>
                  <a:pt x="13" y="76"/>
                </a:lnTo>
                <a:lnTo>
                  <a:pt x="13" y="77"/>
                </a:lnTo>
                <a:lnTo>
                  <a:pt x="13" y="79"/>
                </a:lnTo>
                <a:lnTo>
                  <a:pt x="11" y="79"/>
                </a:lnTo>
                <a:lnTo>
                  <a:pt x="10" y="77"/>
                </a:lnTo>
                <a:lnTo>
                  <a:pt x="7" y="74"/>
                </a:lnTo>
                <a:lnTo>
                  <a:pt x="4" y="68"/>
                </a:lnTo>
                <a:lnTo>
                  <a:pt x="4" y="67"/>
                </a:lnTo>
                <a:lnTo>
                  <a:pt x="3" y="65"/>
                </a:lnTo>
                <a:lnTo>
                  <a:pt x="1" y="63"/>
                </a:lnTo>
                <a:lnTo>
                  <a:pt x="1" y="61"/>
                </a:lnTo>
                <a:lnTo>
                  <a:pt x="0" y="60"/>
                </a:lnTo>
                <a:lnTo>
                  <a:pt x="0" y="58"/>
                </a:lnTo>
                <a:lnTo>
                  <a:pt x="3" y="60"/>
                </a:lnTo>
                <a:lnTo>
                  <a:pt x="4" y="63"/>
                </a:lnTo>
                <a:lnTo>
                  <a:pt x="4" y="65"/>
                </a:lnTo>
                <a:lnTo>
                  <a:pt x="6" y="68"/>
                </a:lnTo>
                <a:lnTo>
                  <a:pt x="8" y="74"/>
                </a:lnTo>
                <a:close/>
                <a:moveTo>
                  <a:pt x="42" y="51"/>
                </a:moveTo>
                <a:lnTo>
                  <a:pt x="42" y="51"/>
                </a:lnTo>
                <a:lnTo>
                  <a:pt x="42" y="49"/>
                </a:lnTo>
                <a:lnTo>
                  <a:pt x="44" y="49"/>
                </a:lnTo>
                <a:lnTo>
                  <a:pt x="45" y="51"/>
                </a:lnTo>
                <a:lnTo>
                  <a:pt x="45" y="52"/>
                </a:lnTo>
                <a:lnTo>
                  <a:pt x="44" y="52"/>
                </a:lnTo>
                <a:lnTo>
                  <a:pt x="42" y="52"/>
                </a:lnTo>
                <a:lnTo>
                  <a:pt x="41" y="52"/>
                </a:lnTo>
                <a:lnTo>
                  <a:pt x="41" y="51"/>
                </a:lnTo>
                <a:lnTo>
                  <a:pt x="42" y="51"/>
                </a:lnTo>
                <a:close/>
                <a:moveTo>
                  <a:pt x="55" y="46"/>
                </a:moveTo>
                <a:lnTo>
                  <a:pt x="55" y="48"/>
                </a:lnTo>
                <a:lnTo>
                  <a:pt x="54" y="48"/>
                </a:lnTo>
                <a:lnTo>
                  <a:pt x="52" y="48"/>
                </a:lnTo>
                <a:lnTo>
                  <a:pt x="51" y="48"/>
                </a:lnTo>
                <a:lnTo>
                  <a:pt x="51" y="46"/>
                </a:lnTo>
                <a:lnTo>
                  <a:pt x="52" y="46"/>
                </a:lnTo>
                <a:lnTo>
                  <a:pt x="54" y="46"/>
                </a:lnTo>
                <a:lnTo>
                  <a:pt x="55" y="46"/>
                </a:lnTo>
                <a:close/>
                <a:moveTo>
                  <a:pt x="268" y="60"/>
                </a:moveTo>
                <a:lnTo>
                  <a:pt x="268" y="61"/>
                </a:lnTo>
                <a:lnTo>
                  <a:pt x="266" y="61"/>
                </a:lnTo>
                <a:lnTo>
                  <a:pt x="266" y="60"/>
                </a:lnTo>
                <a:lnTo>
                  <a:pt x="266" y="58"/>
                </a:lnTo>
                <a:lnTo>
                  <a:pt x="268" y="60"/>
                </a:lnTo>
                <a:close/>
                <a:moveTo>
                  <a:pt x="16" y="85"/>
                </a:moveTo>
                <a:lnTo>
                  <a:pt x="16" y="86"/>
                </a:lnTo>
                <a:lnTo>
                  <a:pt x="14" y="85"/>
                </a:lnTo>
                <a:lnTo>
                  <a:pt x="14" y="83"/>
                </a:lnTo>
                <a:lnTo>
                  <a:pt x="16" y="83"/>
                </a:lnTo>
                <a:lnTo>
                  <a:pt x="16" y="85"/>
                </a:lnTo>
                <a:close/>
                <a:moveTo>
                  <a:pt x="58" y="42"/>
                </a:moveTo>
                <a:lnTo>
                  <a:pt x="58" y="43"/>
                </a:lnTo>
                <a:lnTo>
                  <a:pt x="57" y="43"/>
                </a:lnTo>
                <a:lnTo>
                  <a:pt x="57" y="45"/>
                </a:lnTo>
                <a:lnTo>
                  <a:pt x="57" y="43"/>
                </a:lnTo>
                <a:lnTo>
                  <a:pt x="57" y="42"/>
                </a:lnTo>
                <a:lnTo>
                  <a:pt x="58" y="42"/>
                </a:lnTo>
                <a:close/>
                <a:moveTo>
                  <a:pt x="47" y="46"/>
                </a:moveTo>
                <a:lnTo>
                  <a:pt x="47" y="48"/>
                </a:lnTo>
                <a:lnTo>
                  <a:pt x="45" y="48"/>
                </a:lnTo>
                <a:lnTo>
                  <a:pt x="45" y="46"/>
                </a:lnTo>
                <a:lnTo>
                  <a:pt x="47" y="46"/>
                </a:lnTo>
                <a:close/>
                <a:moveTo>
                  <a:pt x="55" y="39"/>
                </a:moveTo>
                <a:lnTo>
                  <a:pt x="55" y="39"/>
                </a:lnTo>
                <a:lnTo>
                  <a:pt x="55" y="38"/>
                </a:lnTo>
                <a:lnTo>
                  <a:pt x="55" y="39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73" name="Freeform 283"/>
          <p:cNvSpPr>
            <a:spLocks/>
          </p:cNvSpPr>
          <p:nvPr/>
        </p:nvSpPr>
        <p:spPr bwMode="auto">
          <a:xfrm rot="21334256">
            <a:off x="4928234" y="1960614"/>
            <a:ext cx="654744" cy="609226"/>
          </a:xfrm>
          <a:custGeom>
            <a:avLst/>
            <a:gdLst>
              <a:gd name="T0" fmla="*/ 2147483647 w 212"/>
              <a:gd name="T1" fmla="*/ 2147483647 h 223"/>
              <a:gd name="T2" fmla="*/ 2147483647 w 212"/>
              <a:gd name="T3" fmla="*/ 2147483647 h 223"/>
              <a:gd name="T4" fmla="*/ 2147483647 w 212"/>
              <a:gd name="T5" fmla="*/ 2147483647 h 223"/>
              <a:gd name="T6" fmla="*/ 2147483647 w 212"/>
              <a:gd name="T7" fmla="*/ 2147483647 h 223"/>
              <a:gd name="T8" fmla="*/ 2147483647 w 212"/>
              <a:gd name="T9" fmla="*/ 2147483647 h 223"/>
              <a:gd name="T10" fmla="*/ 2147483647 w 212"/>
              <a:gd name="T11" fmla="*/ 2147483647 h 223"/>
              <a:gd name="T12" fmla="*/ 2147483647 w 212"/>
              <a:gd name="T13" fmla="*/ 2147483647 h 223"/>
              <a:gd name="T14" fmla="*/ 2147483647 w 212"/>
              <a:gd name="T15" fmla="*/ 2147483647 h 223"/>
              <a:gd name="T16" fmla="*/ 2147483647 w 212"/>
              <a:gd name="T17" fmla="*/ 2147483647 h 223"/>
              <a:gd name="T18" fmla="*/ 2147483647 w 212"/>
              <a:gd name="T19" fmla="*/ 2147483647 h 223"/>
              <a:gd name="T20" fmla="*/ 2147483647 w 212"/>
              <a:gd name="T21" fmla="*/ 2147483647 h 223"/>
              <a:gd name="T22" fmla="*/ 2147483647 w 212"/>
              <a:gd name="T23" fmla="*/ 2147483647 h 223"/>
              <a:gd name="T24" fmla="*/ 2147483647 w 212"/>
              <a:gd name="T25" fmla="*/ 2147483647 h 223"/>
              <a:gd name="T26" fmla="*/ 2147483647 w 212"/>
              <a:gd name="T27" fmla="*/ 2147483647 h 223"/>
              <a:gd name="T28" fmla="*/ 2147483647 w 212"/>
              <a:gd name="T29" fmla="*/ 2147483647 h 223"/>
              <a:gd name="T30" fmla="*/ 2147483647 w 212"/>
              <a:gd name="T31" fmla="*/ 2147483647 h 223"/>
              <a:gd name="T32" fmla="*/ 2147483647 w 212"/>
              <a:gd name="T33" fmla="*/ 2147483647 h 223"/>
              <a:gd name="T34" fmla="*/ 2147483647 w 212"/>
              <a:gd name="T35" fmla="*/ 2147483647 h 223"/>
              <a:gd name="T36" fmla="*/ 2147483647 w 212"/>
              <a:gd name="T37" fmla="*/ 2147483647 h 223"/>
              <a:gd name="T38" fmla="*/ 2147483647 w 212"/>
              <a:gd name="T39" fmla="*/ 2147483647 h 223"/>
              <a:gd name="T40" fmla="*/ 2147483647 w 212"/>
              <a:gd name="T41" fmla="*/ 2147483647 h 223"/>
              <a:gd name="T42" fmla="*/ 2147483647 w 212"/>
              <a:gd name="T43" fmla="*/ 2147483647 h 223"/>
              <a:gd name="T44" fmla="*/ 2147483647 w 212"/>
              <a:gd name="T45" fmla="*/ 2147483647 h 223"/>
              <a:gd name="T46" fmla="*/ 2147483647 w 212"/>
              <a:gd name="T47" fmla="*/ 2147483647 h 223"/>
              <a:gd name="T48" fmla="*/ 2147483647 w 212"/>
              <a:gd name="T49" fmla="*/ 2147483647 h 223"/>
              <a:gd name="T50" fmla="*/ 2147483647 w 212"/>
              <a:gd name="T51" fmla="*/ 2147483647 h 223"/>
              <a:gd name="T52" fmla="*/ 2147483647 w 212"/>
              <a:gd name="T53" fmla="*/ 2147483647 h 223"/>
              <a:gd name="T54" fmla="*/ 2147483647 w 212"/>
              <a:gd name="T55" fmla="*/ 2147483647 h 223"/>
              <a:gd name="T56" fmla="*/ 2147483647 w 212"/>
              <a:gd name="T57" fmla="*/ 2147483647 h 223"/>
              <a:gd name="T58" fmla="*/ 2147483647 w 212"/>
              <a:gd name="T59" fmla="*/ 2147483647 h 223"/>
              <a:gd name="T60" fmla="*/ 2147483647 w 212"/>
              <a:gd name="T61" fmla="*/ 2147483647 h 223"/>
              <a:gd name="T62" fmla="*/ 2147483647 w 212"/>
              <a:gd name="T63" fmla="*/ 2147483647 h 223"/>
              <a:gd name="T64" fmla="*/ 2147483647 w 212"/>
              <a:gd name="T65" fmla="*/ 2147483647 h 223"/>
              <a:gd name="T66" fmla="*/ 2147483647 w 212"/>
              <a:gd name="T67" fmla="*/ 2147483647 h 223"/>
              <a:gd name="T68" fmla="*/ 2147483647 w 212"/>
              <a:gd name="T69" fmla="*/ 2147483647 h 223"/>
              <a:gd name="T70" fmla="*/ 2147483647 w 212"/>
              <a:gd name="T71" fmla="*/ 2147483647 h 223"/>
              <a:gd name="T72" fmla="*/ 2147483647 w 212"/>
              <a:gd name="T73" fmla="*/ 2147483647 h 223"/>
              <a:gd name="T74" fmla="*/ 2147483647 w 212"/>
              <a:gd name="T75" fmla="*/ 2147483647 h 223"/>
              <a:gd name="T76" fmla="*/ 2147483647 w 212"/>
              <a:gd name="T77" fmla="*/ 2147483647 h 223"/>
              <a:gd name="T78" fmla="*/ 2147483647 w 212"/>
              <a:gd name="T79" fmla="*/ 2147483647 h 223"/>
              <a:gd name="T80" fmla="*/ 2147483647 w 212"/>
              <a:gd name="T81" fmla="*/ 0 h 22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12"/>
              <a:gd name="T124" fmla="*/ 0 h 223"/>
              <a:gd name="T125" fmla="*/ 212 w 212"/>
              <a:gd name="T126" fmla="*/ 223 h 22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12" h="223">
                <a:moveTo>
                  <a:pt x="126" y="0"/>
                </a:moveTo>
                <a:lnTo>
                  <a:pt x="124" y="48"/>
                </a:lnTo>
                <a:lnTo>
                  <a:pt x="153" y="50"/>
                </a:lnTo>
                <a:lnTo>
                  <a:pt x="159" y="56"/>
                </a:lnTo>
                <a:lnTo>
                  <a:pt x="164" y="56"/>
                </a:lnTo>
                <a:lnTo>
                  <a:pt x="167" y="59"/>
                </a:lnTo>
                <a:lnTo>
                  <a:pt x="173" y="59"/>
                </a:lnTo>
                <a:lnTo>
                  <a:pt x="177" y="59"/>
                </a:lnTo>
                <a:lnTo>
                  <a:pt x="183" y="56"/>
                </a:lnTo>
                <a:lnTo>
                  <a:pt x="184" y="57"/>
                </a:lnTo>
                <a:lnTo>
                  <a:pt x="184" y="59"/>
                </a:lnTo>
                <a:lnTo>
                  <a:pt x="189" y="59"/>
                </a:lnTo>
                <a:lnTo>
                  <a:pt x="189" y="56"/>
                </a:lnTo>
                <a:lnTo>
                  <a:pt x="190" y="56"/>
                </a:lnTo>
                <a:lnTo>
                  <a:pt x="197" y="60"/>
                </a:lnTo>
                <a:lnTo>
                  <a:pt x="199" y="60"/>
                </a:lnTo>
                <a:lnTo>
                  <a:pt x="193" y="151"/>
                </a:lnTo>
                <a:lnTo>
                  <a:pt x="206" y="154"/>
                </a:lnTo>
                <a:lnTo>
                  <a:pt x="206" y="164"/>
                </a:lnTo>
                <a:lnTo>
                  <a:pt x="212" y="163"/>
                </a:lnTo>
                <a:lnTo>
                  <a:pt x="212" y="190"/>
                </a:lnTo>
                <a:lnTo>
                  <a:pt x="211" y="202"/>
                </a:lnTo>
                <a:lnTo>
                  <a:pt x="187" y="201"/>
                </a:lnTo>
                <a:lnTo>
                  <a:pt x="186" y="214"/>
                </a:lnTo>
                <a:lnTo>
                  <a:pt x="177" y="214"/>
                </a:lnTo>
                <a:lnTo>
                  <a:pt x="174" y="215"/>
                </a:lnTo>
                <a:lnTo>
                  <a:pt x="167" y="215"/>
                </a:lnTo>
                <a:lnTo>
                  <a:pt x="156" y="223"/>
                </a:lnTo>
                <a:lnTo>
                  <a:pt x="145" y="208"/>
                </a:lnTo>
                <a:lnTo>
                  <a:pt x="143" y="204"/>
                </a:lnTo>
                <a:lnTo>
                  <a:pt x="143" y="202"/>
                </a:lnTo>
                <a:lnTo>
                  <a:pt x="109" y="201"/>
                </a:lnTo>
                <a:lnTo>
                  <a:pt x="109" y="208"/>
                </a:lnTo>
                <a:lnTo>
                  <a:pt x="77" y="207"/>
                </a:lnTo>
                <a:lnTo>
                  <a:pt x="77" y="212"/>
                </a:lnTo>
                <a:lnTo>
                  <a:pt x="70" y="212"/>
                </a:lnTo>
                <a:lnTo>
                  <a:pt x="70" y="210"/>
                </a:lnTo>
                <a:lnTo>
                  <a:pt x="66" y="210"/>
                </a:lnTo>
                <a:lnTo>
                  <a:pt x="66" y="205"/>
                </a:lnTo>
                <a:lnTo>
                  <a:pt x="61" y="207"/>
                </a:lnTo>
                <a:lnTo>
                  <a:pt x="60" y="207"/>
                </a:lnTo>
                <a:lnTo>
                  <a:pt x="57" y="207"/>
                </a:lnTo>
                <a:lnTo>
                  <a:pt x="58" y="193"/>
                </a:lnTo>
                <a:lnTo>
                  <a:pt x="61" y="193"/>
                </a:lnTo>
                <a:lnTo>
                  <a:pt x="63" y="179"/>
                </a:lnTo>
                <a:lnTo>
                  <a:pt x="95" y="180"/>
                </a:lnTo>
                <a:lnTo>
                  <a:pt x="96" y="148"/>
                </a:lnTo>
                <a:lnTo>
                  <a:pt x="64" y="145"/>
                </a:lnTo>
                <a:lnTo>
                  <a:pt x="66" y="122"/>
                </a:lnTo>
                <a:lnTo>
                  <a:pt x="54" y="120"/>
                </a:lnTo>
                <a:lnTo>
                  <a:pt x="54" y="108"/>
                </a:lnTo>
                <a:lnTo>
                  <a:pt x="51" y="110"/>
                </a:lnTo>
                <a:lnTo>
                  <a:pt x="41" y="126"/>
                </a:lnTo>
                <a:lnTo>
                  <a:pt x="7" y="105"/>
                </a:lnTo>
                <a:lnTo>
                  <a:pt x="16" y="89"/>
                </a:lnTo>
                <a:lnTo>
                  <a:pt x="0" y="81"/>
                </a:lnTo>
                <a:lnTo>
                  <a:pt x="13" y="59"/>
                </a:lnTo>
                <a:lnTo>
                  <a:pt x="14" y="59"/>
                </a:lnTo>
                <a:lnTo>
                  <a:pt x="17" y="59"/>
                </a:lnTo>
                <a:lnTo>
                  <a:pt x="26" y="50"/>
                </a:lnTo>
                <a:lnTo>
                  <a:pt x="42" y="63"/>
                </a:lnTo>
                <a:lnTo>
                  <a:pt x="49" y="56"/>
                </a:lnTo>
                <a:lnTo>
                  <a:pt x="51" y="59"/>
                </a:lnTo>
                <a:lnTo>
                  <a:pt x="54" y="62"/>
                </a:lnTo>
                <a:lnTo>
                  <a:pt x="61" y="53"/>
                </a:lnTo>
                <a:lnTo>
                  <a:pt x="66" y="54"/>
                </a:lnTo>
                <a:lnTo>
                  <a:pt x="70" y="57"/>
                </a:lnTo>
                <a:lnTo>
                  <a:pt x="73" y="42"/>
                </a:lnTo>
                <a:lnTo>
                  <a:pt x="68" y="42"/>
                </a:lnTo>
                <a:lnTo>
                  <a:pt x="66" y="38"/>
                </a:lnTo>
                <a:lnTo>
                  <a:pt x="68" y="15"/>
                </a:lnTo>
                <a:lnTo>
                  <a:pt x="71" y="15"/>
                </a:lnTo>
                <a:lnTo>
                  <a:pt x="76" y="16"/>
                </a:lnTo>
                <a:lnTo>
                  <a:pt x="79" y="18"/>
                </a:lnTo>
                <a:lnTo>
                  <a:pt x="79" y="10"/>
                </a:lnTo>
                <a:lnTo>
                  <a:pt x="88" y="12"/>
                </a:lnTo>
                <a:lnTo>
                  <a:pt x="93" y="13"/>
                </a:lnTo>
                <a:lnTo>
                  <a:pt x="95" y="9"/>
                </a:lnTo>
                <a:lnTo>
                  <a:pt x="95" y="6"/>
                </a:lnTo>
                <a:lnTo>
                  <a:pt x="114" y="7"/>
                </a:lnTo>
                <a:lnTo>
                  <a:pt x="115" y="0"/>
                </a:lnTo>
                <a:lnTo>
                  <a:pt x="126" y="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74" name="Freeform 284"/>
          <p:cNvSpPr>
            <a:spLocks/>
          </p:cNvSpPr>
          <p:nvPr/>
        </p:nvSpPr>
        <p:spPr bwMode="auto">
          <a:xfrm rot="21334256">
            <a:off x="3835597" y="3749573"/>
            <a:ext cx="889957" cy="578825"/>
          </a:xfrm>
          <a:custGeom>
            <a:avLst/>
            <a:gdLst>
              <a:gd name="T0" fmla="*/ 2147483647 w 289"/>
              <a:gd name="T1" fmla="*/ 2147483647 h 213"/>
              <a:gd name="T2" fmla="*/ 2147483647 w 289"/>
              <a:gd name="T3" fmla="*/ 2147483647 h 213"/>
              <a:gd name="T4" fmla="*/ 2147483647 w 289"/>
              <a:gd name="T5" fmla="*/ 2147483647 h 213"/>
              <a:gd name="T6" fmla="*/ 2147483647 w 289"/>
              <a:gd name="T7" fmla="*/ 2147483647 h 213"/>
              <a:gd name="T8" fmla="*/ 2147483647 w 289"/>
              <a:gd name="T9" fmla="*/ 2147483647 h 213"/>
              <a:gd name="T10" fmla="*/ 2147483647 w 289"/>
              <a:gd name="T11" fmla="*/ 2147483647 h 213"/>
              <a:gd name="T12" fmla="*/ 2147483647 w 289"/>
              <a:gd name="T13" fmla="*/ 2147483647 h 213"/>
              <a:gd name="T14" fmla="*/ 2147483647 w 289"/>
              <a:gd name="T15" fmla="*/ 2147483647 h 213"/>
              <a:gd name="T16" fmla="*/ 2147483647 w 289"/>
              <a:gd name="T17" fmla="*/ 2147483647 h 213"/>
              <a:gd name="T18" fmla="*/ 2147483647 w 289"/>
              <a:gd name="T19" fmla="*/ 2147483647 h 213"/>
              <a:gd name="T20" fmla="*/ 2147483647 w 289"/>
              <a:gd name="T21" fmla="*/ 2147483647 h 213"/>
              <a:gd name="T22" fmla="*/ 2147483647 w 289"/>
              <a:gd name="T23" fmla="*/ 2147483647 h 213"/>
              <a:gd name="T24" fmla="*/ 2147483647 w 289"/>
              <a:gd name="T25" fmla="*/ 2147483647 h 213"/>
              <a:gd name="T26" fmla="*/ 2147483647 w 289"/>
              <a:gd name="T27" fmla="*/ 2147483647 h 213"/>
              <a:gd name="T28" fmla="*/ 2147483647 w 289"/>
              <a:gd name="T29" fmla="*/ 2147483647 h 213"/>
              <a:gd name="T30" fmla="*/ 2147483647 w 289"/>
              <a:gd name="T31" fmla="*/ 2147483647 h 213"/>
              <a:gd name="T32" fmla="*/ 2147483647 w 289"/>
              <a:gd name="T33" fmla="*/ 2147483647 h 213"/>
              <a:gd name="T34" fmla="*/ 2147483647 w 289"/>
              <a:gd name="T35" fmla="*/ 2147483647 h 213"/>
              <a:gd name="T36" fmla="*/ 2147483647 w 289"/>
              <a:gd name="T37" fmla="*/ 2147483647 h 213"/>
              <a:gd name="T38" fmla="*/ 2147483647 w 289"/>
              <a:gd name="T39" fmla="*/ 2147483647 h 213"/>
              <a:gd name="T40" fmla="*/ 2147483647 w 289"/>
              <a:gd name="T41" fmla="*/ 2147483647 h 213"/>
              <a:gd name="T42" fmla="*/ 2147483647 w 289"/>
              <a:gd name="T43" fmla="*/ 2147483647 h 213"/>
              <a:gd name="T44" fmla="*/ 2147483647 w 289"/>
              <a:gd name="T45" fmla="*/ 2147483647 h 213"/>
              <a:gd name="T46" fmla="*/ 2147483647 w 289"/>
              <a:gd name="T47" fmla="*/ 2147483647 h 213"/>
              <a:gd name="T48" fmla="*/ 2147483647 w 289"/>
              <a:gd name="T49" fmla="*/ 2147483647 h 213"/>
              <a:gd name="T50" fmla="*/ 2147483647 w 289"/>
              <a:gd name="T51" fmla="*/ 2147483647 h 213"/>
              <a:gd name="T52" fmla="*/ 2147483647 w 289"/>
              <a:gd name="T53" fmla="*/ 2147483647 h 213"/>
              <a:gd name="T54" fmla="*/ 2147483647 w 289"/>
              <a:gd name="T55" fmla="*/ 2147483647 h 213"/>
              <a:gd name="T56" fmla="*/ 2147483647 w 289"/>
              <a:gd name="T57" fmla="*/ 2147483647 h 213"/>
              <a:gd name="T58" fmla="*/ 2147483647 w 289"/>
              <a:gd name="T59" fmla="*/ 2147483647 h 213"/>
              <a:gd name="T60" fmla="*/ 2147483647 w 289"/>
              <a:gd name="T61" fmla="*/ 2147483647 h 213"/>
              <a:gd name="T62" fmla="*/ 2147483647 w 289"/>
              <a:gd name="T63" fmla="*/ 2147483647 h 213"/>
              <a:gd name="T64" fmla="*/ 2147483647 w 289"/>
              <a:gd name="T65" fmla="*/ 2147483647 h 213"/>
              <a:gd name="T66" fmla="*/ 2147483647 w 289"/>
              <a:gd name="T67" fmla="*/ 2147483647 h 213"/>
              <a:gd name="T68" fmla="*/ 2147483647 w 289"/>
              <a:gd name="T69" fmla="*/ 2147483647 h 213"/>
              <a:gd name="T70" fmla="*/ 2147483647 w 289"/>
              <a:gd name="T71" fmla="*/ 2147483647 h 213"/>
              <a:gd name="T72" fmla="*/ 2147483647 w 289"/>
              <a:gd name="T73" fmla="*/ 2147483647 h 213"/>
              <a:gd name="T74" fmla="*/ 2147483647 w 289"/>
              <a:gd name="T75" fmla="*/ 2147483647 h 213"/>
              <a:gd name="T76" fmla="*/ 2147483647 w 289"/>
              <a:gd name="T77" fmla="*/ 2147483647 h 213"/>
              <a:gd name="T78" fmla="*/ 2147483647 w 289"/>
              <a:gd name="T79" fmla="*/ 2147483647 h 213"/>
              <a:gd name="T80" fmla="*/ 2147483647 w 289"/>
              <a:gd name="T81" fmla="*/ 2147483647 h 213"/>
              <a:gd name="T82" fmla="*/ 2147483647 w 289"/>
              <a:gd name="T83" fmla="*/ 2147483647 h 213"/>
              <a:gd name="T84" fmla="*/ 2147483647 w 289"/>
              <a:gd name="T85" fmla="*/ 2147483647 h 213"/>
              <a:gd name="T86" fmla="*/ 2147483647 w 289"/>
              <a:gd name="T87" fmla="*/ 2147483647 h 213"/>
              <a:gd name="T88" fmla="*/ 2147483647 w 289"/>
              <a:gd name="T89" fmla="*/ 2147483647 h 213"/>
              <a:gd name="T90" fmla="*/ 2147483647 w 289"/>
              <a:gd name="T91" fmla="*/ 2147483647 h 213"/>
              <a:gd name="T92" fmla="*/ 2147483647 w 289"/>
              <a:gd name="T93" fmla="*/ 2147483647 h 213"/>
              <a:gd name="T94" fmla="*/ 2147483647 w 289"/>
              <a:gd name="T95" fmla="*/ 2147483647 h 213"/>
              <a:gd name="T96" fmla="*/ 2147483647 w 289"/>
              <a:gd name="T97" fmla="*/ 2147483647 h 2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9"/>
              <a:gd name="T148" fmla="*/ 0 h 213"/>
              <a:gd name="T149" fmla="*/ 289 w 289"/>
              <a:gd name="T150" fmla="*/ 213 h 21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9" h="213">
                <a:moveTo>
                  <a:pt x="87" y="6"/>
                </a:moveTo>
                <a:lnTo>
                  <a:pt x="88" y="9"/>
                </a:lnTo>
                <a:lnTo>
                  <a:pt x="89" y="10"/>
                </a:lnTo>
                <a:lnTo>
                  <a:pt x="95" y="9"/>
                </a:lnTo>
                <a:lnTo>
                  <a:pt x="98" y="10"/>
                </a:lnTo>
                <a:lnTo>
                  <a:pt x="101" y="12"/>
                </a:lnTo>
                <a:lnTo>
                  <a:pt x="104" y="16"/>
                </a:lnTo>
                <a:lnTo>
                  <a:pt x="114" y="34"/>
                </a:lnTo>
                <a:lnTo>
                  <a:pt x="113" y="38"/>
                </a:lnTo>
                <a:lnTo>
                  <a:pt x="109" y="35"/>
                </a:lnTo>
                <a:lnTo>
                  <a:pt x="109" y="37"/>
                </a:lnTo>
                <a:lnTo>
                  <a:pt x="109" y="40"/>
                </a:lnTo>
                <a:lnTo>
                  <a:pt x="107" y="41"/>
                </a:lnTo>
                <a:lnTo>
                  <a:pt x="97" y="41"/>
                </a:lnTo>
                <a:lnTo>
                  <a:pt x="94" y="41"/>
                </a:lnTo>
                <a:lnTo>
                  <a:pt x="94" y="43"/>
                </a:lnTo>
                <a:lnTo>
                  <a:pt x="95" y="44"/>
                </a:lnTo>
                <a:lnTo>
                  <a:pt x="113" y="54"/>
                </a:lnTo>
                <a:lnTo>
                  <a:pt x="117" y="53"/>
                </a:lnTo>
                <a:lnTo>
                  <a:pt x="117" y="50"/>
                </a:lnTo>
                <a:lnTo>
                  <a:pt x="119" y="50"/>
                </a:lnTo>
                <a:lnTo>
                  <a:pt x="122" y="48"/>
                </a:lnTo>
                <a:lnTo>
                  <a:pt x="126" y="50"/>
                </a:lnTo>
                <a:lnTo>
                  <a:pt x="128" y="53"/>
                </a:lnTo>
                <a:lnTo>
                  <a:pt x="128" y="56"/>
                </a:lnTo>
                <a:lnTo>
                  <a:pt x="125" y="60"/>
                </a:lnTo>
                <a:lnTo>
                  <a:pt x="126" y="62"/>
                </a:lnTo>
                <a:lnTo>
                  <a:pt x="135" y="56"/>
                </a:lnTo>
                <a:lnTo>
                  <a:pt x="139" y="50"/>
                </a:lnTo>
                <a:lnTo>
                  <a:pt x="138" y="44"/>
                </a:lnTo>
                <a:lnTo>
                  <a:pt x="142" y="41"/>
                </a:lnTo>
                <a:lnTo>
                  <a:pt x="145" y="35"/>
                </a:lnTo>
                <a:lnTo>
                  <a:pt x="150" y="34"/>
                </a:lnTo>
                <a:lnTo>
                  <a:pt x="152" y="34"/>
                </a:lnTo>
                <a:lnTo>
                  <a:pt x="155" y="35"/>
                </a:lnTo>
                <a:lnTo>
                  <a:pt x="163" y="32"/>
                </a:lnTo>
                <a:lnTo>
                  <a:pt x="172" y="38"/>
                </a:lnTo>
                <a:lnTo>
                  <a:pt x="179" y="40"/>
                </a:lnTo>
                <a:lnTo>
                  <a:pt x="195" y="45"/>
                </a:lnTo>
                <a:lnTo>
                  <a:pt x="202" y="47"/>
                </a:lnTo>
                <a:lnTo>
                  <a:pt x="208" y="51"/>
                </a:lnTo>
                <a:lnTo>
                  <a:pt x="214" y="54"/>
                </a:lnTo>
                <a:lnTo>
                  <a:pt x="220" y="57"/>
                </a:lnTo>
                <a:lnTo>
                  <a:pt x="224" y="62"/>
                </a:lnTo>
                <a:lnTo>
                  <a:pt x="235" y="60"/>
                </a:lnTo>
                <a:lnTo>
                  <a:pt x="237" y="62"/>
                </a:lnTo>
                <a:lnTo>
                  <a:pt x="240" y="66"/>
                </a:lnTo>
                <a:lnTo>
                  <a:pt x="242" y="70"/>
                </a:lnTo>
                <a:lnTo>
                  <a:pt x="246" y="73"/>
                </a:lnTo>
                <a:lnTo>
                  <a:pt x="254" y="76"/>
                </a:lnTo>
                <a:lnTo>
                  <a:pt x="257" y="78"/>
                </a:lnTo>
                <a:lnTo>
                  <a:pt x="265" y="85"/>
                </a:lnTo>
                <a:lnTo>
                  <a:pt x="265" y="88"/>
                </a:lnTo>
                <a:lnTo>
                  <a:pt x="262" y="91"/>
                </a:lnTo>
                <a:lnTo>
                  <a:pt x="262" y="94"/>
                </a:lnTo>
                <a:lnTo>
                  <a:pt x="265" y="97"/>
                </a:lnTo>
                <a:lnTo>
                  <a:pt x="268" y="100"/>
                </a:lnTo>
                <a:lnTo>
                  <a:pt x="270" y="106"/>
                </a:lnTo>
                <a:lnTo>
                  <a:pt x="277" y="108"/>
                </a:lnTo>
                <a:lnTo>
                  <a:pt x="289" y="110"/>
                </a:lnTo>
                <a:lnTo>
                  <a:pt x="289" y="114"/>
                </a:lnTo>
                <a:lnTo>
                  <a:pt x="289" y="120"/>
                </a:lnTo>
                <a:lnTo>
                  <a:pt x="287" y="123"/>
                </a:lnTo>
                <a:lnTo>
                  <a:pt x="284" y="135"/>
                </a:lnTo>
                <a:lnTo>
                  <a:pt x="276" y="145"/>
                </a:lnTo>
                <a:lnTo>
                  <a:pt x="284" y="158"/>
                </a:lnTo>
                <a:lnTo>
                  <a:pt x="284" y="166"/>
                </a:lnTo>
                <a:lnTo>
                  <a:pt x="286" y="171"/>
                </a:lnTo>
                <a:lnTo>
                  <a:pt x="287" y="177"/>
                </a:lnTo>
                <a:lnTo>
                  <a:pt x="287" y="183"/>
                </a:lnTo>
                <a:lnTo>
                  <a:pt x="286" y="186"/>
                </a:lnTo>
                <a:lnTo>
                  <a:pt x="261" y="196"/>
                </a:lnTo>
                <a:lnTo>
                  <a:pt x="254" y="188"/>
                </a:lnTo>
                <a:lnTo>
                  <a:pt x="242" y="176"/>
                </a:lnTo>
                <a:lnTo>
                  <a:pt x="240" y="179"/>
                </a:lnTo>
                <a:lnTo>
                  <a:pt x="239" y="180"/>
                </a:lnTo>
                <a:lnTo>
                  <a:pt x="237" y="185"/>
                </a:lnTo>
                <a:lnTo>
                  <a:pt x="229" y="186"/>
                </a:lnTo>
                <a:lnTo>
                  <a:pt x="226" y="189"/>
                </a:lnTo>
                <a:lnTo>
                  <a:pt x="226" y="201"/>
                </a:lnTo>
                <a:lnTo>
                  <a:pt x="221" y="205"/>
                </a:lnTo>
                <a:lnTo>
                  <a:pt x="202" y="205"/>
                </a:lnTo>
                <a:lnTo>
                  <a:pt x="198" y="204"/>
                </a:lnTo>
                <a:lnTo>
                  <a:pt x="194" y="198"/>
                </a:lnTo>
                <a:lnTo>
                  <a:pt x="191" y="195"/>
                </a:lnTo>
                <a:lnTo>
                  <a:pt x="188" y="195"/>
                </a:lnTo>
                <a:lnTo>
                  <a:pt x="182" y="195"/>
                </a:lnTo>
                <a:lnTo>
                  <a:pt x="180" y="201"/>
                </a:lnTo>
                <a:lnTo>
                  <a:pt x="177" y="199"/>
                </a:lnTo>
                <a:lnTo>
                  <a:pt x="166" y="207"/>
                </a:lnTo>
                <a:lnTo>
                  <a:pt x="161" y="205"/>
                </a:lnTo>
                <a:lnTo>
                  <a:pt x="155" y="213"/>
                </a:lnTo>
                <a:lnTo>
                  <a:pt x="154" y="211"/>
                </a:lnTo>
                <a:lnTo>
                  <a:pt x="152" y="210"/>
                </a:lnTo>
                <a:lnTo>
                  <a:pt x="151" y="204"/>
                </a:lnTo>
                <a:lnTo>
                  <a:pt x="148" y="201"/>
                </a:lnTo>
                <a:lnTo>
                  <a:pt x="144" y="196"/>
                </a:lnTo>
                <a:lnTo>
                  <a:pt x="141" y="191"/>
                </a:lnTo>
                <a:lnTo>
                  <a:pt x="139" y="189"/>
                </a:lnTo>
                <a:lnTo>
                  <a:pt x="139" y="188"/>
                </a:lnTo>
                <a:lnTo>
                  <a:pt x="138" y="186"/>
                </a:lnTo>
                <a:lnTo>
                  <a:pt x="135" y="183"/>
                </a:lnTo>
                <a:lnTo>
                  <a:pt x="135" y="182"/>
                </a:lnTo>
                <a:lnTo>
                  <a:pt x="132" y="182"/>
                </a:lnTo>
                <a:lnTo>
                  <a:pt x="129" y="180"/>
                </a:lnTo>
                <a:lnTo>
                  <a:pt x="128" y="180"/>
                </a:lnTo>
                <a:lnTo>
                  <a:pt x="126" y="182"/>
                </a:lnTo>
                <a:lnTo>
                  <a:pt x="125" y="182"/>
                </a:lnTo>
                <a:lnTo>
                  <a:pt x="122" y="179"/>
                </a:lnTo>
                <a:lnTo>
                  <a:pt x="122" y="177"/>
                </a:lnTo>
                <a:lnTo>
                  <a:pt x="122" y="173"/>
                </a:lnTo>
                <a:lnTo>
                  <a:pt x="122" y="169"/>
                </a:lnTo>
                <a:lnTo>
                  <a:pt x="120" y="166"/>
                </a:lnTo>
                <a:lnTo>
                  <a:pt x="120" y="163"/>
                </a:lnTo>
                <a:lnTo>
                  <a:pt x="117" y="160"/>
                </a:lnTo>
                <a:lnTo>
                  <a:pt x="116" y="157"/>
                </a:lnTo>
                <a:lnTo>
                  <a:pt x="113" y="155"/>
                </a:lnTo>
                <a:lnTo>
                  <a:pt x="110" y="151"/>
                </a:lnTo>
                <a:lnTo>
                  <a:pt x="107" y="149"/>
                </a:lnTo>
                <a:lnTo>
                  <a:pt x="104" y="148"/>
                </a:lnTo>
                <a:lnTo>
                  <a:pt x="101" y="149"/>
                </a:lnTo>
                <a:lnTo>
                  <a:pt x="100" y="148"/>
                </a:lnTo>
                <a:lnTo>
                  <a:pt x="97" y="147"/>
                </a:lnTo>
                <a:lnTo>
                  <a:pt x="94" y="145"/>
                </a:lnTo>
                <a:lnTo>
                  <a:pt x="89" y="141"/>
                </a:lnTo>
                <a:lnTo>
                  <a:pt x="84" y="141"/>
                </a:lnTo>
                <a:lnTo>
                  <a:pt x="81" y="139"/>
                </a:lnTo>
                <a:lnTo>
                  <a:pt x="78" y="136"/>
                </a:lnTo>
                <a:lnTo>
                  <a:pt x="76" y="136"/>
                </a:lnTo>
                <a:lnTo>
                  <a:pt x="75" y="136"/>
                </a:lnTo>
                <a:lnTo>
                  <a:pt x="75" y="135"/>
                </a:lnTo>
                <a:lnTo>
                  <a:pt x="73" y="135"/>
                </a:lnTo>
                <a:lnTo>
                  <a:pt x="72" y="133"/>
                </a:lnTo>
                <a:lnTo>
                  <a:pt x="72" y="132"/>
                </a:lnTo>
                <a:lnTo>
                  <a:pt x="70" y="128"/>
                </a:lnTo>
                <a:lnTo>
                  <a:pt x="69" y="126"/>
                </a:lnTo>
                <a:lnTo>
                  <a:pt x="67" y="122"/>
                </a:lnTo>
                <a:lnTo>
                  <a:pt x="67" y="119"/>
                </a:lnTo>
                <a:lnTo>
                  <a:pt x="66" y="116"/>
                </a:lnTo>
                <a:lnTo>
                  <a:pt x="65" y="116"/>
                </a:lnTo>
                <a:lnTo>
                  <a:pt x="62" y="114"/>
                </a:lnTo>
                <a:lnTo>
                  <a:pt x="62" y="111"/>
                </a:lnTo>
                <a:lnTo>
                  <a:pt x="60" y="108"/>
                </a:lnTo>
                <a:lnTo>
                  <a:pt x="59" y="104"/>
                </a:lnTo>
                <a:lnTo>
                  <a:pt x="57" y="101"/>
                </a:lnTo>
                <a:lnTo>
                  <a:pt x="51" y="95"/>
                </a:lnTo>
                <a:lnTo>
                  <a:pt x="44" y="89"/>
                </a:lnTo>
                <a:lnTo>
                  <a:pt x="41" y="88"/>
                </a:lnTo>
                <a:lnTo>
                  <a:pt x="40" y="86"/>
                </a:lnTo>
                <a:lnTo>
                  <a:pt x="37" y="86"/>
                </a:lnTo>
                <a:lnTo>
                  <a:pt x="32" y="86"/>
                </a:lnTo>
                <a:lnTo>
                  <a:pt x="28" y="85"/>
                </a:lnTo>
                <a:lnTo>
                  <a:pt x="26" y="84"/>
                </a:lnTo>
                <a:lnTo>
                  <a:pt x="25" y="84"/>
                </a:lnTo>
                <a:lnTo>
                  <a:pt x="21" y="82"/>
                </a:lnTo>
                <a:lnTo>
                  <a:pt x="18" y="81"/>
                </a:lnTo>
                <a:lnTo>
                  <a:pt x="12" y="78"/>
                </a:lnTo>
                <a:lnTo>
                  <a:pt x="7" y="76"/>
                </a:lnTo>
                <a:lnTo>
                  <a:pt x="3" y="72"/>
                </a:lnTo>
                <a:lnTo>
                  <a:pt x="2" y="72"/>
                </a:lnTo>
                <a:lnTo>
                  <a:pt x="0" y="67"/>
                </a:lnTo>
                <a:lnTo>
                  <a:pt x="0" y="63"/>
                </a:lnTo>
                <a:lnTo>
                  <a:pt x="2" y="62"/>
                </a:lnTo>
                <a:lnTo>
                  <a:pt x="4" y="62"/>
                </a:lnTo>
                <a:lnTo>
                  <a:pt x="6" y="59"/>
                </a:lnTo>
                <a:lnTo>
                  <a:pt x="7" y="54"/>
                </a:lnTo>
                <a:lnTo>
                  <a:pt x="7" y="50"/>
                </a:lnTo>
                <a:lnTo>
                  <a:pt x="7" y="47"/>
                </a:lnTo>
                <a:lnTo>
                  <a:pt x="9" y="45"/>
                </a:lnTo>
                <a:lnTo>
                  <a:pt x="13" y="35"/>
                </a:lnTo>
                <a:lnTo>
                  <a:pt x="16" y="31"/>
                </a:lnTo>
                <a:lnTo>
                  <a:pt x="21" y="26"/>
                </a:lnTo>
                <a:lnTo>
                  <a:pt x="26" y="22"/>
                </a:lnTo>
                <a:lnTo>
                  <a:pt x="28" y="19"/>
                </a:lnTo>
                <a:lnTo>
                  <a:pt x="28" y="18"/>
                </a:lnTo>
                <a:lnTo>
                  <a:pt x="25" y="16"/>
                </a:lnTo>
                <a:lnTo>
                  <a:pt x="24" y="15"/>
                </a:lnTo>
                <a:lnTo>
                  <a:pt x="24" y="12"/>
                </a:lnTo>
                <a:lnTo>
                  <a:pt x="24" y="7"/>
                </a:lnTo>
                <a:lnTo>
                  <a:pt x="28" y="7"/>
                </a:lnTo>
                <a:lnTo>
                  <a:pt x="31" y="6"/>
                </a:lnTo>
                <a:lnTo>
                  <a:pt x="34" y="6"/>
                </a:lnTo>
                <a:lnTo>
                  <a:pt x="38" y="6"/>
                </a:lnTo>
                <a:lnTo>
                  <a:pt x="41" y="3"/>
                </a:lnTo>
                <a:lnTo>
                  <a:pt x="45" y="3"/>
                </a:lnTo>
                <a:lnTo>
                  <a:pt x="50" y="4"/>
                </a:lnTo>
                <a:lnTo>
                  <a:pt x="54" y="3"/>
                </a:lnTo>
                <a:lnTo>
                  <a:pt x="59" y="4"/>
                </a:lnTo>
                <a:lnTo>
                  <a:pt x="65" y="0"/>
                </a:lnTo>
                <a:lnTo>
                  <a:pt x="67" y="4"/>
                </a:lnTo>
                <a:lnTo>
                  <a:pt x="70" y="7"/>
                </a:lnTo>
                <a:lnTo>
                  <a:pt x="78" y="3"/>
                </a:lnTo>
                <a:lnTo>
                  <a:pt x="79" y="6"/>
                </a:lnTo>
                <a:lnTo>
                  <a:pt x="84" y="7"/>
                </a:lnTo>
                <a:lnTo>
                  <a:pt x="85" y="6"/>
                </a:lnTo>
                <a:lnTo>
                  <a:pt x="87" y="6"/>
                </a:lnTo>
                <a:close/>
              </a:path>
            </a:pathLst>
          </a:cu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64" tIns="34282" rIns="68564" bIns="34282" anchor="ctr"/>
          <a:lstStyle/>
          <a:p>
            <a:pPr defTabSz="960120"/>
            <a:endParaRPr lang="ru-RU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75" name="Freeform 285"/>
          <p:cNvSpPr>
            <a:spLocks/>
          </p:cNvSpPr>
          <p:nvPr/>
        </p:nvSpPr>
        <p:spPr bwMode="auto">
          <a:xfrm rot="21334256">
            <a:off x="6181586" y="3123638"/>
            <a:ext cx="448418" cy="491272"/>
          </a:xfrm>
          <a:custGeom>
            <a:avLst/>
            <a:gdLst>
              <a:gd name="T0" fmla="*/ 2147483647 w 145"/>
              <a:gd name="T1" fmla="*/ 2147483647 h 180"/>
              <a:gd name="T2" fmla="*/ 2147483647 w 145"/>
              <a:gd name="T3" fmla="*/ 2147483647 h 180"/>
              <a:gd name="T4" fmla="*/ 2147483647 w 145"/>
              <a:gd name="T5" fmla="*/ 2147483647 h 180"/>
              <a:gd name="T6" fmla="*/ 2147483647 w 145"/>
              <a:gd name="T7" fmla="*/ 2147483647 h 180"/>
              <a:gd name="T8" fmla="*/ 2147483647 w 145"/>
              <a:gd name="T9" fmla="*/ 2147483647 h 180"/>
              <a:gd name="T10" fmla="*/ 2147483647 w 145"/>
              <a:gd name="T11" fmla="*/ 2147483647 h 180"/>
              <a:gd name="T12" fmla="*/ 2147483647 w 145"/>
              <a:gd name="T13" fmla="*/ 2147483647 h 180"/>
              <a:gd name="T14" fmla="*/ 2147483647 w 145"/>
              <a:gd name="T15" fmla="*/ 2147483647 h 180"/>
              <a:gd name="T16" fmla="*/ 2147483647 w 145"/>
              <a:gd name="T17" fmla="*/ 2147483647 h 180"/>
              <a:gd name="T18" fmla="*/ 2147483647 w 145"/>
              <a:gd name="T19" fmla="*/ 2147483647 h 180"/>
              <a:gd name="T20" fmla="*/ 2147483647 w 145"/>
              <a:gd name="T21" fmla="*/ 2147483647 h 180"/>
              <a:gd name="T22" fmla="*/ 2147483647 w 145"/>
              <a:gd name="T23" fmla="*/ 2147483647 h 180"/>
              <a:gd name="T24" fmla="*/ 2147483647 w 145"/>
              <a:gd name="T25" fmla="*/ 2147483647 h 180"/>
              <a:gd name="T26" fmla="*/ 2147483647 w 145"/>
              <a:gd name="T27" fmla="*/ 2147483647 h 180"/>
              <a:gd name="T28" fmla="*/ 2147483647 w 145"/>
              <a:gd name="T29" fmla="*/ 2147483647 h 180"/>
              <a:gd name="T30" fmla="*/ 2147483647 w 145"/>
              <a:gd name="T31" fmla="*/ 2147483647 h 180"/>
              <a:gd name="T32" fmla="*/ 2147483647 w 145"/>
              <a:gd name="T33" fmla="*/ 2147483647 h 180"/>
              <a:gd name="T34" fmla="*/ 2147483647 w 145"/>
              <a:gd name="T35" fmla="*/ 2147483647 h 180"/>
              <a:gd name="T36" fmla="*/ 2147483647 w 145"/>
              <a:gd name="T37" fmla="*/ 2147483647 h 180"/>
              <a:gd name="T38" fmla="*/ 2147483647 w 145"/>
              <a:gd name="T39" fmla="*/ 2147483647 h 180"/>
              <a:gd name="T40" fmla="*/ 2147483647 w 145"/>
              <a:gd name="T41" fmla="*/ 2147483647 h 180"/>
              <a:gd name="T42" fmla="*/ 2147483647 w 145"/>
              <a:gd name="T43" fmla="*/ 2147483647 h 180"/>
              <a:gd name="T44" fmla="*/ 2147483647 w 145"/>
              <a:gd name="T45" fmla="*/ 2147483647 h 180"/>
              <a:gd name="T46" fmla="*/ 2147483647 w 145"/>
              <a:gd name="T47" fmla="*/ 2147483647 h 180"/>
              <a:gd name="T48" fmla="*/ 2147483647 w 145"/>
              <a:gd name="T49" fmla="*/ 2147483647 h 180"/>
              <a:gd name="T50" fmla="*/ 2147483647 w 145"/>
              <a:gd name="T51" fmla="*/ 2147483647 h 180"/>
              <a:gd name="T52" fmla="*/ 2147483647 w 145"/>
              <a:gd name="T53" fmla="*/ 2147483647 h 180"/>
              <a:gd name="T54" fmla="*/ 2147483647 w 145"/>
              <a:gd name="T55" fmla="*/ 2147483647 h 180"/>
              <a:gd name="T56" fmla="*/ 2147483647 w 145"/>
              <a:gd name="T57" fmla="*/ 2147483647 h 180"/>
              <a:gd name="T58" fmla="*/ 2147483647 w 145"/>
              <a:gd name="T59" fmla="*/ 2147483647 h 180"/>
              <a:gd name="T60" fmla="*/ 2147483647 w 145"/>
              <a:gd name="T61" fmla="*/ 2147483647 h 180"/>
              <a:gd name="T62" fmla="*/ 2147483647 w 145"/>
              <a:gd name="T63" fmla="*/ 2147483647 h 180"/>
              <a:gd name="T64" fmla="*/ 2147483647 w 145"/>
              <a:gd name="T65" fmla="*/ 2147483647 h 180"/>
              <a:gd name="T66" fmla="*/ 2147483647 w 145"/>
              <a:gd name="T67" fmla="*/ 2147483647 h 180"/>
              <a:gd name="T68" fmla="*/ 2147483647 w 145"/>
              <a:gd name="T69" fmla="*/ 2147483647 h 180"/>
              <a:gd name="T70" fmla="*/ 2147483647 w 145"/>
              <a:gd name="T71" fmla="*/ 2147483647 h 180"/>
              <a:gd name="T72" fmla="*/ 2147483647 w 145"/>
              <a:gd name="T73" fmla="*/ 2147483647 h 180"/>
              <a:gd name="T74" fmla="*/ 2147483647 w 145"/>
              <a:gd name="T75" fmla="*/ 2147483647 h 180"/>
              <a:gd name="T76" fmla="*/ 2147483647 w 145"/>
              <a:gd name="T77" fmla="*/ 2147483647 h 180"/>
              <a:gd name="T78" fmla="*/ 2147483647 w 145"/>
              <a:gd name="T79" fmla="*/ 2147483647 h 180"/>
              <a:gd name="T80" fmla="*/ 0 w 145"/>
              <a:gd name="T81" fmla="*/ 2147483647 h 180"/>
              <a:gd name="T82" fmla="*/ 2147483647 w 145"/>
              <a:gd name="T83" fmla="*/ 2147483647 h 180"/>
              <a:gd name="T84" fmla="*/ 2147483647 w 145"/>
              <a:gd name="T85" fmla="*/ 2147483647 h 180"/>
              <a:gd name="T86" fmla="*/ 2147483647 w 145"/>
              <a:gd name="T87" fmla="*/ 2147483647 h 180"/>
              <a:gd name="T88" fmla="*/ 2147483647 w 145"/>
              <a:gd name="T89" fmla="*/ 2147483647 h 180"/>
              <a:gd name="T90" fmla="*/ 2147483647 w 145"/>
              <a:gd name="T91" fmla="*/ 2147483647 h 180"/>
              <a:gd name="T92" fmla="*/ 2147483647 w 145"/>
              <a:gd name="T93" fmla="*/ 2147483647 h 180"/>
              <a:gd name="T94" fmla="*/ 2147483647 w 145"/>
              <a:gd name="T95" fmla="*/ 2147483647 h 180"/>
              <a:gd name="T96" fmla="*/ 2147483647 w 145"/>
              <a:gd name="T97" fmla="*/ 2147483647 h 180"/>
              <a:gd name="T98" fmla="*/ 2147483647 w 145"/>
              <a:gd name="T99" fmla="*/ 2147483647 h 180"/>
              <a:gd name="T100" fmla="*/ 2147483647 w 145"/>
              <a:gd name="T101" fmla="*/ 2147483647 h 180"/>
              <a:gd name="T102" fmla="*/ 2147483647 w 145"/>
              <a:gd name="T103" fmla="*/ 2147483647 h 180"/>
              <a:gd name="T104" fmla="*/ 2147483647 w 145"/>
              <a:gd name="T105" fmla="*/ 2147483647 h 180"/>
              <a:gd name="T106" fmla="*/ 2147483647 w 145"/>
              <a:gd name="T107" fmla="*/ 2147483647 h 180"/>
              <a:gd name="T108" fmla="*/ 2147483647 w 145"/>
              <a:gd name="T109" fmla="*/ 2147483647 h 180"/>
              <a:gd name="T110" fmla="*/ 2147483647 w 145"/>
              <a:gd name="T111" fmla="*/ 2147483647 h 18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45"/>
              <a:gd name="T169" fmla="*/ 0 h 180"/>
              <a:gd name="T170" fmla="*/ 145 w 145"/>
              <a:gd name="T171" fmla="*/ 180 h 18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45" h="180">
                <a:moveTo>
                  <a:pt x="145" y="31"/>
                </a:moveTo>
                <a:lnTo>
                  <a:pt x="145" y="39"/>
                </a:lnTo>
                <a:lnTo>
                  <a:pt x="145" y="45"/>
                </a:lnTo>
                <a:lnTo>
                  <a:pt x="145" y="55"/>
                </a:lnTo>
                <a:lnTo>
                  <a:pt x="145" y="61"/>
                </a:lnTo>
                <a:lnTo>
                  <a:pt x="145" y="64"/>
                </a:lnTo>
                <a:lnTo>
                  <a:pt x="142" y="64"/>
                </a:lnTo>
                <a:lnTo>
                  <a:pt x="142" y="69"/>
                </a:lnTo>
                <a:lnTo>
                  <a:pt x="141" y="73"/>
                </a:lnTo>
                <a:lnTo>
                  <a:pt x="141" y="80"/>
                </a:lnTo>
                <a:lnTo>
                  <a:pt x="140" y="85"/>
                </a:lnTo>
                <a:lnTo>
                  <a:pt x="138" y="88"/>
                </a:lnTo>
                <a:lnTo>
                  <a:pt x="137" y="91"/>
                </a:lnTo>
                <a:lnTo>
                  <a:pt x="132" y="95"/>
                </a:lnTo>
                <a:lnTo>
                  <a:pt x="132" y="96"/>
                </a:lnTo>
                <a:lnTo>
                  <a:pt x="132" y="99"/>
                </a:lnTo>
                <a:lnTo>
                  <a:pt x="132" y="101"/>
                </a:lnTo>
                <a:lnTo>
                  <a:pt x="132" y="104"/>
                </a:lnTo>
                <a:lnTo>
                  <a:pt x="128" y="108"/>
                </a:lnTo>
                <a:lnTo>
                  <a:pt x="125" y="110"/>
                </a:lnTo>
                <a:lnTo>
                  <a:pt x="125" y="111"/>
                </a:lnTo>
                <a:lnTo>
                  <a:pt x="126" y="115"/>
                </a:lnTo>
                <a:lnTo>
                  <a:pt x="126" y="121"/>
                </a:lnTo>
                <a:lnTo>
                  <a:pt x="125" y="123"/>
                </a:lnTo>
                <a:lnTo>
                  <a:pt x="123" y="123"/>
                </a:lnTo>
                <a:lnTo>
                  <a:pt x="118" y="126"/>
                </a:lnTo>
                <a:lnTo>
                  <a:pt x="119" y="127"/>
                </a:lnTo>
                <a:lnTo>
                  <a:pt x="119" y="132"/>
                </a:lnTo>
                <a:lnTo>
                  <a:pt x="115" y="133"/>
                </a:lnTo>
                <a:lnTo>
                  <a:pt x="112" y="135"/>
                </a:lnTo>
                <a:lnTo>
                  <a:pt x="104" y="136"/>
                </a:lnTo>
                <a:lnTo>
                  <a:pt x="88" y="140"/>
                </a:lnTo>
                <a:lnTo>
                  <a:pt x="77" y="145"/>
                </a:lnTo>
                <a:lnTo>
                  <a:pt x="77" y="146"/>
                </a:lnTo>
                <a:lnTo>
                  <a:pt x="78" y="152"/>
                </a:lnTo>
                <a:lnTo>
                  <a:pt x="79" y="157"/>
                </a:lnTo>
                <a:lnTo>
                  <a:pt x="81" y="162"/>
                </a:lnTo>
                <a:lnTo>
                  <a:pt x="90" y="170"/>
                </a:lnTo>
                <a:lnTo>
                  <a:pt x="90" y="174"/>
                </a:lnTo>
                <a:lnTo>
                  <a:pt x="57" y="180"/>
                </a:lnTo>
                <a:lnTo>
                  <a:pt x="55" y="179"/>
                </a:lnTo>
                <a:lnTo>
                  <a:pt x="50" y="179"/>
                </a:lnTo>
                <a:lnTo>
                  <a:pt x="41" y="171"/>
                </a:lnTo>
                <a:lnTo>
                  <a:pt x="41" y="168"/>
                </a:lnTo>
                <a:lnTo>
                  <a:pt x="38" y="161"/>
                </a:lnTo>
                <a:lnTo>
                  <a:pt x="34" y="157"/>
                </a:lnTo>
                <a:lnTo>
                  <a:pt x="35" y="151"/>
                </a:lnTo>
                <a:lnTo>
                  <a:pt x="33" y="151"/>
                </a:lnTo>
                <a:lnTo>
                  <a:pt x="33" y="148"/>
                </a:lnTo>
                <a:lnTo>
                  <a:pt x="30" y="146"/>
                </a:lnTo>
                <a:lnTo>
                  <a:pt x="28" y="145"/>
                </a:lnTo>
                <a:lnTo>
                  <a:pt x="27" y="143"/>
                </a:lnTo>
                <a:lnTo>
                  <a:pt x="28" y="142"/>
                </a:lnTo>
                <a:lnTo>
                  <a:pt x="27" y="142"/>
                </a:lnTo>
                <a:lnTo>
                  <a:pt x="27" y="137"/>
                </a:lnTo>
                <a:lnTo>
                  <a:pt x="22" y="135"/>
                </a:lnTo>
                <a:lnTo>
                  <a:pt x="19" y="127"/>
                </a:lnTo>
                <a:lnTo>
                  <a:pt x="16" y="124"/>
                </a:lnTo>
                <a:lnTo>
                  <a:pt x="15" y="123"/>
                </a:lnTo>
                <a:lnTo>
                  <a:pt x="12" y="123"/>
                </a:lnTo>
                <a:lnTo>
                  <a:pt x="11" y="121"/>
                </a:lnTo>
                <a:lnTo>
                  <a:pt x="11" y="120"/>
                </a:lnTo>
                <a:lnTo>
                  <a:pt x="12" y="118"/>
                </a:lnTo>
                <a:lnTo>
                  <a:pt x="11" y="115"/>
                </a:lnTo>
                <a:lnTo>
                  <a:pt x="9" y="114"/>
                </a:lnTo>
                <a:lnTo>
                  <a:pt x="19" y="104"/>
                </a:lnTo>
                <a:lnTo>
                  <a:pt x="24" y="110"/>
                </a:lnTo>
                <a:lnTo>
                  <a:pt x="30" y="105"/>
                </a:lnTo>
                <a:lnTo>
                  <a:pt x="16" y="91"/>
                </a:lnTo>
                <a:lnTo>
                  <a:pt x="28" y="80"/>
                </a:lnTo>
                <a:lnTo>
                  <a:pt x="24" y="74"/>
                </a:lnTo>
                <a:lnTo>
                  <a:pt x="25" y="73"/>
                </a:lnTo>
                <a:lnTo>
                  <a:pt x="19" y="69"/>
                </a:lnTo>
                <a:lnTo>
                  <a:pt x="25" y="66"/>
                </a:lnTo>
                <a:lnTo>
                  <a:pt x="11" y="51"/>
                </a:lnTo>
                <a:lnTo>
                  <a:pt x="8" y="52"/>
                </a:lnTo>
                <a:lnTo>
                  <a:pt x="6" y="50"/>
                </a:lnTo>
                <a:lnTo>
                  <a:pt x="5" y="54"/>
                </a:lnTo>
                <a:lnTo>
                  <a:pt x="0" y="54"/>
                </a:lnTo>
                <a:lnTo>
                  <a:pt x="0" y="42"/>
                </a:lnTo>
                <a:lnTo>
                  <a:pt x="0" y="41"/>
                </a:lnTo>
                <a:lnTo>
                  <a:pt x="2" y="39"/>
                </a:lnTo>
                <a:lnTo>
                  <a:pt x="3" y="38"/>
                </a:lnTo>
                <a:lnTo>
                  <a:pt x="2" y="36"/>
                </a:lnTo>
                <a:lnTo>
                  <a:pt x="5" y="35"/>
                </a:lnTo>
                <a:lnTo>
                  <a:pt x="3" y="31"/>
                </a:lnTo>
                <a:lnTo>
                  <a:pt x="5" y="28"/>
                </a:lnTo>
                <a:lnTo>
                  <a:pt x="3" y="25"/>
                </a:lnTo>
                <a:lnTo>
                  <a:pt x="8" y="23"/>
                </a:lnTo>
                <a:lnTo>
                  <a:pt x="9" y="25"/>
                </a:lnTo>
                <a:lnTo>
                  <a:pt x="16" y="19"/>
                </a:lnTo>
                <a:lnTo>
                  <a:pt x="30" y="7"/>
                </a:lnTo>
                <a:lnTo>
                  <a:pt x="37" y="0"/>
                </a:lnTo>
                <a:lnTo>
                  <a:pt x="50" y="13"/>
                </a:lnTo>
                <a:lnTo>
                  <a:pt x="57" y="6"/>
                </a:lnTo>
                <a:lnTo>
                  <a:pt x="74" y="22"/>
                </a:lnTo>
                <a:lnTo>
                  <a:pt x="81" y="16"/>
                </a:lnTo>
                <a:lnTo>
                  <a:pt x="84" y="20"/>
                </a:lnTo>
                <a:lnTo>
                  <a:pt x="84" y="23"/>
                </a:lnTo>
                <a:lnTo>
                  <a:pt x="87" y="25"/>
                </a:lnTo>
                <a:lnTo>
                  <a:pt x="88" y="26"/>
                </a:lnTo>
                <a:lnTo>
                  <a:pt x="91" y="28"/>
                </a:lnTo>
                <a:lnTo>
                  <a:pt x="96" y="26"/>
                </a:lnTo>
                <a:lnTo>
                  <a:pt x="106" y="28"/>
                </a:lnTo>
                <a:lnTo>
                  <a:pt x="109" y="28"/>
                </a:lnTo>
                <a:lnTo>
                  <a:pt x="120" y="28"/>
                </a:lnTo>
                <a:lnTo>
                  <a:pt x="132" y="28"/>
                </a:lnTo>
                <a:lnTo>
                  <a:pt x="140" y="29"/>
                </a:lnTo>
                <a:lnTo>
                  <a:pt x="145" y="29"/>
                </a:lnTo>
                <a:lnTo>
                  <a:pt x="145" y="31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76" name="Freeform 286"/>
          <p:cNvSpPr>
            <a:spLocks/>
          </p:cNvSpPr>
          <p:nvPr/>
        </p:nvSpPr>
        <p:spPr bwMode="auto">
          <a:xfrm>
            <a:off x="4463992" y="2699571"/>
            <a:ext cx="741662" cy="429254"/>
          </a:xfrm>
          <a:custGeom>
            <a:avLst/>
            <a:gdLst>
              <a:gd name="T0" fmla="*/ 2147483647 w 223"/>
              <a:gd name="T1" fmla="*/ 2147483647 h 157"/>
              <a:gd name="T2" fmla="*/ 2147483647 w 223"/>
              <a:gd name="T3" fmla="*/ 2147483647 h 157"/>
              <a:gd name="T4" fmla="*/ 2147483647 w 223"/>
              <a:gd name="T5" fmla="*/ 2147483647 h 157"/>
              <a:gd name="T6" fmla="*/ 2147483647 w 223"/>
              <a:gd name="T7" fmla="*/ 2147483647 h 157"/>
              <a:gd name="T8" fmla="*/ 2147483647 w 223"/>
              <a:gd name="T9" fmla="*/ 2147483647 h 157"/>
              <a:gd name="T10" fmla="*/ 2147483647 w 223"/>
              <a:gd name="T11" fmla="*/ 2147483647 h 157"/>
              <a:gd name="T12" fmla="*/ 2147483647 w 223"/>
              <a:gd name="T13" fmla="*/ 2147483647 h 157"/>
              <a:gd name="T14" fmla="*/ 2147483647 w 223"/>
              <a:gd name="T15" fmla="*/ 2147483647 h 157"/>
              <a:gd name="T16" fmla="*/ 2147483647 w 223"/>
              <a:gd name="T17" fmla="*/ 2147483647 h 157"/>
              <a:gd name="T18" fmla="*/ 2147483647 w 223"/>
              <a:gd name="T19" fmla="*/ 2147483647 h 157"/>
              <a:gd name="T20" fmla="*/ 2147483647 w 223"/>
              <a:gd name="T21" fmla="*/ 2147483647 h 157"/>
              <a:gd name="T22" fmla="*/ 2147483647 w 223"/>
              <a:gd name="T23" fmla="*/ 2147483647 h 157"/>
              <a:gd name="T24" fmla="*/ 2147483647 w 223"/>
              <a:gd name="T25" fmla="*/ 2147483647 h 157"/>
              <a:gd name="T26" fmla="*/ 2147483647 w 223"/>
              <a:gd name="T27" fmla="*/ 2147483647 h 157"/>
              <a:gd name="T28" fmla="*/ 2147483647 w 223"/>
              <a:gd name="T29" fmla="*/ 2147483647 h 157"/>
              <a:gd name="T30" fmla="*/ 2147483647 w 223"/>
              <a:gd name="T31" fmla="*/ 2147483647 h 157"/>
              <a:gd name="T32" fmla="*/ 2147483647 w 223"/>
              <a:gd name="T33" fmla="*/ 2147483647 h 157"/>
              <a:gd name="T34" fmla="*/ 2147483647 w 223"/>
              <a:gd name="T35" fmla="*/ 2147483647 h 157"/>
              <a:gd name="T36" fmla="*/ 2147483647 w 223"/>
              <a:gd name="T37" fmla="*/ 2147483647 h 157"/>
              <a:gd name="T38" fmla="*/ 2147483647 w 223"/>
              <a:gd name="T39" fmla="*/ 2147483647 h 157"/>
              <a:gd name="T40" fmla="*/ 2147483647 w 223"/>
              <a:gd name="T41" fmla="*/ 2147483647 h 157"/>
              <a:gd name="T42" fmla="*/ 2147483647 w 223"/>
              <a:gd name="T43" fmla="*/ 2147483647 h 157"/>
              <a:gd name="T44" fmla="*/ 2147483647 w 223"/>
              <a:gd name="T45" fmla="*/ 2147483647 h 157"/>
              <a:gd name="T46" fmla="*/ 2147483647 w 223"/>
              <a:gd name="T47" fmla="*/ 2147483647 h 157"/>
              <a:gd name="T48" fmla="*/ 2147483647 w 223"/>
              <a:gd name="T49" fmla="*/ 2147483647 h 157"/>
              <a:gd name="T50" fmla="*/ 2147483647 w 223"/>
              <a:gd name="T51" fmla="*/ 2147483647 h 157"/>
              <a:gd name="T52" fmla="*/ 2147483647 w 223"/>
              <a:gd name="T53" fmla="*/ 2147483647 h 157"/>
              <a:gd name="T54" fmla="*/ 2147483647 w 223"/>
              <a:gd name="T55" fmla="*/ 2147483647 h 157"/>
              <a:gd name="T56" fmla="*/ 2147483647 w 223"/>
              <a:gd name="T57" fmla="*/ 2147483647 h 157"/>
              <a:gd name="T58" fmla="*/ 2147483647 w 223"/>
              <a:gd name="T59" fmla="*/ 2147483647 h 157"/>
              <a:gd name="T60" fmla="*/ 2147483647 w 223"/>
              <a:gd name="T61" fmla="*/ 2147483647 h 157"/>
              <a:gd name="T62" fmla="*/ 2147483647 w 223"/>
              <a:gd name="T63" fmla="*/ 2147483647 h 157"/>
              <a:gd name="T64" fmla="*/ 2147483647 w 223"/>
              <a:gd name="T65" fmla="*/ 2147483647 h 157"/>
              <a:gd name="T66" fmla="*/ 2147483647 w 223"/>
              <a:gd name="T67" fmla="*/ 2147483647 h 157"/>
              <a:gd name="T68" fmla="*/ 2147483647 w 223"/>
              <a:gd name="T69" fmla="*/ 2147483647 h 157"/>
              <a:gd name="T70" fmla="*/ 2147483647 w 223"/>
              <a:gd name="T71" fmla="*/ 2147483647 h 157"/>
              <a:gd name="T72" fmla="*/ 2147483647 w 223"/>
              <a:gd name="T73" fmla="*/ 2147483647 h 157"/>
              <a:gd name="T74" fmla="*/ 2147483647 w 223"/>
              <a:gd name="T75" fmla="*/ 2147483647 h 157"/>
              <a:gd name="T76" fmla="*/ 2147483647 w 223"/>
              <a:gd name="T77" fmla="*/ 2147483647 h 157"/>
              <a:gd name="T78" fmla="*/ 2147483647 w 223"/>
              <a:gd name="T79" fmla="*/ 2147483647 h 157"/>
              <a:gd name="T80" fmla="*/ 2147483647 w 223"/>
              <a:gd name="T81" fmla="*/ 2147483647 h 157"/>
              <a:gd name="T82" fmla="*/ 2147483647 w 223"/>
              <a:gd name="T83" fmla="*/ 2147483647 h 157"/>
              <a:gd name="T84" fmla="*/ 2147483647 w 223"/>
              <a:gd name="T85" fmla="*/ 2147483647 h 157"/>
              <a:gd name="T86" fmla="*/ 2147483647 w 223"/>
              <a:gd name="T87" fmla="*/ 2147483647 h 157"/>
              <a:gd name="T88" fmla="*/ 2147483647 w 223"/>
              <a:gd name="T89" fmla="*/ 2147483647 h 157"/>
              <a:gd name="T90" fmla="*/ 2147483647 w 223"/>
              <a:gd name="T91" fmla="*/ 2147483647 h 157"/>
              <a:gd name="T92" fmla="*/ 2147483647 w 223"/>
              <a:gd name="T93" fmla="*/ 0 h 157"/>
              <a:gd name="T94" fmla="*/ 2147483647 w 223"/>
              <a:gd name="T95" fmla="*/ 2147483647 h 157"/>
              <a:gd name="T96" fmla="*/ 2147483647 w 223"/>
              <a:gd name="T97" fmla="*/ 2147483647 h 157"/>
              <a:gd name="T98" fmla="*/ 2147483647 w 223"/>
              <a:gd name="T99" fmla="*/ 2147483647 h 15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57"/>
              <a:gd name="T152" fmla="*/ 223 w 223"/>
              <a:gd name="T153" fmla="*/ 157 h 15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57">
                <a:moveTo>
                  <a:pt x="195" y="1"/>
                </a:moveTo>
                <a:lnTo>
                  <a:pt x="202" y="0"/>
                </a:lnTo>
                <a:lnTo>
                  <a:pt x="205" y="4"/>
                </a:lnTo>
                <a:lnTo>
                  <a:pt x="204" y="17"/>
                </a:lnTo>
                <a:lnTo>
                  <a:pt x="207" y="17"/>
                </a:lnTo>
                <a:lnTo>
                  <a:pt x="207" y="39"/>
                </a:lnTo>
                <a:lnTo>
                  <a:pt x="210" y="42"/>
                </a:lnTo>
                <a:lnTo>
                  <a:pt x="208" y="63"/>
                </a:lnTo>
                <a:lnTo>
                  <a:pt x="207" y="63"/>
                </a:lnTo>
                <a:lnTo>
                  <a:pt x="207" y="85"/>
                </a:lnTo>
                <a:lnTo>
                  <a:pt x="208" y="86"/>
                </a:lnTo>
                <a:lnTo>
                  <a:pt x="216" y="83"/>
                </a:lnTo>
                <a:lnTo>
                  <a:pt x="217" y="82"/>
                </a:lnTo>
                <a:lnTo>
                  <a:pt x="218" y="80"/>
                </a:lnTo>
                <a:lnTo>
                  <a:pt x="220" y="82"/>
                </a:lnTo>
                <a:lnTo>
                  <a:pt x="221" y="79"/>
                </a:lnTo>
                <a:lnTo>
                  <a:pt x="223" y="77"/>
                </a:lnTo>
                <a:lnTo>
                  <a:pt x="221" y="88"/>
                </a:lnTo>
                <a:lnTo>
                  <a:pt x="223" y="89"/>
                </a:lnTo>
                <a:lnTo>
                  <a:pt x="213" y="111"/>
                </a:lnTo>
                <a:lnTo>
                  <a:pt x="223" y="117"/>
                </a:lnTo>
                <a:lnTo>
                  <a:pt x="211" y="136"/>
                </a:lnTo>
                <a:lnTo>
                  <a:pt x="214" y="138"/>
                </a:lnTo>
                <a:lnTo>
                  <a:pt x="208" y="149"/>
                </a:lnTo>
                <a:lnTo>
                  <a:pt x="207" y="148"/>
                </a:lnTo>
                <a:lnTo>
                  <a:pt x="207" y="146"/>
                </a:lnTo>
                <a:lnTo>
                  <a:pt x="207" y="148"/>
                </a:lnTo>
                <a:lnTo>
                  <a:pt x="205" y="148"/>
                </a:lnTo>
                <a:lnTo>
                  <a:pt x="205" y="149"/>
                </a:lnTo>
                <a:lnTo>
                  <a:pt x="204" y="151"/>
                </a:lnTo>
                <a:lnTo>
                  <a:pt x="202" y="149"/>
                </a:lnTo>
                <a:lnTo>
                  <a:pt x="199" y="149"/>
                </a:lnTo>
                <a:lnTo>
                  <a:pt x="198" y="151"/>
                </a:lnTo>
                <a:lnTo>
                  <a:pt x="196" y="149"/>
                </a:lnTo>
                <a:lnTo>
                  <a:pt x="194" y="151"/>
                </a:lnTo>
                <a:lnTo>
                  <a:pt x="192" y="152"/>
                </a:lnTo>
                <a:lnTo>
                  <a:pt x="191" y="152"/>
                </a:lnTo>
                <a:lnTo>
                  <a:pt x="189" y="151"/>
                </a:lnTo>
                <a:lnTo>
                  <a:pt x="188" y="151"/>
                </a:lnTo>
                <a:lnTo>
                  <a:pt x="186" y="154"/>
                </a:lnTo>
                <a:lnTo>
                  <a:pt x="183" y="152"/>
                </a:lnTo>
                <a:lnTo>
                  <a:pt x="182" y="152"/>
                </a:lnTo>
                <a:lnTo>
                  <a:pt x="180" y="152"/>
                </a:lnTo>
                <a:lnTo>
                  <a:pt x="179" y="152"/>
                </a:lnTo>
                <a:lnTo>
                  <a:pt x="177" y="152"/>
                </a:lnTo>
                <a:lnTo>
                  <a:pt x="176" y="154"/>
                </a:lnTo>
                <a:lnTo>
                  <a:pt x="174" y="155"/>
                </a:lnTo>
                <a:lnTo>
                  <a:pt x="173" y="155"/>
                </a:lnTo>
                <a:lnTo>
                  <a:pt x="170" y="157"/>
                </a:lnTo>
                <a:lnTo>
                  <a:pt x="169" y="155"/>
                </a:lnTo>
                <a:lnTo>
                  <a:pt x="169" y="152"/>
                </a:lnTo>
                <a:lnTo>
                  <a:pt x="169" y="151"/>
                </a:lnTo>
                <a:lnTo>
                  <a:pt x="167" y="151"/>
                </a:lnTo>
                <a:lnTo>
                  <a:pt x="166" y="151"/>
                </a:lnTo>
                <a:lnTo>
                  <a:pt x="163" y="151"/>
                </a:lnTo>
                <a:lnTo>
                  <a:pt x="158" y="151"/>
                </a:lnTo>
                <a:lnTo>
                  <a:pt x="157" y="151"/>
                </a:lnTo>
                <a:lnTo>
                  <a:pt x="154" y="152"/>
                </a:lnTo>
                <a:lnTo>
                  <a:pt x="152" y="154"/>
                </a:lnTo>
                <a:lnTo>
                  <a:pt x="152" y="151"/>
                </a:lnTo>
                <a:lnTo>
                  <a:pt x="151" y="146"/>
                </a:lnTo>
                <a:lnTo>
                  <a:pt x="150" y="145"/>
                </a:lnTo>
                <a:lnTo>
                  <a:pt x="148" y="145"/>
                </a:lnTo>
                <a:lnTo>
                  <a:pt x="147" y="145"/>
                </a:lnTo>
                <a:lnTo>
                  <a:pt x="144" y="146"/>
                </a:lnTo>
                <a:lnTo>
                  <a:pt x="141" y="146"/>
                </a:lnTo>
                <a:lnTo>
                  <a:pt x="141" y="145"/>
                </a:lnTo>
                <a:lnTo>
                  <a:pt x="142" y="143"/>
                </a:lnTo>
                <a:lnTo>
                  <a:pt x="144" y="143"/>
                </a:lnTo>
                <a:lnTo>
                  <a:pt x="145" y="143"/>
                </a:lnTo>
                <a:lnTo>
                  <a:pt x="145" y="142"/>
                </a:lnTo>
                <a:lnTo>
                  <a:pt x="142" y="140"/>
                </a:lnTo>
                <a:lnTo>
                  <a:pt x="141" y="140"/>
                </a:lnTo>
                <a:lnTo>
                  <a:pt x="139" y="140"/>
                </a:lnTo>
                <a:lnTo>
                  <a:pt x="139" y="142"/>
                </a:lnTo>
                <a:lnTo>
                  <a:pt x="138" y="142"/>
                </a:lnTo>
                <a:lnTo>
                  <a:pt x="138" y="139"/>
                </a:lnTo>
                <a:lnTo>
                  <a:pt x="136" y="139"/>
                </a:lnTo>
                <a:lnTo>
                  <a:pt x="135" y="140"/>
                </a:lnTo>
                <a:lnTo>
                  <a:pt x="135" y="139"/>
                </a:lnTo>
                <a:lnTo>
                  <a:pt x="133" y="139"/>
                </a:lnTo>
                <a:lnTo>
                  <a:pt x="132" y="138"/>
                </a:lnTo>
                <a:lnTo>
                  <a:pt x="131" y="139"/>
                </a:lnTo>
                <a:lnTo>
                  <a:pt x="129" y="139"/>
                </a:lnTo>
                <a:lnTo>
                  <a:pt x="129" y="138"/>
                </a:lnTo>
                <a:lnTo>
                  <a:pt x="128" y="136"/>
                </a:lnTo>
                <a:lnTo>
                  <a:pt x="126" y="135"/>
                </a:lnTo>
                <a:lnTo>
                  <a:pt x="123" y="133"/>
                </a:lnTo>
                <a:lnTo>
                  <a:pt x="122" y="133"/>
                </a:lnTo>
                <a:lnTo>
                  <a:pt x="120" y="133"/>
                </a:lnTo>
                <a:lnTo>
                  <a:pt x="117" y="130"/>
                </a:lnTo>
                <a:lnTo>
                  <a:pt x="116" y="129"/>
                </a:lnTo>
                <a:lnTo>
                  <a:pt x="114" y="129"/>
                </a:lnTo>
                <a:lnTo>
                  <a:pt x="113" y="129"/>
                </a:lnTo>
                <a:lnTo>
                  <a:pt x="111" y="130"/>
                </a:lnTo>
                <a:lnTo>
                  <a:pt x="109" y="129"/>
                </a:lnTo>
                <a:lnTo>
                  <a:pt x="107" y="127"/>
                </a:lnTo>
                <a:lnTo>
                  <a:pt x="106" y="124"/>
                </a:lnTo>
                <a:lnTo>
                  <a:pt x="104" y="123"/>
                </a:lnTo>
                <a:lnTo>
                  <a:pt x="103" y="123"/>
                </a:lnTo>
                <a:lnTo>
                  <a:pt x="101" y="124"/>
                </a:lnTo>
                <a:lnTo>
                  <a:pt x="100" y="124"/>
                </a:lnTo>
                <a:lnTo>
                  <a:pt x="100" y="121"/>
                </a:lnTo>
                <a:lnTo>
                  <a:pt x="98" y="121"/>
                </a:lnTo>
                <a:lnTo>
                  <a:pt x="94" y="120"/>
                </a:lnTo>
                <a:lnTo>
                  <a:pt x="94" y="118"/>
                </a:lnTo>
                <a:lnTo>
                  <a:pt x="92" y="117"/>
                </a:lnTo>
                <a:lnTo>
                  <a:pt x="91" y="117"/>
                </a:lnTo>
                <a:lnTo>
                  <a:pt x="89" y="117"/>
                </a:lnTo>
                <a:lnTo>
                  <a:pt x="89" y="116"/>
                </a:lnTo>
                <a:lnTo>
                  <a:pt x="92" y="113"/>
                </a:lnTo>
                <a:lnTo>
                  <a:pt x="92" y="111"/>
                </a:lnTo>
                <a:lnTo>
                  <a:pt x="94" y="111"/>
                </a:lnTo>
                <a:lnTo>
                  <a:pt x="92" y="110"/>
                </a:lnTo>
                <a:lnTo>
                  <a:pt x="91" y="107"/>
                </a:lnTo>
                <a:lnTo>
                  <a:pt x="88" y="104"/>
                </a:lnTo>
                <a:lnTo>
                  <a:pt x="87" y="101"/>
                </a:lnTo>
                <a:lnTo>
                  <a:pt x="87" y="99"/>
                </a:lnTo>
                <a:lnTo>
                  <a:pt x="85" y="99"/>
                </a:lnTo>
                <a:lnTo>
                  <a:pt x="82" y="98"/>
                </a:lnTo>
                <a:lnTo>
                  <a:pt x="81" y="97"/>
                </a:lnTo>
                <a:lnTo>
                  <a:pt x="78" y="95"/>
                </a:lnTo>
                <a:lnTo>
                  <a:pt x="78" y="94"/>
                </a:lnTo>
                <a:lnTo>
                  <a:pt x="75" y="94"/>
                </a:lnTo>
                <a:lnTo>
                  <a:pt x="73" y="94"/>
                </a:lnTo>
                <a:lnTo>
                  <a:pt x="70" y="95"/>
                </a:lnTo>
                <a:lnTo>
                  <a:pt x="66" y="98"/>
                </a:lnTo>
                <a:lnTo>
                  <a:pt x="63" y="99"/>
                </a:lnTo>
                <a:lnTo>
                  <a:pt x="62" y="99"/>
                </a:lnTo>
                <a:lnTo>
                  <a:pt x="57" y="99"/>
                </a:lnTo>
                <a:lnTo>
                  <a:pt x="56" y="101"/>
                </a:lnTo>
                <a:lnTo>
                  <a:pt x="53" y="101"/>
                </a:lnTo>
                <a:lnTo>
                  <a:pt x="53" y="102"/>
                </a:lnTo>
                <a:lnTo>
                  <a:pt x="51" y="102"/>
                </a:lnTo>
                <a:lnTo>
                  <a:pt x="50" y="105"/>
                </a:lnTo>
                <a:lnTo>
                  <a:pt x="50" y="107"/>
                </a:lnTo>
                <a:lnTo>
                  <a:pt x="50" y="110"/>
                </a:lnTo>
                <a:lnTo>
                  <a:pt x="50" y="111"/>
                </a:lnTo>
                <a:lnTo>
                  <a:pt x="50" y="113"/>
                </a:lnTo>
                <a:lnTo>
                  <a:pt x="48" y="113"/>
                </a:lnTo>
                <a:lnTo>
                  <a:pt x="46" y="113"/>
                </a:lnTo>
                <a:lnTo>
                  <a:pt x="44" y="113"/>
                </a:lnTo>
                <a:lnTo>
                  <a:pt x="43" y="114"/>
                </a:lnTo>
                <a:lnTo>
                  <a:pt x="41" y="114"/>
                </a:lnTo>
                <a:lnTo>
                  <a:pt x="40" y="116"/>
                </a:lnTo>
                <a:lnTo>
                  <a:pt x="34" y="108"/>
                </a:lnTo>
                <a:lnTo>
                  <a:pt x="38" y="105"/>
                </a:lnTo>
                <a:lnTo>
                  <a:pt x="40" y="79"/>
                </a:lnTo>
                <a:lnTo>
                  <a:pt x="4" y="77"/>
                </a:lnTo>
                <a:lnTo>
                  <a:pt x="6" y="75"/>
                </a:lnTo>
                <a:lnTo>
                  <a:pt x="3" y="75"/>
                </a:lnTo>
                <a:lnTo>
                  <a:pt x="4" y="64"/>
                </a:lnTo>
                <a:lnTo>
                  <a:pt x="0" y="63"/>
                </a:lnTo>
                <a:lnTo>
                  <a:pt x="0" y="60"/>
                </a:lnTo>
                <a:lnTo>
                  <a:pt x="2" y="58"/>
                </a:lnTo>
                <a:lnTo>
                  <a:pt x="4" y="60"/>
                </a:lnTo>
                <a:lnTo>
                  <a:pt x="6" y="53"/>
                </a:lnTo>
                <a:lnTo>
                  <a:pt x="18" y="53"/>
                </a:lnTo>
                <a:lnTo>
                  <a:pt x="32" y="54"/>
                </a:lnTo>
                <a:lnTo>
                  <a:pt x="34" y="50"/>
                </a:lnTo>
                <a:lnTo>
                  <a:pt x="46" y="50"/>
                </a:lnTo>
                <a:lnTo>
                  <a:pt x="47" y="31"/>
                </a:lnTo>
                <a:lnTo>
                  <a:pt x="66" y="32"/>
                </a:lnTo>
                <a:lnTo>
                  <a:pt x="66" y="31"/>
                </a:lnTo>
                <a:lnTo>
                  <a:pt x="66" y="28"/>
                </a:lnTo>
                <a:lnTo>
                  <a:pt x="69" y="28"/>
                </a:lnTo>
                <a:lnTo>
                  <a:pt x="70" y="26"/>
                </a:lnTo>
                <a:lnTo>
                  <a:pt x="72" y="25"/>
                </a:lnTo>
                <a:lnTo>
                  <a:pt x="76" y="29"/>
                </a:lnTo>
                <a:lnTo>
                  <a:pt x="78" y="29"/>
                </a:lnTo>
                <a:lnTo>
                  <a:pt x="79" y="0"/>
                </a:lnTo>
                <a:lnTo>
                  <a:pt x="94" y="0"/>
                </a:lnTo>
                <a:lnTo>
                  <a:pt x="125" y="3"/>
                </a:lnTo>
                <a:lnTo>
                  <a:pt x="125" y="6"/>
                </a:lnTo>
                <a:lnTo>
                  <a:pt x="151" y="9"/>
                </a:lnTo>
                <a:lnTo>
                  <a:pt x="151" y="13"/>
                </a:lnTo>
                <a:lnTo>
                  <a:pt x="158" y="13"/>
                </a:lnTo>
                <a:lnTo>
                  <a:pt x="160" y="9"/>
                </a:lnTo>
                <a:lnTo>
                  <a:pt x="183" y="10"/>
                </a:lnTo>
                <a:lnTo>
                  <a:pt x="185" y="6"/>
                </a:lnTo>
                <a:lnTo>
                  <a:pt x="186" y="1"/>
                </a:lnTo>
                <a:lnTo>
                  <a:pt x="191" y="3"/>
                </a:lnTo>
                <a:lnTo>
                  <a:pt x="195" y="1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77" name="Freeform 287"/>
          <p:cNvSpPr>
            <a:spLocks noEditPoints="1"/>
          </p:cNvSpPr>
          <p:nvPr/>
        </p:nvSpPr>
        <p:spPr bwMode="auto">
          <a:xfrm rot="21334256">
            <a:off x="3649752" y="1058744"/>
            <a:ext cx="493810" cy="573960"/>
          </a:xfrm>
          <a:custGeom>
            <a:avLst/>
            <a:gdLst>
              <a:gd name="T0" fmla="*/ 2147483647 w 160"/>
              <a:gd name="T1" fmla="*/ 2147483647 h 211"/>
              <a:gd name="T2" fmla="*/ 2147483647 w 160"/>
              <a:gd name="T3" fmla="*/ 2147483647 h 211"/>
              <a:gd name="T4" fmla="*/ 2147483647 w 160"/>
              <a:gd name="T5" fmla="*/ 2147483647 h 211"/>
              <a:gd name="T6" fmla="*/ 2147483647 w 160"/>
              <a:gd name="T7" fmla="*/ 2147483647 h 211"/>
              <a:gd name="T8" fmla="*/ 2147483647 w 160"/>
              <a:gd name="T9" fmla="*/ 2147483647 h 211"/>
              <a:gd name="T10" fmla="*/ 2147483647 w 160"/>
              <a:gd name="T11" fmla="*/ 2147483647 h 211"/>
              <a:gd name="T12" fmla="*/ 2147483647 w 160"/>
              <a:gd name="T13" fmla="*/ 2147483647 h 211"/>
              <a:gd name="T14" fmla="*/ 2147483647 w 160"/>
              <a:gd name="T15" fmla="*/ 2147483647 h 211"/>
              <a:gd name="T16" fmla="*/ 2147483647 w 160"/>
              <a:gd name="T17" fmla="*/ 2147483647 h 211"/>
              <a:gd name="T18" fmla="*/ 2147483647 w 160"/>
              <a:gd name="T19" fmla="*/ 2147483647 h 211"/>
              <a:gd name="T20" fmla="*/ 2147483647 w 160"/>
              <a:gd name="T21" fmla="*/ 2147483647 h 211"/>
              <a:gd name="T22" fmla="*/ 2147483647 w 160"/>
              <a:gd name="T23" fmla="*/ 2147483647 h 211"/>
              <a:gd name="T24" fmla="*/ 2147483647 w 160"/>
              <a:gd name="T25" fmla="*/ 2147483647 h 211"/>
              <a:gd name="T26" fmla="*/ 2147483647 w 160"/>
              <a:gd name="T27" fmla="*/ 2147483647 h 211"/>
              <a:gd name="T28" fmla="*/ 2147483647 w 160"/>
              <a:gd name="T29" fmla="*/ 2147483647 h 211"/>
              <a:gd name="T30" fmla="*/ 2147483647 w 160"/>
              <a:gd name="T31" fmla="*/ 2147483647 h 211"/>
              <a:gd name="T32" fmla="*/ 2147483647 w 160"/>
              <a:gd name="T33" fmla="*/ 2147483647 h 211"/>
              <a:gd name="T34" fmla="*/ 2147483647 w 160"/>
              <a:gd name="T35" fmla="*/ 2147483647 h 211"/>
              <a:gd name="T36" fmla="*/ 2147483647 w 160"/>
              <a:gd name="T37" fmla="*/ 2147483647 h 211"/>
              <a:gd name="T38" fmla="*/ 2147483647 w 160"/>
              <a:gd name="T39" fmla="*/ 2147483647 h 211"/>
              <a:gd name="T40" fmla="*/ 2147483647 w 160"/>
              <a:gd name="T41" fmla="*/ 2147483647 h 211"/>
              <a:gd name="T42" fmla="*/ 2147483647 w 160"/>
              <a:gd name="T43" fmla="*/ 2147483647 h 211"/>
              <a:gd name="T44" fmla="*/ 2147483647 w 160"/>
              <a:gd name="T45" fmla="*/ 2147483647 h 211"/>
              <a:gd name="T46" fmla="*/ 2147483647 w 160"/>
              <a:gd name="T47" fmla="*/ 2147483647 h 211"/>
              <a:gd name="T48" fmla="*/ 2147483647 w 160"/>
              <a:gd name="T49" fmla="*/ 2147483647 h 211"/>
              <a:gd name="T50" fmla="*/ 2147483647 w 160"/>
              <a:gd name="T51" fmla="*/ 2147483647 h 211"/>
              <a:gd name="T52" fmla="*/ 2147483647 w 160"/>
              <a:gd name="T53" fmla="*/ 2147483647 h 211"/>
              <a:gd name="T54" fmla="*/ 2147483647 w 160"/>
              <a:gd name="T55" fmla="*/ 2147483647 h 211"/>
              <a:gd name="T56" fmla="*/ 2147483647 w 160"/>
              <a:gd name="T57" fmla="*/ 2147483647 h 211"/>
              <a:gd name="T58" fmla="*/ 2147483647 w 160"/>
              <a:gd name="T59" fmla="*/ 2147483647 h 211"/>
              <a:gd name="T60" fmla="*/ 2147483647 w 160"/>
              <a:gd name="T61" fmla="*/ 2147483647 h 211"/>
              <a:gd name="T62" fmla="*/ 2147483647 w 160"/>
              <a:gd name="T63" fmla="*/ 2147483647 h 211"/>
              <a:gd name="T64" fmla="*/ 2147483647 w 160"/>
              <a:gd name="T65" fmla="*/ 2147483647 h 211"/>
              <a:gd name="T66" fmla="*/ 2147483647 w 160"/>
              <a:gd name="T67" fmla="*/ 2147483647 h 211"/>
              <a:gd name="T68" fmla="*/ 2147483647 w 160"/>
              <a:gd name="T69" fmla="*/ 2147483647 h 211"/>
              <a:gd name="T70" fmla="*/ 2147483647 w 160"/>
              <a:gd name="T71" fmla="*/ 2147483647 h 211"/>
              <a:gd name="T72" fmla="*/ 2147483647 w 160"/>
              <a:gd name="T73" fmla="*/ 2147483647 h 211"/>
              <a:gd name="T74" fmla="*/ 2147483647 w 160"/>
              <a:gd name="T75" fmla="*/ 2147483647 h 211"/>
              <a:gd name="T76" fmla="*/ 2147483647 w 160"/>
              <a:gd name="T77" fmla="*/ 2147483647 h 211"/>
              <a:gd name="T78" fmla="*/ 0 w 160"/>
              <a:gd name="T79" fmla="*/ 2147483647 h 211"/>
              <a:gd name="T80" fmla="*/ 2147483647 w 160"/>
              <a:gd name="T81" fmla="*/ 2147483647 h 211"/>
              <a:gd name="T82" fmla="*/ 2147483647 w 160"/>
              <a:gd name="T83" fmla="*/ 2147483647 h 211"/>
              <a:gd name="T84" fmla="*/ 2147483647 w 160"/>
              <a:gd name="T85" fmla="*/ 2147483647 h 211"/>
              <a:gd name="T86" fmla="*/ 2147483647 w 160"/>
              <a:gd name="T87" fmla="*/ 0 h 211"/>
              <a:gd name="T88" fmla="*/ 2147483647 w 160"/>
              <a:gd name="T89" fmla="*/ 2147483647 h 211"/>
              <a:gd name="T90" fmla="*/ 2147483647 w 160"/>
              <a:gd name="T91" fmla="*/ 2147483647 h 211"/>
              <a:gd name="T92" fmla="*/ 2147483647 w 160"/>
              <a:gd name="T93" fmla="*/ 2147483647 h 211"/>
              <a:gd name="T94" fmla="*/ 2147483647 w 160"/>
              <a:gd name="T95" fmla="*/ 2147483647 h 211"/>
              <a:gd name="T96" fmla="*/ 2147483647 w 160"/>
              <a:gd name="T97" fmla="*/ 2147483647 h 211"/>
              <a:gd name="T98" fmla="*/ 2147483647 w 160"/>
              <a:gd name="T99" fmla="*/ 2147483647 h 21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60"/>
              <a:gd name="T151" fmla="*/ 0 h 211"/>
              <a:gd name="T152" fmla="*/ 160 w 160"/>
              <a:gd name="T153" fmla="*/ 211 h 21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60" h="211">
                <a:moveTo>
                  <a:pt x="48" y="8"/>
                </a:moveTo>
                <a:lnTo>
                  <a:pt x="53" y="10"/>
                </a:lnTo>
                <a:lnTo>
                  <a:pt x="57" y="8"/>
                </a:lnTo>
                <a:lnTo>
                  <a:pt x="70" y="5"/>
                </a:lnTo>
                <a:lnTo>
                  <a:pt x="73" y="4"/>
                </a:lnTo>
                <a:lnTo>
                  <a:pt x="79" y="4"/>
                </a:lnTo>
                <a:lnTo>
                  <a:pt x="82" y="4"/>
                </a:lnTo>
                <a:lnTo>
                  <a:pt x="87" y="5"/>
                </a:lnTo>
                <a:lnTo>
                  <a:pt x="90" y="5"/>
                </a:lnTo>
                <a:lnTo>
                  <a:pt x="88" y="7"/>
                </a:lnTo>
                <a:lnTo>
                  <a:pt x="88" y="10"/>
                </a:lnTo>
                <a:lnTo>
                  <a:pt x="88" y="16"/>
                </a:lnTo>
                <a:lnTo>
                  <a:pt x="88" y="23"/>
                </a:lnTo>
                <a:lnTo>
                  <a:pt x="88" y="26"/>
                </a:lnTo>
                <a:lnTo>
                  <a:pt x="94" y="26"/>
                </a:lnTo>
                <a:lnTo>
                  <a:pt x="100" y="26"/>
                </a:lnTo>
                <a:lnTo>
                  <a:pt x="103" y="27"/>
                </a:lnTo>
                <a:lnTo>
                  <a:pt x="109" y="27"/>
                </a:lnTo>
                <a:lnTo>
                  <a:pt x="114" y="29"/>
                </a:lnTo>
                <a:lnTo>
                  <a:pt x="119" y="29"/>
                </a:lnTo>
                <a:lnTo>
                  <a:pt x="125" y="30"/>
                </a:lnTo>
                <a:lnTo>
                  <a:pt x="132" y="30"/>
                </a:lnTo>
                <a:lnTo>
                  <a:pt x="136" y="30"/>
                </a:lnTo>
                <a:lnTo>
                  <a:pt x="141" y="30"/>
                </a:lnTo>
                <a:lnTo>
                  <a:pt x="139" y="26"/>
                </a:lnTo>
                <a:lnTo>
                  <a:pt x="141" y="25"/>
                </a:lnTo>
                <a:lnTo>
                  <a:pt x="144" y="25"/>
                </a:lnTo>
                <a:lnTo>
                  <a:pt x="150" y="25"/>
                </a:lnTo>
                <a:lnTo>
                  <a:pt x="154" y="26"/>
                </a:lnTo>
                <a:lnTo>
                  <a:pt x="158" y="25"/>
                </a:lnTo>
                <a:lnTo>
                  <a:pt x="160" y="25"/>
                </a:lnTo>
                <a:lnTo>
                  <a:pt x="160" y="29"/>
                </a:lnTo>
                <a:lnTo>
                  <a:pt x="158" y="32"/>
                </a:lnTo>
                <a:lnTo>
                  <a:pt x="154" y="32"/>
                </a:lnTo>
                <a:lnTo>
                  <a:pt x="150" y="30"/>
                </a:lnTo>
                <a:lnTo>
                  <a:pt x="148" y="32"/>
                </a:lnTo>
                <a:lnTo>
                  <a:pt x="148" y="38"/>
                </a:lnTo>
                <a:lnTo>
                  <a:pt x="148" y="42"/>
                </a:lnTo>
                <a:lnTo>
                  <a:pt x="147" y="48"/>
                </a:lnTo>
                <a:lnTo>
                  <a:pt x="147" y="54"/>
                </a:lnTo>
                <a:lnTo>
                  <a:pt x="147" y="60"/>
                </a:lnTo>
                <a:lnTo>
                  <a:pt x="145" y="68"/>
                </a:lnTo>
                <a:lnTo>
                  <a:pt x="144" y="68"/>
                </a:lnTo>
                <a:lnTo>
                  <a:pt x="136" y="74"/>
                </a:lnTo>
                <a:lnTo>
                  <a:pt x="136" y="77"/>
                </a:lnTo>
                <a:lnTo>
                  <a:pt x="136" y="82"/>
                </a:lnTo>
                <a:lnTo>
                  <a:pt x="136" y="83"/>
                </a:lnTo>
                <a:lnTo>
                  <a:pt x="136" y="85"/>
                </a:lnTo>
                <a:lnTo>
                  <a:pt x="136" y="86"/>
                </a:lnTo>
                <a:lnTo>
                  <a:pt x="136" y="88"/>
                </a:lnTo>
                <a:lnTo>
                  <a:pt x="136" y="89"/>
                </a:lnTo>
                <a:lnTo>
                  <a:pt x="136" y="90"/>
                </a:lnTo>
                <a:lnTo>
                  <a:pt x="136" y="92"/>
                </a:lnTo>
                <a:lnTo>
                  <a:pt x="136" y="95"/>
                </a:lnTo>
                <a:lnTo>
                  <a:pt x="135" y="98"/>
                </a:lnTo>
                <a:lnTo>
                  <a:pt x="136" y="99"/>
                </a:lnTo>
                <a:lnTo>
                  <a:pt x="133" y="101"/>
                </a:lnTo>
                <a:lnTo>
                  <a:pt x="133" y="102"/>
                </a:lnTo>
                <a:lnTo>
                  <a:pt x="133" y="104"/>
                </a:lnTo>
                <a:lnTo>
                  <a:pt x="133" y="107"/>
                </a:lnTo>
                <a:lnTo>
                  <a:pt x="133" y="111"/>
                </a:lnTo>
                <a:lnTo>
                  <a:pt x="133" y="118"/>
                </a:lnTo>
                <a:lnTo>
                  <a:pt x="133" y="124"/>
                </a:lnTo>
                <a:lnTo>
                  <a:pt x="132" y="131"/>
                </a:lnTo>
                <a:lnTo>
                  <a:pt x="133" y="133"/>
                </a:lnTo>
                <a:lnTo>
                  <a:pt x="131" y="137"/>
                </a:lnTo>
                <a:lnTo>
                  <a:pt x="129" y="151"/>
                </a:lnTo>
                <a:lnTo>
                  <a:pt x="100" y="149"/>
                </a:lnTo>
                <a:lnTo>
                  <a:pt x="98" y="178"/>
                </a:lnTo>
                <a:lnTo>
                  <a:pt x="97" y="178"/>
                </a:lnTo>
                <a:lnTo>
                  <a:pt x="94" y="177"/>
                </a:lnTo>
                <a:lnTo>
                  <a:pt x="90" y="177"/>
                </a:lnTo>
                <a:lnTo>
                  <a:pt x="91" y="178"/>
                </a:lnTo>
                <a:lnTo>
                  <a:pt x="92" y="178"/>
                </a:lnTo>
                <a:lnTo>
                  <a:pt x="95" y="181"/>
                </a:lnTo>
                <a:lnTo>
                  <a:pt x="98" y="181"/>
                </a:lnTo>
                <a:lnTo>
                  <a:pt x="104" y="183"/>
                </a:lnTo>
                <a:lnTo>
                  <a:pt x="109" y="184"/>
                </a:lnTo>
                <a:lnTo>
                  <a:pt x="109" y="186"/>
                </a:lnTo>
                <a:lnTo>
                  <a:pt x="107" y="189"/>
                </a:lnTo>
                <a:lnTo>
                  <a:pt x="109" y="190"/>
                </a:lnTo>
                <a:lnTo>
                  <a:pt x="104" y="190"/>
                </a:lnTo>
                <a:lnTo>
                  <a:pt x="103" y="202"/>
                </a:lnTo>
                <a:lnTo>
                  <a:pt x="101" y="209"/>
                </a:lnTo>
                <a:lnTo>
                  <a:pt x="43" y="205"/>
                </a:lnTo>
                <a:lnTo>
                  <a:pt x="43" y="211"/>
                </a:lnTo>
                <a:lnTo>
                  <a:pt x="38" y="209"/>
                </a:lnTo>
                <a:lnTo>
                  <a:pt x="34" y="209"/>
                </a:lnTo>
                <a:lnTo>
                  <a:pt x="32" y="206"/>
                </a:lnTo>
                <a:lnTo>
                  <a:pt x="29" y="206"/>
                </a:lnTo>
                <a:lnTo>
                  <a:pt x="28" y="206"/>
                </a:lnTo>
                <a:lnTo>
                  <a:pt x="26" y="203"/>
                </a:lnTo>
                <a:lnTo>
                  <a:pt x="24" y="202"/>
                </a:lnTo>
                <a:lnTo>
                  <a:pt x="19" y="202"/>
                </a:lnTo>
                <a:lnTo>
                  <a:pt x="18" y="196"/>
                </a:lnTo>
                <a:lnTo>
                  <a:pt x="16" y="196"/>
                </a:lnTo>
                <a:lnTo>
                  <a:pt x="15" y="197"/>
                </a:lnTo>
                <a:lnTo>
                  <a:pt x="13" y="199"/>
                </a:lnTo>
                <a:lnTo>
                  <a:pt x="12" y="199"/>
                </a:lnTo>
                <a:lnTo>
                  <a:pt x="16" y="155"/>
                </a:lnTo>
                <a:lnTo>
                  <a:pt x="29" y="156"/>
                </a:lnTo>
                <a:lnTo>
                  <a:pt x="31" y="149"/>
                </a:lnTo>
                <a:lnTo>
                  <a:pt x="21" y="148"/>
                </a:lnTo>
                <a:lnTo>
                  <a:pt x="24" y="126"/>
                </a:lnTo>
                <a:lnTo>
                  <a:pt x="25" y="112"/>
                </a:lnTo>
                <a:lnTo>
                  <a:pt x="21" y="111"/>
                </a:lnTo>
                <a:lnTo>
                  <a:pt x="21" y="104"/>
                </a:lnTo>
                <a:lnTo>
                  <a:pt x="16" y="102"/>
                </a:lnTo>
                <a:lnTo>
                  <a:pt x="18" y="95"/>
                </a:lnTo>
                <a:lnTo>
                  <a:pt x="21" y="96"/>
                </a:lnTo>
                <a:lnTo>
                  <a:pt x="25" y="96"/>
                </a:lnTo>
                <a:lnTo>
                  <a:pt x="28" y="98"/>
                </a:lnTo>
                <a:lnTo>
                  <a:pt x="31" y="96"/>
                </a:lnTo>
                <a:lnTo>
                  <a:pt x="34" y="96"/>
                </a:lnTo>
                <a:lnTo>
                  <a:pt x="38" y="93"/>
                </a:lnTo>
                <a:lnTo>
                  <a:pt x="43" y="92"/>
                </a:lnTo>
                <a:lnTo>
                  <a:pt x="47" y="90"/>
                </a:lnTo>
                <a:lnTo>
                  <a:pt x="48" y="92"/>
                </a:lnTo>
                <a:lnTo>
                  <a:pt x="50" y="92"/>
                </a:lnTo>
                <a:lnTo>
                  <a:pt x="53" y="90"/>
                </a:lnTo>
                <a:lnTo>
                  <a:pt x="54" y="90"/>
                </a:lnTo>
                <a:lnTo>
                  <a:pt x="56" y="90"/>
                </a:lnTo>
                <a:lnTo>
                  <a:pt x="57" y="90"/>
                </a:lnTo>
                <a:lnTo>
                  <a:pt x="57" y="86"/>
                </a:lnTo>
                <a:lnTo>
                  <a:pt x="59" y="85"/>
                </a:lnTo>
                <a:lnTo>
                  <a:pt x="59" y="80"/>
                </a:lnTo>
                <a:lnTo>
                  <a:pt x="57" y="74"/>
                </a:lnTo>
                <a:lnTo>
                  <a:pt x="54" y="68"/>
                </a:lnTo>
                <a:lnTo>
                  <a:pt x="53" y="66"/>
                </a:lnTo>
                <a:lnTo>
                  <a:pt x="46" y="61"/>
                </a:lnTo>
                <a:lnTo>
                  <a:pt x="43" y="60"/>
                </a:lnTo>
                <a:lnTo>
                  <a:pt x="34" y="52"/>
                </a:lnTo>
                <a:lnTo>
                  <a:pt x="29" y="52"/>
                </a:lnTo>
                <a:lnTo>
                  <a:pt x="26" y="52"/>
                </a:lnTo>
                <a:lnTo>
                  <a:pt x="21" y="51"/>
                </a:lnTo>
                <a:lnTo>
                  <a:pt x="18" y="49"/>
                </a:lnTo>
                <a:lnTo>
                  <a:pt x="16" y="49"/>
                </a:lnTo>
                <a:lnTo>
                  <a:pt x="13" y="49"/>
                </a:lnTo>
                <a:lnTo>
                  <a:pt x="9" y="49"/>
                </a:lnTo>
                <a:lnTo>
                  <a:pt x="6" y="49"/>
                </a:lnTo>
                <a:lnTo>
                  <a:pt x="6" y="51"/>
                </a:lnTo>
                <a:lnTo>
                  <a:pt x="5" y="52"/>
                </a:lnTo>
                <a:lnTo>
                  <a:pt x="3" y="55"/>
                </a:lnTo>
                <a:lnTo>
                  <a:pt x="3" y="57"/>
                </a:lnTo>
                <a:lnTo>
                  <a:pt x="3" y="60"/>
                </a:lnTo>
                <a:lnTo>
                  <a:pt x="3" y="63"/>
                </a:lnTo>
                <a:lnTo>
                  <a:pt x="3" y="64"/>
                </a:lnTo>
                <a:lnTo>
                  <a:pt x="2" y="63"/>
                </a:lnTo>
                <a:lnTo>
                  <a:pt x="2" y="61"/>
                </a:lnTo>
                <a:lnTo>
                  <a:pt x="0" y="57"/>
                </a:lnTo>
                <a:lnTo>
                  <a:pt x="0" y="54"/>
                </a:lnTo>
                <a:lnTo>
                  <a:pt x="2" y="48"/>
                </a:lnTo>
                <a:lnTo>
                  <a:pt x="3" y="45"/>
                </a:lnTo>
                <a:lnTo>
                  <a:pt x="5" y="41"/>
                </a:lnTo>
                <a:lnTo>
                  <a:pt x="5" y="38"/>
                </a:lnTo>
                <a:lnTo>
                  <a:pt x="7" y="30"/>
                </a:lnTo>
                <a:lnTo>
                  <a:pt x="10" y="20"/>
                </a:lnTo>
                <a:lnTo>
                  <a:pt x="15" y="14"/>
                </a:lnTo>
                <a:lnTo>
                  <a:pt x="18" y="10"/>
                </a:lnTo>
                <a:lnTo>
                  <a:pt x="19" y="8"/>
                </a:lnTo>
                <a:lnTo>
                  <a:pt x="24" y="7"/>
                </a:lnTo>
                <a:lnTo>
                  <a:pt x="26" y="5"/>
                </a:lnTo>
                <a:lnTo>
                  <a:pt x="28" y="4"/>
                </a:lnTo>
                <a:lnTo>
                  <a:pt x="31" y="1"/>
                </a:lnTo>
                <a:lnTo>
                  <a:pt x="34" y="0"/>
                </a:lnTo>
                <a:lnTo>
                  <a:pt x="37" y="0"/>
                </a:lnTo>
                <a:lnTo>
                  <a:pt x="40" y="1"/>
                </a:lnTo>
                <a:lnTo>
                  <a:pt x="43" y="4"/>
                </a:lnTo>
                <a:lnTo>
                  <a:pt x="47" y="8"/>
                </a:lnTo>
                <a:lnTo>
                  <a:pt x="48" y="8"/>
                </a:lnTo>
                <a:close/>
                <a:moveTo>
                  <a:pt x="7" y="66"/>
                </a:moveTo>
                <a:lnTo>
                  <a:pt x="7" y="67"/>
                </a:lnTo>
                <a:lnTo>
                  <a:pt x="6" y="67"/>
                </a:lnTo>
                <a:lnTo>
                  <a:pt x="6" y="66"/>
                </a:lnTo>
                <a:lnTo>
                  <a:pt x="5" y="66"/>
                </a:lnTo>
                <a:lnTo>
                  <a:pt x="6" y="64"/>
                </a:lnTo>
                <a:lnTo>
                  <a:pt x="7" y="66"/>
                </a:lnTo>
                <a:close/>
                <a:moveTo>
                  <a:pt x="10" y="68"/>
                </a:moveTo>
                <a:lnTo>
                  <a:pt x="10" y="68"/>
                </a:lnTo>
                <a:lnTo>
                  <a:pt x="9" y="68"/>
                </a:lnTo>
                <a:lnTo>
                  <a:pt x="9" y="67"/>
                </a:lnTo>
                <a:lnTo>
                  <a:pt x="10" y="67"/>
                </a:lnTo>
                <a:lnTo>
                  <a:pt x="10" y="68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78" name="Rectangle 637"/>
          <p:cNvSpPr>
            <a:spLocks noChangeArrowheads="1"/>
          </p:cNvSpPr>
          <p:nvPr/>
        </p:nvSpPr>
        <p:spPr bwMode="auto">
          <a:xfrm rot="21334256">
            <a:off x="4837714" y="4578588"/>
            <a:ext cx="234038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г. Сочи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1" name="Rectangle 670"/>
          <p:cNvSpPr>
            <a:spLocks noChangeArrowheads="1"/>
          </p:cNvSpPr>
          <p:nvPr/>
        </p:nvSpPr>
        <p:spPr bwMode="auto">
          <a:xfrm rot="21334256">
            <a:off x="3967967" y="1868746"/>
            <a:ext cx="34144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Каневский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7" name="Rectangle 708"/>
          <p:cNvSpPr>
            <a:spLocks noChangeArrowheads="1"/>
          </p:cNvSpPr>
          <p:nvPr/>
        </p:nvSpPr>
        <p:spPr bwMode="auto">
          <a:xfrm>
            <a:off x="3078337" y="3089962"/>
            <a:ext cx="33823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Крымский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" name="Rectangle 718"/>
          <p:cNvSpPr>
            <a:spLocks noChangeArrowheads="1"/>
          </p:cNvSpPr>
          <p:nvPr/>
        </p:nvSpPr>
        <p:spPr bwMode="auto">
          <a:xfrm rot="21334256">
            <a:off x="5665163" y="4119022"/>
            <a:ext cx="41036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Мостовский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0" name="Rectangle 743"/>
          <p:cNvSpPr>
            <a:spLocks noChangeArrowheads="1"/>
          </p:cNvSpPr>
          <p:nvPr/>
        </p:nvSpPr>
        <p:spPr bwMode="auto">
          <a:xfrm rot="21334256">
            <a:off x="3005416" y="2581248"/>
            <a:ext cx="37670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Славянский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3" name="Rectangle 793"/>
          <p:cNvSpPr>
            <a:spLocks noChangeArrowheads="1"/>
          </p:cNvSpPr>
          <p:nvPr/>
        </p:nvSpPr>
        <p:spPr bwMode="auto">
          <a:xfrm rot="21334256">
            <a:off x="5418702" y="1975069"/>
            <a:ext cx="53540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Новопокровский</a:t>
            </a:r>
          </a:p>
        </p:txBody>
      </p:sp>
      <p:sp>
        <p:nvSpPr>
          <p:cNvPr id="395" name="Rectangle 808"/>
          <p:cNvSpPr>
            <a:spLocks noChangeArrowheads="1"/>
          </p:cNvSpPr>
          <p:nvPr/>
        </p:nvSpPr>
        <p:spPr bwMode="auto">
          <a:xfrm rot="21334256">
            <a:off x="5977371" y="2972487"/>
            <a:ext cx="49693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Новокубанский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8" name="Rectangle 826"/>
          <p:cNvSpPr>
            <a:spLocks noChangeArrowheads="1"/>
          </p:cNvSpPr>
          <p:nvPr/>
        </p:nvSpPr>
        <p:spPr bwMode="auto">
          <a:xfrm rot="21334256">
            <a:off x="3536102" y="2403177"/>
            <a:ext cx="42319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Калининский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1" name="Rectangle 834"/>
          <p:cNvSpPr>
            <a:spLocks noChangeArrowheads="1"/>
          </p:cNvSpPr>
          <p:nvPr/>
        </p:nvSpPr>
        <p:spPr bwMode="auto">
          <a:xfrm rot="21334256">
            <a:off x="6349579" y="3298192"/>
            <a:ext cx="346249" cy="10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Успенски</a:t>
            </a:r>
            <a:r>
              <a:rPr lang="ru-RU" altLang="ru-RU" sz="675" i="1" dirty="0">
                <a:latin typeface="Times New Roman" pitchFamily="18" charset="0"/>
                <a:cs typeface="Times New Roman" pitchFamily="18" charset="0"/>
              </a:rPr>
              <a:t>й</a:t>
            </a:r>
            <a:endParaRPr lang="ru-RU" altLang="ru-RU" sz="27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2" name="Rectangle 836"/>
          <p:cNvSpPr>
            <a:spLocks noChangeArrowheads="1"/>
          </p:cNvSpPr>
          <p:nvPr/>
        </p:nvSpPr>
        <p:spPr bwMode="auto">
          <a:xfrm rot="21334256">
            <a:off x="3408368" y="2789292"/>
            <a:ext cx="58349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Красноармейский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3" name="Rectangle 843"/>
          <p:cNvSpPr>
            <a:spLocks noChangeArrowheads="1"/>
          </p:cNvSpPr>
          <p:nvPr/>
        </p:nvSpPr>
        <p:spPr bwMode="auto">
          <a:xfrm rot="21334256">
            <a:off x="6060057" y="2222550"/>
            <a:ext cx="43762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Белоглинский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6" name="Rectangle 852"/>
          <p:cNvSpPr>
            <a:spLocks noChangeArrowheads="1"/>
          </p:cNvSpPr>
          <p:nvPr/>
        </p:nvSpPr>
        <p:spPr bwMode="auto">
          <a:xfrm rot="21334256">
            <a:off x="3212713" y="2117421"/>
            <a:ext cx="75180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Приморско-Ахтарский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" name="Rectangle 870"/>
          <p:cNvSpPr>
            <a:spLocks noChangeArrowheads="1"/>
          </p:cNvSpPr>
          <p:nvPr/>
        </p:nvSpPr>
        <p:spPr bwMode="auto">
          <a:xfrm rot="21334256">
            <a:off x="4811761" y="2832918"/>
            <a:ext cx="55463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Усть-Лабинский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1" name="Rectangle 879"/>
          <p:cNvSpPr>
            <a:spLocks noChangeArrowheads="1"/>
          </p:cNvSpPr>
          <p:nvPr/>
        </p:nvSpPr>
        <p:spPr bwMode="auto">
          <a:xfrm rot="21334256">
            <a:off x="4168902" y="3580312"/>
            <a:ext cx="55303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 г. Горячий Ключ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6" name="Rectangle 960"/>
          <p:cNvSpPr>
            <a:spLocks noChangeArrowheads="1"/>
          </p:cNvSpPr>
          <p:nvPr/>
        </p:nvSpPr>
        <p:spPr bwMode="auto">
          <a:xfrm rot="21334256">
            <a:off x="3984395" y="3071700"/>
            <a:ext cx="44242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г. Краснодар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7" name="Rectangle 976"/>
          <p:cNvSpPr>
            <a:spLocks noChangeArrowheads="1"/>
          </p:cNvSpPr>
          <p:nvPr/>
        </p:nvSpPr>
        <p:spPr bwMode="auto">
          <a:xfrm rot="21334256">
            <a:off x="6059718" y="3161442"/>
            <a:ext cx="37189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 г. Армавир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8" name="Rectangle 766"/>
          <p:cNvSpPr>
            <a:spLocks noChangeArrowheads="1"/>
          </p:cNvSpPr>
          <p:nvPr/>
        </p:nvSpPr>
        <p:spPr bwMode="auto">
          <a:xfrm rot="21334256">
            <a:off x="5879963" y="3720360"/>
            <a:ext cx="35266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1" name="Rectangle 718"/>
          <p:cNvSpPr>
            <a:spLocks noChangeArrowheads="1"/>
          </p:cNvSpPr>
          <p:nvPr/>
        </p:nvSpPr>
        <p:spPr bwMode="auto">
          <a:xfrm rot="21334256">
            <a:off x="6289111" y="3927565"/>
            <a:ext cx="48410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Отрадненский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" name="Rectangle 827"/>
          <p:cNvSpPr>
            <a:spLocks noChangeArrowheads="1"/>
          </p:cNvSpPr>
          <p:nvPr/>
        </p:nvSpPr>
        <p:spPr bwMode="auto">
          <a:xfrm rot="21334256">
            <a:off x="5092511" y="1573173"/>
            <a:ext cx="39433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Крыловский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2" name="Rectangle 683"/>
          <p:cNvSpPr>
            <a:spLocks noChangeArrowheads="1"/>
          </p:cNvSpPr>
          <p:nvPr/>
        </p:nvSpPr>
        <p:spPr bwMode="auto">
          <a:xfrm rot="21334256">
            <a:off x="4655543" y="1322788"/>
            <a:ext cx="35586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Кущевский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8" name="Rectangle 712"/>
          <p:cNvSpPr>
            <a:spLocks noChangeArrowheads="1"/>
          </p:cNvSpPr>
          <p:nvPr/>
        </p:nvSpPr>
        <p:spPr bwMode="auto">
          <a:xfrm rot="21334256">
            <a:off x="4836837" y="1884214"/>
            <a:ext cx="37991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Павловский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0" name="Rectangle 656"/>
          <p:cNvSpPr>
            <a:spLocks noChangeArrowheads="1"/>
          </p:cNvSpPr>
          <p:nvPr/>
        </p:nvSpPr>
        <p:spPr bwMode="auto">
          <a:xfrm rot="21334256">
            <a:off x="3856011" y="3481375"/>
            <a:ext cx="33663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7" name="Rectangle 823"/>
          <p:cNvSpPr>
            <a:spLocks noChangeArrowheads="1"/>
          </p:cNvSpPr>
          <p:nvPr/>
        </p:nvSpPr>
        <p:spPr bwMode="auto">
          <a:xfrm rot="21334256">
            <a:off x="4481038" y="2559231"/>
            <a:ext cx="41838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Кореновский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" name="Freeform 265"/>
          <p:cNvSpPr>
            <a:spLocks noEditPoints="1"/>
          </p:cNvSpPr>
          <p:nvPr/>
        </p:nvSpPr>
        <p:spPr bwMode="auto">
          <a:xfrm>
            <a:off x="4247967" y="1519667"/>
            <a:ext cx="648072" cy="620036"/>
          </a:xfrm>
          <a:custGeom>
            <a:avLst/>
            <a:gdLst>
              <a:gd name="T0" fmla="*/ 29 w 196"/>
              <a:gd name="T1" fmla="*/ 53 h 193"/>
              <a:gd name="T2" fmla="*/ 39 w 196"/>
              <a:gd name="T3" fmla="*/ 26 h 193"/>
              <a:gd name="T4" fmla="*/ 48 w 196"/>
              <a:gd name="T5" fmla="*/ 25 h 193"/>
              <a:gd name="T6" fmla="*/ 57 w 196"/>
              <a:gd name="T7" fmla="*/ 21 h 193"/>
              <a:gd name="T8" fmla="*/ 56 w 196"/>
              <a:gd name="T9" fmla="*/ 12 h 193"/>
              <a:gd name="T10" fmla="*/ 69 w 196"/>
              <a:gd name="T11" fmla="*/ 12 h 193"/>
              <a:gd name="T12" fmla="*/ 78 w 196"/>
              <a:gd name="T13" fmla="*/ 12 h 193"/>
              <a:gd name="T14" fmla="*/ 95 w 196"/>
              <a:gd name="T15" fmla="*/ 10 h 193"/>
              <a:gd name="T16" fmla="*/ 101 w 196"/>
              <a:gd name="T17" fmla="*/ 13 h 193"/>
              <a:gd name="T18" fmla="*/ 104 w 196"/>
              <a:gd name="T19" fmla="*/ 1 h 193"/>
              <a:gd name="T20" fmla="*/ 123 w 196"/>
              <a:gd name="T21" fmla="*/ 0 h 193"/>
              <a:gd name="T22" fmla="*/ 149 w 196"/>
              <a:gd name="T23" fmla="*/ 47 h 193"/>
              <a:gd name="T24" fmla="*/ 152 w 196"/>
              <a:gd name="T25" fmla="*/ 62 h 193"/>
              <a:gd name="T26" fmla="*/ 174 w 196"/>
              <a:gd name="T27" fmla="*/ 66 h 193"/>
              <a:gd name="T28" fmla="*/ 170 w 196"/>
              <a:gd name="T29" fmla="*/ 73 h 193"/>
              <a:gd name="T30" fmla="*/ 173 w 196"/>
              <a:gd name="T31" fmla="*/ 76 h 193"/>
              <a:gd name="T32" fmla="*/ 170 w 196"/>
              <a:gd name="T33" fmla="*/ 104 h 193"/>
              <a:gd name="T34" fmla="*/ 157 w 196"/>
              <a:gd name="T35" fmla="*/ 107 h 193"/>
              <a:gd name="T36" fmla="*/ 145 w 196"/>
              <a:gd name="T37" fmla="*/ 117 h 193"/>
              <a:gd name="T38" fmla="*/ 138 w 196"/>
              <a:gd name="T39" fmla="*/ 148 h 193"/>
              <a:gd name="T40" fmla="*/ 135 w 196"/>
              <a:gd name="T41" fmla="*/ 151 h 193"/>
              <a:gd name="T42" fmla="*/ 133 w 196"/>
              <a:gd name="T43" fmla="*/ 155 h 193"/>
              <a:gd name="T44" fmla="*/ 130 w 196"/>
              <a:gd name="T45" fmla="*/ 157 h 193"/>
              <a:gd name="T46" fmla="*/ 127 w 196"/>
              <a:gd name="T47" fmla="*/ 157 h 193"/>
              <a:gd name="T48" fmla="*/ 123 w 196"/>
              <a:gd name="T49" fmla="*/ 160 h 193"/>
              <a:gd name="T50" fmla="*/ 123 w 196"/>
              <a:gd name="T51" fmla="*/ 176 h 193"/>
              <a:gd name="T52" fmla="*/ 101 w 196"/>
              <a:gd name="T53" fmla="*/ 174 h 193"/>
              <a:gd name="T54" fmla="*/ 67 w 196"/>
              <a:gd name="T55" fmla="*/ 173 h 193"/>
              <a:gd name="T56" fmla="*/ 57 w 196"/>
              <a:gd name="T57" fmla="*/ 182 h 193"/>
              <a:gd name="T58" fmla="*/ 56 w 196"/>
              <a:gd name="T59" fmla="*/ 186 h 193"/>
              <a:gd name="T60" fmla="*/ 61 w 196"/>
              <a:gd name="T61" fmla="*/ 189 h 193"/>
              <a:gd name="T62" fmla="*/ 64 w 196"/>
              <a:gd name="T63" fmla="*/ 190 h 193"/>
              <a:gd name="T64" fmla="*/ 50 w 196"/>
              <a:gd name="T65" fmla="*/ 188 h 193"/>
              <a:gd name="T66" fmla="*/ 29 w 196"/>
              <a:gd name="T67" fmla="*/ 185 h 193"/>
              <a:gd name="T68" fmla="*/ 22 w 196"/>
              <a:gd name="T69" fmla="*/ 179 h 193"/>
              <a:gd name="T70" fmla="*/ 28 w 196"/>
              <a:gd name="T71" fmla="*/ 144 h 193"/>
              <a:gd name="T72" fmla="*/ 31 w 196"/>
              <a:gd name="T73" fmla="*/ 147 h 193"/>
              <a:gd name="T74" fmla="*/ 34 w 196"/>
              <a:gd name="T75" fmla="*/ 147 h 193"/>
              <a:gd name="T76" fmla="*/ 35 w 196"/>
              <a:gd name="T77" fmla="*/ 126 h 193"/>
              <a:gd name="T78" fmla="*/ 39 w 196"/>
              <a:gd name="T79" fmla="*/ 107 h 193"/>
              <a:gd name="T80" fmla="*/ 32 w 196"/>
              <a:gd name="T81" fmla="*/ 107 h 193"/>
              <a:gd name="T82" fmla="*/ 17 w 196"/>
              <a:gd name="T83" fmla="*/ 107 h 193"/>
              <a:gd name="T84" fmla="*/ 13 w 196"/>
              <a:gd name="T85" fmla="*/ 104 h 193"/>
              <a:gd name="T86" fmla="*/ 10 w 196"/>
              <a:gd name="T87" fmla="*/ 94 h 193"/>
              <a:gd name="T88" fmla="*/ 7 w 196"/>
              <a:gd name="T89" fmla="*/ 88 h 193"/>
              <a:gd name="T90" fmla="*/ 6 w 196"/>
              <a:gd name="T91" fmla="*/ 88 h 193"/>
              <a:gd name="T92" fmla="*/ 1 w 196"/>
              <a:gd name="T93" fmla="*/ 91 h 193"/>
              <a:gd name="T94" fmla="*/ 0 w 196"/>
              <a:gd name="T95" fmla="*/ 60 h 193"/>
              <a:gd name="T96" fmla="*/ 3 w 196"/>
              <a:gd name="T97" fmla="*/ 56 h 193"/>
              <a:gd name="T98" fmla="*/ 9 w 196"/>
              <a:gd name="T99" fmla="*/ 51 h 193"/>
              <a:gd name="T100" fmla="*/ 13 w 196"/>
              <a:gd name="T101" fmla="*/ 45 h 193"/>
              <a:gd name="T102" fmla="*/ 192 w 196"/>
              <a:gd name="T103" fmla="*/ 67 h 193"/>
              <a:gd name="T104" fmla="*/ 187 w 196"/>
              <a:gd name="T105" fmla="*/ 57 h 19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96"/>
              <a:gd name="T160" fmla="*/ 0 h 193"/>
              <a:gd name="T161" fmla="*/ 196 w 196"/>
              <a:gd name="T162" fmla="*/ 193 h 19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96" h="193">
                <a:moveTo>
                  <a:pt x="13" y="45"/>
                </a:moveTo>
                <a:lnTo>
                  <a:pt x="29" y="53"/>
                </a:lnTo>
                <a:lnTo>
                  <a:pt x="29" y="37"/>
                </a:lnTo>
                <a:lnTo>
                  <a:pt x="39" y="26"/>
                </a:lnTo>
                <a:lnTo>
                  <a:pt x="44" y="26"/>
                </a:lnTo>
                <a:lnTo>
                  <a:pt x="48" y="25"/>
                </a:lnTo>
                <a:lnTo>
                  <a:pt x="54" y="22"/>
                </a:lnTo>
                <a:lnTo>
                  <a:pt x="57" y="21"/>
                </a:lnTo>
                <a:lnTo>
                  <a:pt x="57" y="16"/>
                </a:lnTo>
                <a:lnTo>
                  <a:pt x="56" y="12"/>
                </a:lnTo>
                <a:lnTo>
                  <a:pt x="63" y="13"/>
                </a:lnTo>
                <a:lnTo>
                  <a:pt x="69" y="12"/>
                </a:lnTo>
                <a:lnTo>
                  <a:pt x="76" y="16"/>
                </a:lnTo>
                <a:lnTo>
                  <a:pt x="78" y="12"/>
                </a:lnTo>
                <a:lnTo>
                  <a:pt x="95" y="12"/>
                </a:lnTo>
                <a:lnTo>
                  <a:pt x="95" y="10"/>
                </a:lnTo>
                <a:lnTo>
                  <a:pt x="101" y="12"/>
                </a:lnTo>
                <a:lnTo>
                  <a:pt x="101" y="13"/>
                </a:lnTo>
                <a:lnTo>
                  <a:pt x="104" y="15"/>
                </a:lnTo>
                <a:lnTo>
                  <a:pt x="104" y="1"/>
                </a:lnTo>
                <a:lnTo>
                  <a:pt x="116" y="1"/>
                </a:lnTo>
                <a:lnTo>
                  <a:pt x="123" y="0"/>
                </a:lnTo>
                <a:lnTo>
                  <a:pt x="120" y="44"/>
                </a:lnTo>
                <a:lnTo>
                  <a:pt x="149" y="47"/>
                </a:lnTo>
                <a:lnTo>
                  <a:pt x="152" y="51"/>
                </a:lnTo>
                <a:lnTo>
                  <a:pt x="152" y="62"/>
                </a:lnTo>
                <a:lnTo>
                  <a:pt x="152" y="64"/>
                </a:lnTo>
                <a:lnTo>
                  <a:pt x="174" y="66"/>
                </a:lnTo>
                <a:lnTo>
                  <a:pt x="174" y="72"/>
                </a:lnTo>
                <a:lnTo>
                  <a:pt x="170" y="73"/>
                </a:lnTo>
                <a:lnTo>
                  <a:pt x="168" y="75"/>
                </a:lnTo>
                <a:lnTo>
                  <a:pt x="173" y="76"/>
                </a:lnTo>
                <a:lnTo>
                  <a:pt x="171" y="92"/>
                </a:lnTo>
                <a:lnTo>
                  <a:pt x="170" y="104"/>
                </a:lnTo>
                <a:lnTo>
                  <a:pt x="157" y="103"/>
                </a:lnTo>
                <a:lnTo>
                  <a:pt x="157" y="107"/>
                </a:lnTo>
                <a:lnTo>
                  <a:pt x="152" y="107"/>
                </a:lnTo>
                <a:lnTo>
                  <a:pt x="145" y="117"/>
                </a:lnTo>
                <a:lnTo>
                  <a:pt x="142" y="151"/>
                </a:lnTo>
                <a:lnTo>
                  <a:pt x="138" y="148"/>
                </a:lnTo>
                <a:lnTo>
                  <a:pt x="136" y="151"/>
                </a:lnTo>
                <a:lnTo>
                  <a:pt x="135" y="151"/>
                </a:lnTo>
                <a:lnTo>
                  <a:pt x="132" y="154"/>
                </a:lnTo>
                <a:lnTo>
                  <a:pt x="133" y="155"/>
                </a:lnTo>
                <a:lnTo>
                  <a:pt x="132" y="157"/>
                </a:lnTo>
                <a:lnTo>
                  <a:pt x="130" y="157"/>
                </a:lnTo>
                <a:lnTo>
                  <a:pt x="129" y="157"/>
                </a:lnTo>
                <a:lnTo>
                  <a:pt x="127" y="157"/>
                </a:lnTo>
                <a:lnTo>
                  <a:pt x="126" y="155"/>
                </a:lnTo>
                <a:lnTo>
                  <a:pt x="123" y="160"/>
                </a:lnTo>
                <a:lnTo>
                  <a:pt x="123" y="164"/>
                </a:lnTo>
                <a:lnTo>
                  <a:pt x="123" y="176"/>
                </a:lnTo>
                <a:lnTo>
                  <a:pt x="114" y="176"/>
                </a:lnTo>
                <a:lnTo>
                  <a:pt x="101" y="174"/>
                </a:lnTo>
                <a:lnTo>
                  <a:pt x="85" y="173"/>
                </a:lnTo>
                <a:lnTo>
                  <a:pt x="67" y="173"/>
                </a:lnTo>
                <a:lnTo>
                  <a:pt x="67" y="185"/>
                </a:lnTo>
                <a:lnTo>
                  <a:pt x="57" y="182"/>
                </a:lnTo>
                <a:lnTo>
                  <a:pt x="56" y="183"/>
                </a:lnTo>
                <a:lnTo>
                  <a:pt x="56" y="186"/>
                </a:lnTo>
                <a:lnTo>
                  <a:pt x="61" y="188"/>
                </a:lnTo>
                <a:lnTo>
                  <a:pt x="61" y="189"/>
                </a:lnTo>
                <a:lnTo>
                  <a:pt x="64" y="189"/>
                </a:lnTo>
                <a:lnTo>
                  <a:pt x="64" y="190"/>
                </a:lnTo>
                <a:lnTo>
                  <a:pt x="64" y="193"/>
                </a:lnTo>
                <a:lnTo>
                  <a:pt x="50" y="188"/>
                </a:lnTo>
                <a:lnTo>
                  <a:pt x="47" y="192"/>
                </a:lnTo>
                <a:lnTo>
                  <a:pt x="29" y="185"/>
                </a:lnTo>
                <a:lnTo>
                  <a:pt x="31" y="182"/>
                </a:lnTo>
                <a:lnTo>
                  <a:pt x="22" y="179"/>
                </a:lnTo>
                <a:lnTo>
                  <a:pt x="28" y="166"/>
                </a:lnTo>
                <a:lnTo>
                  <a:pt x="28" y="144"/>
                </a:lnTo>
                <a:lnTo>
                  <a:pt x="31" y="145"/>
                </a:lnTo>
                <a:lnTo>
                  <a:pt x="31" y="147"/>
                </a:lnTo>
                <a:lnTo>
                  <a:pt x="34" y="147"/>
                </a:lnTo>
                <a:lnTo>
                  <a:pt x="35" y="145"/>
                </a:lnTo>
                <a:lnTo>
                  <a:pt x="35" y="126"/>
                </a:lnTo>
                <a:lnTo>
                  <a:pt x="39" y="126"/>
                </a:lnTo>
                <a:lnTo>
                  <a:pt x="39" y="107"/>
                </a:lnTo>
                <a:lnTo>
                  <a:pt x="32" y="107"/>
                </a:lnTo>
                <a:lnTo>
                  <a:pt x="31" y="108"/>
                </a:lnTo>
                <a:lnTo>
                  <a:pt x="17" y="107"/>
                </a:lnTo>
                <a:lnTo>
                  <a:pt x="19" y="103"/>
                </a:lnTo>
                <a:lnTo>
                  <a:pt x="13" y="104"/>
                </a:lnTo>
                <a:lnTo>
                  <a:pt x="13" y="94"/>
                </a:lnTo>
                <a:lnTo>
                  <a:pt x="10" y="94"/>
                </a:lnTo>
                <a:lnTo>
                  <a:pt x="10" y="91"/>
                </a:lnTo>
                <a:lnTo>
                  <a:pt x="7" y="88"/>
                </a:lnTo>
                <a:lnTo>
                  <a:pt x="6" y="88"/>
                </a:lnTo>
                <a:lnTo>
                  <a:pt x="3" y="88"/>
                </a:lnTo>
                <a:lnTo>
                  <a:pt x="1" y="91"/>
                </a:lnTo>
                <a:lnTo>
                  <a:pt x="3" y="60"/>
                </a:lnTo>
                <a:lnTo>
                  <a:pt x="0" y="60"/>
                </a:lnTo>
                <a:lnTo>
                  <a:pt x="0" y="57"/>
                </a:lnTo>
                <a:lnTo>
                  <a:pt x="3" y="56"/>
                </a:lnTo>
                <a:lnTo>
                  <a:pt x="6" y="53"/>
                </a:lnTo>
                <a:lnTo>
                  <a:pt x="9" y="51"/>
                </a:lnTo>
                <a:lnTo>
                  <a:pt x="10" y="48"/>
                </a:lnTo>
                <a:lnTo>
                  <a:pt x="13" y="45"/>
                </a:lnTo>
                <a:close/>
                <a:moveTo>
                  <a:pt x="196" y="63"/>
                </a:moveTo>
                <a:lnTo>
                  <a:pt x="192" y="67"/>
                </a:lnTo>
                <a:lnTo>
                  <a:pt x="187" y="67"/>
                </a:lnTo>
                <a:lnTo>
                  <a:pt x="187" y="57"/>
                </a:lnTo>
                <a:lnTo>
                  <a:pt x="196" y="63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409" name="Rectangle 865"/>
          <p:cNvSpPr>
            <a:spLocks noChangeArrowheads="1"/>
          </p:cNvSpPr>
          <p:nvPr/>
        </p:nvSpPr>
        <p:spPr bwMode="auto">
          <a:xfrm rot="21334256">
            <a:off x="4423590" y="1728729"/>
            <a:ext cx="49372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Ленинградский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0" name="Rectangle 766"/>
          <p:cNvSpPr>
            <a:spLocks noChangeArrowheads="1"/>
          </p:cNvSpPr>
          <p:nvPr/>
        </p:nvSpPr>
        <p:spPr bwMode="auto">
          <a:xfrm rot="21334256">
            <a:off x="4778470" y="3421877"/>
            <a:ext cx="47769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Белореченский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1" name="Rectangle 750"/>
          <p:cNvSpPr>
            <a:spLocks noChangeArrowheads="1"/>
          </p:cNvSpPr>
          <p:nvPr/>
        </p:nvSpPr>
        <p:spPr bwMode="auto">
          <a:xfrm rot="21334256">
            <a:off x="4709371" y="3794883"/>
            <a:ext cx="43762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Апшеронский</a:t>
            </a:r>
          </a:p>
        </p:txBody>
      </p:sp>
      <p:sp>
        <p:nvSpPr>
          <p:cNvPr id="414" name="Rectangle 915"/>
          <p:cNvSpPr>
            <a:spLocks noChangeArrowheads="1"/>
          </p:cNvSpPr>
          <p:nvPr/>
        </p:nvSpPr>
        <p:spPr bwMode="auto">
          <a:xfrm rot="21334256">
            <a:off x="4154322" y="1453744"/>
            <a:ext cx="495328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Староминский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0" name="Rectangle 833"/>
          <p:cNvSpPr>
            <a:spLocks noChangeArrowheads="1"/>
          </p:cNvSpPr>
          <p:nvPr/>
        </p:nvSpPr>
        <p:spPr bwMode="auto">
          <a:xfrm rot="21334256">
            <a:off x="5577387" y="2545615"/>
            <a:ext cx="37350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Кавказский</a:t>
            </a:r>
          </a:p>
        </p:txBody>
      </p:sp>
      <p:sp>
        <p:nvSpPr>
          <p:cNvPr id="240" name="Freeform 280"/>
          <p:cNvSpPr>
            <a:spLocks/>
          </p:cNvSpPr>
          <p:nvPr/>
        </p:nvSpPr>
        <p:spPr bwMode="auto">
          <a:xfrm rot="21236325">
            <a:off x="5015276" y="2516277"/>
            <a:ext cx="464790" cy="479892"/>
          </a:xfrm>
          <a:custGeom>
            <a:avLst/>
            <a:gdLst>
              <a:gd name="T0" fmla="*/ 91 w 142"/>
              <a:gd name="T1" fmla="*/ 29 h 175"/>
              <a:gd name="T2" fmla="*/ 100 w 142"/>
              <a:gd name="T3" fmla="*/ 27 h 175"/>
              <a:gd name="T4" fmla="*/ 134 w 142"/>
              <a:gd name="T5" fmla="*/ 29 h 175"/>
              <a:gd name="T6" fmla="*/ 128 w 142"/>
              <a:gd name="T7" fmla="*/ 36 h 175"/>
              <a:gd name="T8" fmla="*/ 126 w 142"/>
              <a:gd name="T9" fmla="*/ 46 h 175"/>
              <a:gd name="T10" fmla="*/ 117 w 142"/>
              <a:gd name="T11" fmla="*/ 45 h 175"/>
              <a:gd name="T12" fmla="*/ 112 w 142"/>
              <a:gd name="T13" fmla="*/ 51 h 175"/>
              <a:gd name="T14" fmla="*/ 113 w 142"/>
              <a:gd name="T15" fmla="*/ 58 h 175"/>
              <a:gd name="T16" fmla="*/ 114 w 142"/>
              <a:gd name="T17" fmla="*/ 85 h 175"/>
              <a:gd name="T18" fmla="*/ 114 w 142"/>
              <a:gd name="T19" fmla="*/ 99 h 175"/>
              <a:gd name="T20" fmla="*/ 110 w 142"/>
              <a:gd name="T21" fmla="*/ 99 h 175"/>
              <a:gd name="T22" fmla="*/ 107 w 142"/>
              <a:gd name="T23" fmla="*/ 101 h 175"/>
              <a:gd name="T24" fmla="*/ 106 w 142"/>
              <a:gd name="T25" fmla="*/ 107 h 175"/>
              <a:gd name="T26" fmla="*/ 109 w 142"/>
              <a:gd name="T27" fmla="*/ 107 h 175"/>
              <a:gd name="T28" fmla="*/ 104 w 142"/>
              <a:gd name="T29" fmla="*/ 107 h 175"/>
              <a:gd name="T30" fmla="*/ 101 w 142"/>
              <a:gd name="T31" fmla="*/ 107 h 175"/>
              <a:gd name="T32" fmla="*/ 97 w 142"/>
              <a:gd name="T33" fmla="*/ 107 h 175"/>
              <a:gd name="T34" fmla="*/ 94 w 142"/>
              <a:gd name="T35" fmla="*/ 107 h 175"/>
              <a:gd name="T36" fmla="*/ 91 w 142"/>
              <a:gd name="T37" fmla="*/ 107 h 175"/>
              <a:gd name="T38" fmla="*/ 91 w 142"/>
              <a:gd name="T39" fmla="*/ 102 h 175"/>
              <a:gd name="T40" fmla="*/ 84 w 142"/>
              <a:gd name="T41" fmla="*/ 102 h 175"/>
              <a:gd name="T42" fmla="*/ 101 w 142"/>
              <a:gd name="T43" fmla="*/ 114 h 175"/>
              <a:gd name="T44" fmla="*/ 123 w 142"/>
              <a:gd name="T45" fmla="*/ 109 h 175"/>
              <a:gd name="T46" fmla="*/ 120 w 142"/>
              <a:gd name="T47" fmla="*/ 117 h 175"/>
              <a:gd name="T48" fmla="*/ 138 w 142"/>
              <a:gd name="T49" fmla="*/ 126 h 175"/>
              <a:gd name="T50" fmla="*/ 142 w 142"/>
              <a:gd name="T51" fmla="*/ 139 h 175"/>
              <a:gd name="T52" fmla="*/ 139 w 142"/>
              <a:gd name="T53" fmla="*/ 148 h 175"/>
              <a:gd name="T54" fmla="*/ 136 w 142"/>
              <a:gd name="T55" fmla="*/ 170 h 175"/>
              <a:gd name="T56" fmla="*/ 132 w 142"/>
              <a:gd name="T57" fmla="*/ 168 h 175"/>
              <a:gd name="T58" fmla="*/ 131 w 142"/>
              <a:gd name="T59" fmla="*/ 170 h 175"/>
              <a:gd name="T60" fmla="*/ 128 w 142"/>
              <a:gd name="T61" fmla="*/ 167 h 175"/>
              <a:gd name="T62" fmla="*/ 123 w 142"/>
              <a:gd name="T63" fmla="*/ 167 h 175"/>
              <a:gd name="T64" fmla="*/ 123 w 142"/>
              <a:gd name="T65" fmla="*/ 174 h 175"/>
              <a:gd name="T66" fmla="*/ 104 w 142"/>
              <a:gd name="T67" fmla="*/ 161 h 175"/>
              <a:gd name="T68" fmla="*/ 94 w 142"/>
              <a:gd name="T69" fmla="*/ 165 h 175"/>
              <a:gd name="T70" fmla="*/ 90 w 142"/>
              <a:gd name="T71" fmla="*/ 167 h 175"/>
              <a:gd name="T72" fmla="*/ 88 w 142"/>
              <a:gd name="T73" fmla="*/ 175 h 175"/>
              <a:gd name="T74" fmla="*/ 72 w 142"/>
              <a:gd name="T75" fmla="*/ 171 h 175"/>
              <a:gd name="T76" fmla="*/ 60 w 142"/>
              <a:gd name="T77" fmla="*/ 170 h 175"/>
              <a:gd name="T78" fmla="*/ 56 w 142"/>
              <a:gd name="T79" fmla="*/ 171 h 175"/>
              <a:gd name="T80" fmla="*/ 56 w 142"/>
              <a:gd name="T81" fmla="*/ 143 h 175"/>
              <a:gd name="T82" fmla="*/ 56 w 142"/>
              <a:gd name="T83" fmla="*/ 131 h 175"/>
              <a:gd name="T84" fmla="*/ 53 w 142"/>
              <a:gd name="T85" fmla="*/ 136 h 175"/>
              <a:gd name="T86" fmla="*/ 50 w 142"/>
              <a:gd name="T87" fmla="*/ 136 h 175"/>
              <a:gd name="T88" fmla="*/ 41 w 142"/>
              <a:gd name="T89" fmla="*/ 140 h 175"/>
              <a:gd name="T90" fmla="*/ 40 w 142"/>
              <a:gd name="T91" fmla="*/ 117 h 175"/>
              <a:gd name="T92" fmla="*/ 43 w 142"/>
              <a:gd name="T93" fmla="*/ 96 h 175"/>
              <a:gd name="T94" fmla="*/ 40 w 142"/>
              <a:gd name="T95" fmla="*/ 71 h 175"/>
              <a:gd name="T96" fmla="*/ 38 w 142"/>
              <a:gd name="T97" fmla="*/ 58 h 175"/>
              <a:gd name="T98" fmla="*/ 28 w 142"/>
              <a:gd name="T99" fmla="*/ 55 h 175"/>
              <a:gd name="T100" fmla="*/ 18 w 142"/>
              <a:gd name="T101" fmla="*/ 52 h 175"/>
              <a:gd name="T102" fmla="*/ 0 w 142"/>
              <a:gd name="T103" fmla="*/ 39 h 175"/>
              <a:gd name="T104" fmla="*/ 28 w 142"/>
              <a:gd name="T105" fmla="*/ 24 h 175"/>
              <a:gd name="T106" fmla="*/ 32 w 142"/>
              <a:gd name="T107" fmla="*/ 11 h 175"/>
              <a:gd name="T108" fmla="*/ 29 w 142"/>
              <a:gd name="T109" fmla="*/ 4 h 175"/>
              <a:gd name="T110" fmla="*/ 40 w 142"/>
              <a:gd name="T111" fmla="*/ 7 h 175"/>
              <a:gd name="T112" fmla="*/ 60 w 142"/>
              <a:gd name="T113" fmla="*/ 5 h 175"/>
              <a:gd name="T114" fmla="*/ 92 w 142"/>
              <a:gd name="T115" fmla="*/ 1 h 1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2"/>
              <a:gd name="T175" fmla="*/ 0 h 175"/>
              <a:gd name="T176" fmla="*/ 142 w 142"/>
              <a:gd name="T177" fmla="*/ 175 h 17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2" h="175">
                <a:moveTo>
                  <a:pt x="92" y="1"/>
                </a:moveTo>
                <a:lnTo>
                  <a:pt x="91" y="29"/>
                </a:lnTo>
                <a:lnTo>
                  <a:pt x="100" y="30"/>
                </a:lnTo>
                <a:lnTo>
                  <a:pt x="100" y="27"/>
                </a:lnTo>
                <a:lnTo>
                  <a:pt x="107" y="27"/>
                </a:lnTo>
                <a:lnTo>
                  <a:pt x="134" y="29"/>
                </a:lnTo>
                <a:lnTo>
                  <a:pt x="134" y="36"/>
                </a:lnTo>
                <a:lnTo>
                  <a:pt x="128" y="36"/>
                </a:lnTo>
                <a:lnTo>
                  <a:pt x="126" y="44"/>
                </a:lnTo>
                <a:lnTo>
                  <a:pt x="126" y="46"/>
                </a:lnTo>
                <a:lnTo>
                  <a:pt x="122" y="46"/>
                </a:lnTo>
                <a:lnTo>
                  <a:pt x="117" y="45"/>
                </a:lnTo>
                <a:lnTo>
                  <a:pt x="117" y="54"/>
                </a:lnTo>
                <a:lnTo>
                  <a:pt x="112" y="51"/>
                </a:lnTo>
                <a:lnTo>
                  <a:pt x="112" y="58"/>
                </a:lnTo>
                <a:lnTo>
                  <a:pt x="113" y="58"/>
                </a:lnTo>
                <a:lnTo>
                  <a:pt x="110" y="85"/>
                </a:lnTo>
                <a:lnTo>
                  <a:pt x="114" y="85"/>
                </a:lnTo>
                <a:lnTo>
                  <a:pt x="114" y="95"/>
                </a:lnTo>
                <a:lnTo>
                  <a:pt x="114" y="99"/>
                </a:lnTo>
                <a:lnTo>
                  <a:pt x="110" y="99"/>
                </a:lnTo>
                <a:lnTo>
                  <a:pt x="109" y="99"/>
                </a:lnTo>
                <a:lnTo>
                  <a:pt x="107" y="101"/>
                </a:lnTo>
                <a:lnTo>
                  <a:pt x="104" y="105"/>
                </a:lnTo>
                <a:lnTo>
                  <a:pt x="106" y="107"/>
                </a:lnTo>
                <a:lnTo>
                  <a:pt x="107" y="105"/>
                </a:lnTo>
                <a:lnTo>
                  <a:pt x="109" y="107"/>
                </a:lnTo>
                <a:lnTo>
                  <a:pt x="107" y="107"/>
                </a:lnTo>
                <a:lnTo>
                  <a:pt x="104" y="107"/>
                </a:lnTo>
                <a:lnTo>
                  <a:pt x="103" y="107"/>
                </a:lnTo>
                <a:lnTo>
                  <a:pt x="101" y="107"/>
                </a:lnTo>
                <a:lnTo>
                  <a:pt x="98" y="108"/>
                </a:lnTo>
                <a:lnTo>
                  <a:pt x="97" y="107"/>
                </a:lnTo>
                <a:lnTo>
                  <a:pt x="95" y="105"/>
                </a:lnTo>
                <a:lnTo>
                  <a:pt x="94" y="107"/>
                </a:lnTo>
                <a:lnTo>
                  <a:pt x="92" y="107"/>
                </a:lnTo>
                <a:lnTo>
                  <a:pt x="91" y="107"/>
                </a:lnTo>
                <a:lnTo>
                  <a:pt x="92" y="104"/>
                </a:lnTo>
                <a:lnTo>
                  <a:pt x="91" y="102"/>
                </a:lnTo>
                <a:lnTo>
                  <a:pt x="87" y="102"/>
                </a:lnTo>
                <a:lnTo>
                  <a:pt x="84" y="102"/>
                </a:lnTo>
                <a:lnTo>
                  <a:pt x="90" y="112"/>
                </a:lnTo>
                <a:lnTo>
                  <a:pt x="101" y="114"/>
                </a:lnTo>
                <a:lnTo>
                  <a:pt x="113" y="114"/>
                </a:lnTo>
                <a:lnTo>
                  <a:pt x="123" y="109"/>
                </a:lnTo>
                <a:lnTo>
                  <a:pt x="122" y="117"/>
                </a:lnTo>
                <a:lnTo>
                  <a:pt x="120" y="117"/>
                </a:lnTo>
                <a:lnTo>
                  <a:pt x="120" y="124"/>
                </a:lnTo>
                <a:lnTo>
                  <a:pt x="138" y="126"/>
                </a:lnTo>
                <a:lnTo>
                  <a:pt x="138" y="139"/>
                </a:lnTo>
                <a:lnTo>
                  <a:pt x="142" y="139"/>
                </a:lnTo>
                <a:lnTo>
                  <a:pt x="142" y="146"/>
                </a:lnTo>
                <a:lnTo>
                  <a:pt x="139" y="148"/>
                </a:lnTo>
                <a:lnTo>
                  <a:pt x="136" y="152"/>
                </a:lnTo>
                <a:lnTo>
                  <a:pt x="136" y="170"/>
                </a:lnTo>
                <a:lnTo>
                  <a:pt x="135" y="170"/>
                </a:lnTo>
                <a:lnTo>
                  <a:pt x="132" y="168"/>
                </a:lnTo>
                <a:lnTo>
                  <a:pt x="132" y="170"/>
                </a:lnTo>
                <a:lnTo>
                  <a:pt x="131" y="170"/>
                </a:lnTo>
                <a:lnTo>
                  <a:pt x="129" y="167"/>
                </a:lnTo>
                <a:lnTo>
                  <a:pt x="128" y="167"/>
                </a:lnTo>
                <a:lnTo>
                  <a:pt x="125" y="168"/>
                </a:lnTo>
                <a:lnTo>
                  <a:pt x="123" y="167"/>
                </a:lnTo>
                <a:lnTo>
                  <a:pt x="125" y="171"/>
                </a:lnTo>
                <a:lnTo>
                  <a:pt x="123" y="174"/>
                </a:lnTo>
                <a:lnTo>
                  <a:pt x="104" y="164"/>
                </a:lnTo>
                <a:lnTo>
                  <a:pt x="104" y="161"/>
                </a:lnTo>
                <a:lnTo>
                  <a:pt x="100" y="158"/>
                </a:lnTo>
                <a:lnTo>
                  <a:pt x="94" y="165"/>
                </a:lnTo>
                <a:lnTo>
                  <a:pt x="91" y="164"/>
                </a:lnTo>
                <a:lnTo>
                  <a:pt x="90" y="167"/>
                </a:lnTo>
                <a:lnTo>
                  <a:pt x="92" y="170"/>
                </a:lnTo>
                <a:lnTo>
                  <a:pt x="88" y="175"/>
                </a:lnTo>
                <a:lnTo>
                  <a:pt x="73" y="168"/>
                </a:lnTo>
                <a:lnTo>
                  <a:pt x="72" y="171"/>
                </a:lnTo>
                <a:lnTo>
                  <a:pt x="62" y="167"/>
                </a:lnTo>
                <a:lnTo>
                  <a:pt x="60" y="170"/>
                </a:lnTo>
                <a:lnTo>
                  <a:pt x="57" y="168"/>
                </a:lnTo>
                <a:lnTo>
                  <a:pt x="56" y="171"/>
                </a:lnTo>
                <a:lnTo>
                  <a:pt x="46" y="165"/>
                </a:lnTo>
                <a:lnTo>
                  <a:pt x="56" y="143"/>
                </a:lnTo>
                <a:lnTo>
                  <a:pt x="54" y="142"/>
                </a:lnTo>
                <a:lnTo>
                  <a:pt x="56" y="131"/>
                </a:lnTo>
                <a:lnTo>
                  <a:pt x="54" y="133"/>
                </a:lnTo>
                <a:lnTo>
                  <a:pt x="53" y="136"/>
                </a:lnTo>
                <a:lnTo>
                  <a:pt x="51" y="134"/>
                </a:lnTo>
                <a:lnTo>
                  <a:pt x="50" y="136"/>
                </a:lnTo>
                <a:lnTo>
                  <a:pt x="49" y="137"/>
                </a:lnTo>
                <a:lnTo>
                  <a:pt x="41" y="140"/>
                </a:lnTo>
                <a:lnTo>
                  <a:pt x="40" y="139"/>
                </a:lnTo>
                <a:lnTo>
                  <a:pt x="40" y="117"/>
                </a:lnTo>
                <a:lnTo>
                  <a:pt x="41" y="117"/>
                </a:lnTo>
                <a:lnTo>
                  <a:pt x="43" y="96"/>
                </a:lnTo>
                <a:lnTo>
                  <a:pt x="40" y="93"/>
                </a:lnTo>
                <a:lnTo>
                  <a:pt x="40" y="71"/>
                </a:lnTo>
                <a:lnTo>
                  <a:pt x="37" y="71"/>
                </a:lnTo>
                <a:lnTo>
                  <a:pt x="38" y="58"/>
                </a:lnTo>
                <a:lnTo>
                  <a:pt x="35" y="54"/>
                </a:lnTo>
                <a:lnTo>
                  <a:pt x="28" y="55"/>
                </a:lnTo>
                <a:lnTo>
                  <a:pt x="27" y="52"/>
                </a:lnTo>
                <a:lnTo>
                  <a:pt x="18" y="52"/>
                </a:lnTo>
                <a:lnTo>
                  <a:pt x="18" y="41"/>
                </a:lnTo>
                <a:lnTo>
                  <a:pt x="0" y="39"/>
                </a:lnTo>
                <a:lnTo>
                  <a:pt x="0" y="23"/>
                </a:lnTo>
                <a:lnTo>
                  <a:pt x="28" y="24"/>
                </a:lnTo>
                <a:lnTo>
                  <a:pt x="28" y="16"/>
                </a:lnTo>
                <a:lnTo>
                  <a:pt x="32" y="11"/>
                </a:lnTo>
                <a:lnTo>
                  <a:pt x="29" y="8"/>
                </a:lnTo>
                <a:lnTo>
                  <a:pt x="29" y="4"/>
                </a:lnTo>
                <a:lnTo>
                  <a:pt x="31" y="3"/>
                </a:lnTo>
                <a:lnTo>
                  <a:pt x="40" y="7"/>
                </a:lnTo>
                <a:lnTo>
                  <a:pt x="60" y="8"/>
                </a:lnTo>
                <a:lnTo>
                  <a:pt x="60" y="5"/>
                </a:lnTo>
                <a:lnTo>
                  <a:pt x="60" y="0"/>
                </a:lnTo>
                <a:lnTo>
                  <a:pt x="92" y="1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412" name="Rectangle 895"/>
          <p:cNvSpPr>
            <a:spLocks noChangeArrowheads="1"/>
          </p:cNvSpPr>
          <p:nvPr/>
        </p:nvSpPr>
        <p:spPr bwMode="auto">
          <a:xfrm rot="21334256">
            <a:off x="5134847" y="2688534"/>
            <a:ext cx="37189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Тбилисский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8" name="Rectangle 862"/>
          <p:cNvSpPr>
            <a:spLocks noChangeArrowheads="1"/>
          </p:cNvSpPr>
          <p:nvPr/>
        </p:nvSpPr>
        <p:spPr bwMode="auto">
          <a:xfrm rot="21334256">
            <a:off x="5658602" y="2815152"/>
            <a:ext cx="46968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Гулькевичский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5" name="Rectangle 953"/>
          <p:cNvSpPr>
            <a:spLocks noChangeArrowheads="1"/>
          </p:cNvSpPr>
          <p:nvPr/>
        </p:nvSpPr>
        <p:spPr bwMode="auto">
          <a:xfrm>
            <a:off x="2604039" y="3449332"/>
            <a:ext cx="54502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г. Новороссийск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9" name="Rectangle 647"/>
          <p:cNvSpPr>
            <a:spLocks noChangeArrowheads="1"/>
          </p:cNvSpPr>
          <p:nvPr/>
        </p:nvSpPr>
        <p:spPr bwMode="auto">
          <a:xfrm rot="21334256">
            <a:off x="3432821" y="1443062"/>
            <a:ext cx="23083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Ейский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3" name="Rectangle 696"/>
          <p:cNvSpPr>
            <a:spLocks noChangeArrowheads="1"/>
          </p:cNvSpPr>
          <p:nvPr/>
        </p:nvSpPr>
        <p:spPr bwMode="auto">
          <a:xfrm rot="21334256">
            <a:off x="4266292" y="3937650"/>
            <a:ext cx="41036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Туапсинский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4" name="Rectangle 806"/>
          <p:cNvSpPr>
            <a:spLocks noChangeArrowheads="1"/>
          </p:cNvSpPr>
          <p:nvPr/>
        </p:nvSpPr>
        <p:spPr bwMode="auto">
          <a:xfrm rot="21334256">
            <a:off x="4823704" y="2384190"/>
            <a:ext cx="45365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Выселковский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6" name="Rectangle 707"/>
          <p:cNvSpPr>
            <a:spLocks noChangeArrowheads="1"/>
          </p:cNvSpPr>
          <p:nvPr/>
        </p:nvSpPr>
        <p:spPr bwMode="auto">
          <a:xfrm rot="21334256">
            <a:off x="5226537" y="2223521"/>
            <a:ext cx="37670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Тихорецкий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5" name="Rectangle 847"/>
          <p:cNvSpPr>
            <a:spLocks noChangeArrowheads="1"/>
          </p:cNvSpPr>
          <p:nvPr/>
        </p:nvSpPr>
        <p:spPr bwMode="auto">
          <a:xfrm rot="21334256">
            <a:off x="4060931" y="2215886"/>
            <a:ext cx="42800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Брюховецкий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3" name="Rectangle 904"/>
          <p:cNvSpPr>
            <a:spLocks noChangeArrowheads="1"/>
          </p:cNvSpPr>
          <p:nvPr/>
        </p:nvSpPr>
        <p:spPr bwMode="auto">
          <a:xfrm rot="21334256">
            <a:off x="3508426" y="3724836"/>
            <a:ext cx="45525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г. Геленджик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2" name="Freeform 282"/>
          <p:cNvSpPr>
            <a:spLocks/>
          </p:cNvSpPr>
          <p:nvPr/>
        </p:nvSpPr>
        <p:spPr bwMode="auto">
          <a:xfrm>
            <a:off x="3807158" y="2282373"/>
            <a:ext cx="731291" cy="584105"/>
          </a:xfrm>
          <a:custGeom>
            <a:avLst/>
            <a:gdLst>
              <a:gd name="T0" fmla="*/ 17 w 243"/>
              <a:gd name="T1" fmla="*/ 10 h 174"/>
              <a:gd name="T2" fmla="*/ 20 w 243"/>
              <a:gd name="T3" fmla="*/ 9 h 174"/>
              <a:gd name="T4" fmla="*/ 25 w 243"/>
              <a:gd name="T5" fmla="*/ 6 h 174"/>
              <a:gd name="T6" fmla="*/ 28 w 243"/>
              <a:gd name="T7" fmla="*/ 6 h 174"/>
              <a:gd name="T8" fmla="*/ 29 w 243"/>
              <a:gd name="T9" fmla="*/ 12 h 174"/>
              <a:gd name="T10" fmla="*/ 36 w 243"/>
              <a:gd name="T11" fmla="*/ 10 h 174"/>
              <a:gd name="T12" fmla="*/ 38 w 243"/>
              <a:gd name="T13" fmla="*/ 12 h 174"/>
              <a:gd name="T14" fmla="*/ 41 w 243"/>
              <a:gd name="T15" fmla="*/ 12 h 174"/>
              <a:gd name="T16" fmla="*/ 42 w 243"/>
              <a:gd name="T17" fmla="*/ 4 h 174"/>
              <a:gd name="T18" fmla="*/ 50 w 243"/>
              <a:gd name="T19" fmla="*/ 6 h 174"/>
              <a:gd name="T20" fmla="*/ 50 w 243"/>
              <a:gd name="T21" fmla="*/ 9 h 174"/>
              <a:gd name="T22" fmla="*/ 51 w 243"/>
              <a:gd name="T23" fmla="*/ 13 h 174"/>
              <a:gd name="T24" fmla="*/ 55 w 243"/>
              <a:gd name="T25" fmla="*/ 0 h 174"/>
              <a:gd name="T26" fmla="*/ 102 w 243"/>
              <a:gd name="T27" fmla="*/ 25 h 174"/>
              <a:gd name="T28" fmla="*/ 143 w 243"/>
              <a:gd name="T29" fmla="*/ 26 h 174"/>
              <a:gd name="T30" fmla="*/ 149 w 243"/>
              <a:gd name="T31" fmla="*/ 32 h 174"/>
              <a:gd name="T32" fmla="*/ 168 w 243"/>
              <a:gd name="T33" fmla="*/ 28 h 174"/>
              <a:gd name="T34" fmla="*/ 165 w 243"/>
              <a:gd name="T35" fmla="*/ 15 h 174"/>
              <a:gd name="T36" fmla="*/ 174 w 243"/>
              <a:gd name="T37" fmla="*/ 21 h 174"/>
              <a:gd name="T38" fmla="*/ 201 w 243"/>
              <a:gd name="T39" fmla="*/ 26 h 174"/>
              <a:gd name="T40" fmla="*/ 230 w 243"/>
              <a:gd name="T41" fmla="*/ 28 h 174"/>
              <a:gd name="T42" fmla="*/ 242 w 243"/>
              <a:gd name="T43" fmla="*/ 34 h 174"/>
              <a:gd name="T44" fmla="*/ 239 w 243"/>
              <a:gd name="T45" fmla="*/ 48 h 174"/>
              <a:gd name="T46" fmla="*/ 242 w 243"/>
              <a:gd name="T47" fmla="*/ 56 h 174"/>
              <a:gd name="T48" fmla="*/ 231 w 243"/>
              <a:gd name="T49" fmla="*/ 63 h 174"/>
              <a:gd name="T50" fmla="*/ 220 w 243"/>
              <a:gd name="T51" fmla="*/ 60 h 174"/>
              <a:gd name="T52" fmla="*/ 198 w 243"/>
              <a:gd name="T53" fmla="*/ 57 h 174"/>
              <a:gd name="T54" fmla="*/ 196 w 243"/>
              <a:gd name="T55" fmla="*/ 63 h 174"/>
              <a:gd name="T56" fmla="*/ 192 w 243"/>
              <a:gd name="T57" fmla="*/ 67 h 174"/>
              <a:gd name="T58" fmla="*/ 187 w 243"/>
              <a:gd name="T59" fmla="*/ 69 h 174"/>
              <a:gd name="T60" fmla="*/ 186 w 243"/>
              <a:gd name="T61" fmla="*/ 70 h 174"/>
              <a:gd name="T62" fmla="*/ 182 w 243"/>
              <a:gd name="T63" fmla="*/ 73 h 174"/>
              <a:gd name="T64" fmla="*/ 177 w 243"/>
              <a:gd name="T65" fmla="*/ 76 h 174"/>
              <a:gd name="T66" fmla="*/ 176 w 243"/>
              <a:gd name="T67" fmla="*/ 73 h 174"/>
              <a:gd name="T68" fmla="*/ 173 w 243"/>
              <a:gd name="T69" fmla="*/ 73 h 174"/>
              <a:gd name="T70" fmla="*/ 170 w 243"/>
              <a:gd name="T71" fmla="*/ 79 h 174"/>
              <a:gd name="T72" fmla="*/ 171 w 243"/>
              <a:gd name="T73" fmla="*/ 86 h 174"/>
              <a:gd name="T74" fmla="*/ 167 w 243"/>
              <a:gd name="T75" fmla="*/ 86 h 174"/>
              <a:gd name="T76" fmla="*/ 164 w 243"/>
              <a:gd name="T77" fmla="*/ 86 h 174"/>
              <a:gd name="T78" fmla="*/ 155 w 243"/>
              <a:gd name="T79" fmla="*/ 123 h 174"/>
              <a:gd name="T80" fmla="*/ 158 w 243"/>
              <a:gd name="T81" fmla="*/ 169 h 174"/>
              <a:gd name="T82" fmla="*/ 145 w 243"/>
              <a:gd name="T83" fmla="*/ 169 h 174"/>
              <a:gd name="T84" fmla="*/ 139 w 243"/>
              <a:gd name="T85" fmla="*/ 171 h 174"/>
              <a:gd name="T86" fmla="*/ 104 w 243"/>
              <a:gd name="T87" fmla="*/ 170 h 174"/>
              <a:gd name="T88" fmla="*/ 80 w 243"/>
              <a:gd name="T89" fmla="*/ 157 h 174"/>
              <a:gd name="T90" fmla="*/ 80 w 243"/>
              <a:gd name="T91" fmla="*/ 147 h 174"/>
              <a:gd name="T92" fmla="*/ 66 w 243"/>
              <a:gd name="T93" fmla="*/ 144 h 174"/>
              <a:gd name="T94" fmla="*/ 55 w 243"/>
              <a:gd name="T95" fmla="*/ 107 h 174"/>
              <a:gd name="T96" fmla="*/ 6 w 243"/>
              <a:gd name="T97" fmla="*/ 75 h 174"/>
              <a:gd name="T98" fmla="*/ 22 w 243"/>
              <a:gd name="T99" fmla="*/ 53 h 174"/>
              <a:gd name="T100" fmla="*/ 25 w 243"/>
              <a:gd name="T101" fmla="*/ 40 h 174"/>
              <a:gd name="T102" fmla="*/ 23 w 243"/>
              <a:gd name="T103" fmla="*/ 35 h 174"/>
              <a:gd name="T104" fmla="*/ 14 w 243"/>
              <a:gd name="T105" fmla="*/ 28 h 174"/>
              <a:gd name="T106" fmla="*/ 13 w 243"/>
              <a:gd name="T107" fmla="*/ 26 h 174"/>
              <a:gd name="T108" fmla="*/ 7 w 243"/>
              <a:gd name="T109" fmla="*/ 22 h 174"/>
              <a:gd name="T110" fmla="*/ 4 w 243"/>
              <a:gd name="T111" fmla="*/ 13 h 174"/>
              <a:gd name="T112" fmla="*/ 0 w 243"/>
              <a:gd name="T113" fmla="*/ 7 h 174"/>
              <a:gd name="T114" fmla="*/ 4 w 243"/>
              <a:gd name="T115" fmla="*/ 3 h 174"/>
              <a:gd name="T116" fmla="*/ 7 w 243"/>
              <a:gd name="T117" fmla="*/ 6 h 174"/>
              <a:gd name="T118" fmla="*/ 13 w 243"/>
              <a:gd name="T119" fmla="*/ 3 h 174"/>
              <a:gd name="T120" fmla="*/ 14 w 243"/>
              <a:gd name="T121" fmla="*/ 3 h 174"/>
              <a:gd name="T122" fmla="*/ 14 w 243"/>
              <a:gd name="T123" fmla="*/ 6 h 174"/>
              <a:gd name="T124" fmla="*/ 16 w 243"/>
              <a:gd name="T125" fmla="*/ 7 h 1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43"/>
              <a:gd name="T190" fmla="*/ 0 h 174"/>
              <a:gd name="T191" fmla="*/ 243 w 243"/>
              <a:gd name="T192" fmla="*/ 174 h 1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43" h="174">
                <a:moveTo>
                  <a:pt x="16" y="7"/>
                </a:moveTo>
                <a:lnTo>
                  <a:pt x="17" y="10"/>
                </a:lnTo>
                <a:lnTo>
                  <a:pt x="19" y="10"/>
                </a:lnTo>
                <a:lnTo>
                  <a:pt x="20" y="9"/>
                </a:lnTo>
                <a:lnTo>
                  <a:pt x="23" y="6"/>
                </a:lnTo>
                <a:lnTo>
                  <a:pt x="25" y="6"/>
                </a:lnTo>
                <a:lnTo>
                  <a:pt x="26" y="4"/>
                </a:lnTo>
                <a:lnTo>
                  <a:pt x="28" y="6"/>
                </a:lnTo>
                <a:lnTo>
                  <a:pt x="28" y="10"/>
                </a:lnTo>
                <a:lnTo>
                  <a:pt x="29" y="12"/>
                </a:lnTo>
                <a:lnTo>
                  <a:pt x="36" y="12"/>
                </a:lnTo>
                <a:lnTo>
                  <a:pt x="36" y="10"/>
                </a:lnTo>
                <a:lnTo>
                  <a:pt x="36" y="9"/>
                </a:lnTo>
                <a:lnTo>
                  <a:pt x="38" y="12"/>
                </a:lnTo>
                <a:lnTo>
                  <a:pt x="39" y="13"/>
                </a:lnTo>
                <a:lnTo>
                  <a:pt x="41" y="12"/>
                </a:lnTo>
                <a:lnTo>
                  <a:pt x="41" y="7"/>
                </a:lnTo>
                <a:lnTo>
                  <a:pt x="42" y="4"/>
                </a:lnTo>
                <a:lnTo>
                  <a:pt x="48" y="6"/>
                </a:lnTo>
                <a:lnTo>
                  <a:pt x="50" y="6"/>
                </a:lnTo>
                <a:lnTo>
                  <a:pt x="50" y="7"/>
                </a:lnTo>
                <a:lnTo>
                  <a:pt x="50" y="9"/>
                </a:lnTo>
                <a:lnTo>
                  <a:pt x="50" y="12"/>
                </a:lnTo>
                <a:lnTo>
                  <a:pt x="51" y="13"/>
                </a:lnTo>
                <a:lnTo>
                  <a:pt x="53" y="12"/>
                </a:lnTo>
                <a:lnTo>
                  <a:pt x="55" y="0"/>
                </a:lnTo>
                <a:lnTo>
                  <a:pt x="104" y="3"/>
                </a:lnTo>
                <a:lnTo>
                  <a:pt x="102" y="25"/>
                </a:lnTo>
                <a:lnTo>
                  <a:pt x="136" y="28"/>
                </a:lnTo>
                <a:lnTo>
                  <a:pt x="143" y="26"/>
                </a:lnTo>
                <a:lnTo>
                  <a:pt x="146" y="34"/>
                </a:lnTo>
                <a:lnTo>
                  <a:pt x="149" y="32"/>
                </a:lnTo>
                <a:lnTo>
                  <a:pt x="152" y="35"/>
                </a:lnTo>
                <a:lnTo>
                  <a:pt x="168" y="28"/>
                </a:lnTo>
                <a:lnTo>
                  <a:pt x="164" y="16"/>
                </a:lnTo>
                <a:lnTo>
                  <a:pt x="165" y="15"/>
                </a:lnTo>
                <a:lnTo>
                  <a:pt x="173" y="15"/>
                </a:lnTo>
                <a:lnTo>
                  <a:pt x="174" y="21"/>
                </a:lnTo>
                <a:lnTo>
                  <a:pt x="201" y="22"/>
                </a:lnTo>
                <a:lnTo>
                  <a:pt x="201" y="26"/>
                </a:lnTo>
                <a:lnTo>
                  <a:pt x="221" y="26"/>
                </a:lnTo>
                <a:lnTo>
                  <a:pt x="230" y="28"/>
                </a:lnTo>
                <a:lnTo>
                  <a:pt x="230" y="34"/>
                </a:lnTo>
                <a:lnTo>
                  <a:pt x="242" y="34"/>
                </a:lnTo>
                <a:lnTo>
                  <a:pt x="243" y="48"/>
                </a:lnTo>
                <a:lnTo>
                  <a:pt x="239" y="48"/>
                </a:lnTo>
                <a:lnTo>
                  <a:pt x="239" y="56"/>
                </a:lnTo>
                <a:lnTo>
                  <a:pt x="242" y="56"/>
                </a:lnTo>
                <a:lnTo>
                  <a:pt x="242" y="63"/>
                </a:lnTo>
                <a:lnTo>
                  <a:pt x="231" y="63"/>
                </a:lnTo>
                <a:lnTo>
                  <a:pt x="231" y="62"/>
                </a:lnTo>
                <a:lnTo>
                  <a:pt x="220" y="60"/>
                </a:lnTo>
                <a:lnTo>
                  <a:pt x="220" y="59"/>
                </a:lnTo>
                <a:lnTo>
                  <a:pt x="198" y="57"/>
                </a:lnTo>
                <a:lnTo>
                  <a:pt x="198" y="63"/>
                </a:lnTo>
                <a:lnTo>
                  <a:pt x="196" y="63"/>
                </a:lnTo>
                <a:lnTo>
                  <a:pt x="193" y="67"/>
                </a:lnTo>
                <a:lnTo>
                  <a:pt x="192" y="67"/>
                </a:lnTo>
                <a:lnTo>
                  <a:pt x="190" y="69"/>
                </a:lnTo>
                <a:lnTo>
                  <a:pt x="187" y="69"/>
                </a:lnTo>
                <a:lnTo>
                  <a:pt x="187" y="70"/>
                </a:lnTo>
                <a:lnTo>
                  <a:pt x="186" y="70"/>
                </a:lnTo>
                <a:lnTo>
                  <a:pt x="183" y="73"/>
                </a:lnTo>
                <a:lnTo>
                  <a:pt x="182" y="73"/>
                </a:lnTo>
                <a:lnTo>
                  <a:pt x="180" y="76"/>
                </a:lnTo>
                <a:lnTo>
                  <a:pt x="177" y="76"/>
                </a:lnTo>
                <a:lnTo>
                  <a:pt x="177" y="73"/>
                </a:lnTo>
                <a:lnTo>
                  <a:pt x="176" y="73"/>
                </a:lnTo>
                <a:lnTo>
                  <a:pt x="173" y="73"/>
                </a:lnTo>
                <a:lnTo>
                  <a:pt x="171" y="78"/>
                </a:lnTo>
                <a:lnTo>
                  <a:pt x="170" y="79"/>
                </a:lnTo>
                <a:lnTo>
                  <a:pt x="171" y="82"/>
                </a:lnTo>
                <a:lnTo>
                  <a:pt x="171" y="86"/>
                </a:lnTo>
                <a:lnTo>
                  <a:pt x="170" y="88"/>
                </a:lnTo>
                <a:lnTo>
                  <a:pt x="167" y="86"/>
                </a:lnTo>
                <a:lnTo>
                  <a:pt x="165" y="86"/>
                </a:lnTo>
                <a:lnTo>
                  <a:pt x="164" y="86"/>
                </a:lnTo>
                <a:lnTo>
                  <a:pt x="158" y="85"/>
                </a:lnTo>
                <a:lnTo>
                  <a:pt x="155" y="123"/>
                </a:lnTo>
                <a:lnTo>
                  <a:pt x="161" y="125"/>
                </a:lnTo>
                <a:lnTo>
                  <a:pt x="158" y="169"/>
                </a:lnTo>
                <a:lnTo>
                  <a:pt x="151" y="166"/>
                </a:lnTo>
                <a:lnTo>
                  <a:pt x="145" y="169"/>
                </a:lnTo>
                <a:lnTo>
                  <a:pt x="142" y="170"/>
                </a:lnTo>
                <a:lnTo>
                  <a:pt x="139" y="171"/>
                </a:lnTo>
                <a:lnTo>
                  <a:pt x="136" y="174"/>
                </a:lnTo>
                <a:lnTo>
                  <a:pt x="104" y="170"/>
                </a:lnTo>
                <a:lnTo>
                  <a:pt x="99" y="174"/>
                </a:lnTo>
                <a:lnTo>
                  <a:pt x="80" y="157"/>
                </a:lnTo>
                <a:lnTo>
                  <a:pt x="85" y="151"/>
                </a:lnTo>
                <a:lnTo>
                  <a:pt x="80" y="147"/>
                </a:lnTo>
                <a:lnTo>
                  <a:pt x="75" y="152"/>
                </a:lnTo>
                <a:lnTo>
                  <a:pt x="66" y="144"/>
                </a:lnTo>
                <a:lnTo>
                  <a:pt x="79" y="129"/>
                </a:lnTo>
                <a:lnTo>
                  <a:pt x="55" y="107"/>
                </a:lnTo>
                <a:lnTo>
                  <a:pt x="47" y="114"/>
                </a:lnTo>
                <a:lnTo>
                  <a:pt x="6" y="75"/>
                </a:lnTo>
                <a:lnTo>
                  <a:pt x="23" y="54"/>
                </a:lnTo>
                <a:lnTo>
                  <a:pt x="22" y="53"/>
                </a:lnTo>
                <a:lnTo>
                  <a:pt x="31" y="44"/>
                </a:lnTo>
                <a:lnTo>
                  <a:pt x="25" y="40"/>
                </a:lnTo>
                <a:lnTo>
                  <a:pt x="25" y="38"/>
                </a:lnTo>
                <a:lnTo>
                  <a:pt x="23" y="35"/>
                </a:lnTo>
                <a:lnTo>
                  <a:pt x="22" y="32"/>
                </a:lnTo>
                <a:lnTo>
                  <a:pt x="14" y="28"/>
                </a:lnTo>
                <a:lnTo>
                  <a:pt x="14" y="26"/>
                </a:lnTo>
                <a:lnTo>
                  <a:pt x="13" y="26"/>
                </a:lnTo>
                <a:lnTo>
                  <a:pt x="7" y="23"/>
                </a:lnTo>
                <a:lnTo>
                  <a:pt x="7" y="22"/>
                </a:lnTo>
                <a:lnTo>
                  <a:pt x="9" y="21"/>
                </a:lnTo>
                <a:lnTo>
                  <a:pt x="4" y="13"/>
                </a:lnTo>
                <a:lnTo>
                  <a:pt x="4" y="10"/>
                </a:lnTo>
                <a:lnTo>
                  <a:pt x="0" y="7"/>
                </a:lnTo>
                <a:lnTo>
                  <a:pt x="3" y="3"/>
                </a:lnTo>
                <a:lnTo>
                  <a:pt x="4" y="3"/>
                </a:lnTo>
                <a:lnTo>
                  <a:pt x="6" y="3"/>
                </a:lnTo>
                <a:lnTo>
                  <a:pt x="7" y="6"/>
                </a:lnTo>
                <a:lnTo>
                  <a:pt x="10" y="6"/>
                </a:lnTo>
                <a:lnTo>
                  <a:pt x="13" y="3"/>
                </a:lnTo>
                <a:lnTo>
                  <a:pt x="13" y="1"/>
                </a:lnTo>
                <a:lnTo>
                  <a:pt x="14" y="3"/>
                </a:lnTo>
                <a:lnTo>
                  <a:pt x="13" y="4"/>
                </a:lnTo>
                <a:lnTo>
                  <a:pt x="14" y="6"/>
                </a:lnTo>
                <a:lnTo>
                  <a:pt x="14" y="9"/>
                </a:lnTo>
                <a:lnTo>
                  <a:pt x="16" y="7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96" name="Rectangle 821"/>
          <p:cNvSpPr>
            <a:spLocks noChangeArrowheads="1"/>
          </p:cNvSpPr>
          <p:nvPr/>
        </p:nvSpPr>
        <p:spPr bwMode="auto">
          <a:xfrm rot="21334256">
            <a:off x="4026431" y="2467776"/>
            <a:ext cx="44082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Тимашевский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5" name="Rectangle 704"/>
          <p:cNvSpPr>
            <a:spLocks noChangeArrowheads="1"/>
          </p:cNvSpPr>
          <p:nvPr/>
        </p:nvSpPr>
        <p:spPr bwMode="auto">
          <a:xfrm rot="21334256">
            <a:off x="4348542" y="2918084"/>
            <a:ext cx="27251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Динской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4" name="Rectangle 845"/>
          <p:cNvSpPr>
            <a:spLocks noChangeArrowheads="1"/>
          </p:cNvSpPr>
          <p:nvPr/>
        </p:nvSpPr>
        <p:spPr bwMode="auto">
          <a:xfrm rot="21334256">
            <a:off x="2573763" y="3145083"/>
            <a:ext cx="26930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Анапа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0" name="Rectangle 708"/>
          <p:cNvSpPr>
            <a:spLocks noChangeArrowheads="1"/>
          </p:cNvSpPr>
          <p:nvPr/>
        </p:nvSpPr>
        <p:spPr bwMode="auto">
          <a:xfrm>
            <a:off x="3422753" y="3267199"/>
            <a:ext cx="30777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Freeform 266"/>
          <p:cNvSpPr>
            <a:spLocks/>
          </p:cNvSpPr>
          <p:nvPr/>
        </p:nvSpPr>
        <p:spPr bwMode="auto">
          <a:xfrm rot="21414072">
            <a:off x="5442994" y="3464151"/>
            <a:ext cx="534981" cy="1382315"/>
          </a:xfrm>
          <a:custGeom>
            <a:avLst/>
            <a:gdLst>
              <a:gd name="T0" fmla="*/ 76 w 187"/>
              <a:gd name="T1" fmla="*/ 0 h 517"/>
              <a:gd name="T2" fmla="*/ 89 w 187"/>
              <a:gd name="T3" fmla="*/ 10 h 517"/>
              <a:gd name="T4" fmla="*/ 88 w 187"/>
              <a:gd name="T5" fmla="*/ 45 h 517"/>
              <a:gd name="T6" fmla="*/ 107 w 187"/>
              <a:gd name="T7" fmla="*/ 52 h 517"/>
              <a:gd name="T8" fmla="*/ 111 w 187"/>
              <a:gd name="T9" fmla="*/ 79 h 517"/>
              <a:gd name="T10" fmla="*/ 111 w 187"/>
              <a:gd name="T11" fmla="*/ 96 h 517"/>
              <a:gd name="T12" fmla="*/ 114 w 187"/>
              <a:gd name="T13" fmla="*/ 110 h 517"/>
              <a:gd name="T14" fmla="*/ 115 w 187"/>
              <a:gd name="T15" fmla="*/ 114 h 517"/>
              <a:gd name="T16" fmla="*/ 99 w 187"/>
              <a:gd name="T17" fmla="*/ 118 h 517"/>
              <a:gd name="T18" fmla="*/ 117 w 187"/>
              <a:gd name="T19" fmla="*/ 126 h 517"/>
              <a:gd name="T20" fmla="*/ 143 w 187"/>
              <a:gd name="T21" fmla="*/ 133 h 517"/>
              <a:gd name="T22" fmla="*/ 152 w 187"/>
              <a:gd name="T23" fmla="*/ 148 h 517"/>
              <a:gd name="T24" fmla="*/ 162 w 187"/>
              <a:gd name="T25" fmla="*/ 167 h 517"/>
              <a:gd name="T26" fmla="*/ 165 w 187"/>
              <a:gd name="T27" fmla="*/ 183 h 517"/>
              <a:gd name="T28" fmla="*/ 177 w 187"/>
              <a:gd name="T29" fmla="*/ 202 h 517"/>
              <a:gd name="T30" fmla="*/ 170 w 187"/>
              <a:gd name="T31" fmla="*/ 236 h 517"/>
              <a:gd name="T32" fmla="*/ 178 w 187"/>
              <a:gd name="T33" fmla="*/ 265 h 517"/>
              <a:gd name="T34" fmla="*/ 174 w 187"/>
              <a:gd name="T35" fmla="*/ 283 h 517"/>
              <a:gd name="T36" fmla="*/ 187 w 187"/>
              <a:gd name="T37" fmla="*/ 284 h 517"/>
              <a:gd name="T38" fmla="*/ 177 w 187"/>
              <a:gd name="T39" fmla="*/ 287 h 517"/>
              <a:gd name="T40" fmla="*/ 181 w 187"/>
              <a:gd name="T41" fmla="*/ 302 h 517"/>
              <a:gd name="T42" fmla="*/ 180 w 187"/>
              <a:gd name="T43" fmla="*/ 321 h 517"/>
              <a:gd name="T44" fmla="*/ 168 w 187"/>
              <a:gd name="T45" fmla="*/ 338 h 517"/>
              <a:gd name="T46" fmla="*/ 156 w 187"/>
              <a:gd name="T47" fmla="*/ 348 h 517"/>
              <a:gd name="T48" fmla="*/ 134 w 187"/>
              <a:gd name="T49" fmla="*/ 367 h 517"/>
              <a:gd name="T50" fmla="*/ 120 w 187"/>
              <a:gd name="T51" fmla="*/ 400 h 517"/>
              <a:gd name="T52" fmla="*/ 123 w 187"/>
              <a:gd name="T53" fmla="*/ 426 h 517"/>
              <a:gd name="T54" fmla="*/ 102 w 187"/>
              <a:gd name="T55" fmla="*/ 436 h 517"/>
              <a:gd name="T56" fmla="*/ 105 w 187"/>
              <a:gd name="T57" fmla="*/ 467 h 517"/>
              <a:gd name="T58" fmla="*/ 112 w 187"/>
              <a:gd name="T59" fmla="*/ 491 h 517"/>
              <a:gd name="T60" fmla="*/ 108 w 187"/>
              <a:gd name="T61" fmla="*/ 511 h 517"/>
              <a:gd name="T62" fmla="*/ 104 w 187"/>
              <a:gd name="T63" fmla="*/ 514 h 517"/>
              <a:gd name="T64" fmla="*/ 89 w 187"/>
              <a:gd name="T65" fmla="*/ 499 h 517"/>
              <a:gd name="T66" fmla="*/ 58 w 187"/>
              <a:gd name="T67" fmla="*/ 477 h 517"/>
              <a:gd name="T68" fmla="*/ 33 w 187"/>
              <a:gd name="T69" fmla="*/ 464 h 517"/>
              <a:gd name="T70" fmla="*/ 29 w 187"/>
              <a:gd name="T71" fmla="*/ 444 h 517"/>
              <a:gd name="T72" fmla="*/ 4 w 187"/>
              <a:gd name="T73" fmla="*/ 425 h 517"/>
              <a:gd name="T74" fmla="*/ 7 w 187"/>
              <a:gd name="T75" fmla="*/ 411 h 517"/>
              <a:gd name="T76" fmla="*/ 20 w 187"/>
              <a:gd name="T77" fmla="*/ 373 h 517"/>
              <a:gd name="T78" fmla="*/ 42 w 187"/>
              <a:gd name="T79" fmla="*/ 328 h 517"/>
              <a:gd name="T80" fmla="*/ 30 w 187"/>
              <a:gd name="T81" fmla="*/ 303 h 517"/>
              <a:gd name="T82" fmla="*/ 32 w 187"/>
              <a:gd name="T83" fmla="*/ 269 h 517"/>
              <a:gd name="T84" fmla="*/ 27 w 187"/>
              <a:gd name="T85" fmla="*/ 243 h 517"/>
              <a:gd name="T86" fmla="*/ 27 w 187"/>
              <a:gd name="T87" fmla="*/ 230 h 517"/>
              <a:gd name="T88" fmla="*/ 19 w 187"/>
              <a:gd name="T89" fmla="*/ 219 h 517"/>
              <a:gd name="T90" fmla="*/ 20 w 187"/>
              <a:gd name="T91" fmla="*/ 208 h 517"/>
              <a:gd name="T92" fmla="*/ 48 w 187"/>
              <a:gd name="T93" fmla="*/ 189 h 517"/>
              <a:gd name="T94" fmla="*/ 47 w 187"/>
              <a:gd name="T95" fmla="*/ 156 h 517"/>
              <a:gd name="T96" fmla="*/ 36 w 187"/>
              <a:gd name="T97" fmla="*/ 136 h 517"/>
              <a:gd name="T98" fmla="*/ 32 w 187"/>
              <a:gd name="T99" fmla="*/ 118 h 517"/>
              <a:gd name="T100" fmla="*/ 33 w 187"/>
              <a:gd name="T101" fmla="*/ 110 h 517"/>
              <a:gd name="T102" fmla="*/ 38 w 187"/>
              <a:gd name="T103" fmla="*/ 95 h 517"/>
              <a:gd name="T104" fmla="*/ 26 w 187"/>
              <a:gd name="T105" fmla="*/ 76 h 517"/>
              <a:gd name="T106" fmla="*/ 23 w 187"/>
              <a:gd name="T107" fmla="*/ 64 h 517"/>
              <a:gd name="T108" fmla="*/ 19 w 187"/>
              <a:gd name="T109" fmla="*/ 50 h 517"/>
              <a:gd name="T110" fmla="*/ 26 w 187"/>
              <a:gd name="T111" fmla="*/ 39 h 517"/>
              <a:gd name="T112" fmla="*/ 33 w 187"/>
              <a:gd name="T113" fmla="*/ 33 h 517"/>
              <a:gd name="T114" fmla="*/ 27 w 187"/>
              <a:gd name="T115" fmla="*/ 26 h 517"/>
              <a:gd name="T116" fmla="*/ 30 w 187"/>
              <a:gd name="T117" fmla="*/ 17 h 517"/>
              <a:gd name="T118" fmla="*/ 42 w 187"/>
              <a:gd name="T119" fmla="*/ 11 h 517"/>
              <a:gd name="T120" fmla="*/ 57 w 187"/>
              <a:gd name="T121" fmla="*/ 0 h 51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87"/>
              <a:gd name="T184" fmla="*/ 0 h 517"/>
              <a:gd name="T185" fmla="*/ 187 w 187"/>
              <a:gd name="T186" fmla="*/ 517 h 51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87" h="517">
                <a:moveTo>
                  <a:pt x="57" y="0"/>
                </a:moveTo>
                <a:lnTo>
                  <a:pt x="58" y="0"/>
                </a:lnTo>
                <a:lnTo>
                  <a:pt x="64" y="0"/>
                </a:lnTo>
                <a:lnTo>
                  <a:pt x="70" y="1"/>
                </a:lnTo>
                <a:lnTo>
                  <a:pt x="73" y="0"/>
                </a:lnTo>
                <a:lnTo>
                  <a:pt x="76" y="0"/>
                </a:lnTo>
                <a:lnTo>
                  <a:pt x="77" y="1"/>
                </a:lnTo>
                <a:lnTo>
                  <a:pt x="79" y="1"/>
                </a:lnTo>
                <a:lnTo>
                  <a:pt x="79" y="8"/>
                </a:lnTo>
                <a:lnTo>
                  <a:pt x="82" y="8"/>
                </a:lnTo>
                <a:lnTo>
                  <a:pt x="86" y="8"/>
                </a:lnTo>
                <a:lnTo>
                  <a:pt x="89" y="10"/>
                </a:lnTo>
                <a:lnTo>
                  <a:pt x="89" y="13"/>
                </a:lnTo>
                <a:lnTo>
                  <a:pt x="89" y="16"/>
                </a:lnTo>
                <a:lnTo>
                  <a:pt x="88" y="20"/>
                </a:lnTo>
                <a:lnTo>
                  <a:pt x="88" y="33"/>
                </a:lnTo>
                <a:lnTo>
                  <a:pt x="88" y="42"/>
                </a:lnTo>
                <a:lnTo>
                  <a:pt x="88" y="45"/>
                </a:lnTo>
                <a:lnTo>
                  <a:pt x="90" y="45"/>
                </a:lnTo>
                <a:lnTo>
                  <a:pt x="99" y="45"/>
                </a:lnTo>
                <a:lnTo>
                  <a:pt x="104" y="47"/>
                </a:lnTo>
                <a:lnTo>
                  <a:pt x="104" y="48"/>
                </a:lnTo>
                <a:lnTo>
                  <a:pt x="104" y="51"/>
                </a:lnTo>
                <a:lnTo>
                  <a:pt x="107" y="52"/>
                </a:lnTo>
                <a:lnTo>
                  <a:pt x="110" y="52"/>
                </a:lnTo>
                <a:lnTo>
                  <a:pt x="111" y="54"/>
                </a:lnTo>
                <a:lnTo>
                  <a:pt x="111" y="60"/>
                </a:lnTo>
                <a:lnTo>
                  <a:pt x="110" y="70"/>
                </a:lnTo>
                <a:lnTo>
                  <a:pt x="111" y="76"/>
                </a:lnTo>
                <a:lnTo>
                  <a:pt x="111" y="79"/>
                </a:lnTo>
                <a:lnTo>
                  <a:pt x="111" y="80"/>
                </a:lnTo>
                <a:lnTo>
                  <a:pt x="112" y="85"/>
                </a:lnTo>
                <a:lnTo>
                  <a:pt x="115" y="91"/>
                </a:lnTo>
                <a:lnTo>
                  <a:pt x="115" y="92"/>
                </a:lnTo>
                <a:lnTo>
                  <a:pt x="114" y="95"/>
                </a:lnTo>
                <a:lnTo>
                  <a:pt x="111" y="96"/>
                </a:lnTo>
                <a:lnTo>
                  <a:pt x="111" y="98"/>
                </a:lnTo>
                <a:lnTo>
                  <a:pt x="111" y="99"/>
                </a:lnTo>
                <a:lnTo>
                  <a:pt x="112" y="104"/>
                </a:lnTo>
                <a:lnTo>
                  <a:pt x="114" y="105"/>
                </a:lnTo>
                <a:lnTo>
                  <a:pt x="112" y="107"/>
                </a:lnTo>
                <a:lnTo>
                  <a:pt x="114" y="110"/>
                </a:lnTo>
                <a:lnTo>
                  <a:pt x="114" y="111"/>
                </a:lnTo>
                <a:lnTo>
                  <a:pt x="115" y="113"/>
                </a:lnTo>
                <a:lnTo>
                  <a:pt x="115" y="114"/>
                </a:lnTo>
                <a:lnTo>
                  <a:pt x="111" y="115"/>
                </a:lnTo>
                <a:lnTo>
                  <a:pt x="110" y="117"/>
                </a:lnTo>
                <a:lnTo>
                  <a:pt x="108" y="118"/>
                </a:lnTo>
                <a:lnTo>
                  <a:pt x="107" y="120"/>
                </a:lnTo>
                <a:lnTo>
                  <a:pt x="102" y="118"/>
                </a:lnTo>
                <a:lnTo>
                  <a:pt x="99" y="118"/>
                </a:lnTo>
                <a:lnTo>
                  <a:pt x="99" y="123"/>
                </a:lnTo>
                <a:lnTo>
                  <a:pt x="99" y="126"/>
                </a:lnTo>
                <a:lnTo>
                  <a:pt x="101" y="126"/>
                </a:lnTo>
                <a:lnTo>
                  <a:pt x="107" y="126"/>
                </a:lnTo>
                <a:lnTo>
                  <a:pt x="114" y="126"/>
                </a:lnTo>
                <a:lnTo>
                  <a:pt x="117" y="126"/>
                </a:lnTo>
                <a:lnTo>
                  <a:pt x="121" y="126"/>
                </a:lnTo>
                <a:lnTo>
                  <a:pt x="130" y="127"/>
                </a:lnTo>
                <a:lnTo>
                  <a:pt x="142" y="129"/>
                </a:lnTo>
                <a:lnTo>
                  <a:pt x="143" y="129"/>
                </a:lnTo>
                <a:lnTo>
                  <a:pt x="145" y="130"/>
                </a:lnTo>
                <a:lnTo>
                  <a:pt x="143" y="133"/>
                </a:lnTo>
                <a:lnTo>
                  <a:pt x="145" y="135"/>
                </a:lnTo>
                <a:lnTo>
                  <a:pt x="146" y="136"/>
                </a:lnTo>
                <a:lnTo>
                  <a:pt x="151" y="145"/>
                </a:lnTo>
                <a:lnTo>
                  <a:pt x="151" y="146"/>
                </a:lnTo>
                <a:lnTo>
                  <a:pt x="152" y="146"/>
                </a:lnTo>
                <a:lnTo>
                  <a:pt x="152" y="148"/>
                </a:lnTo>
                <a:lnTo>
                  <a:pt x="154" y="149"/>
                </a:lnTo>
                <a:lnTo>
                  <a:pt x="154" y="151"/>
                </a:lnTo>
                <a:lnTo>
                  <a:pt x="156" y="158"/>
                </a:lnTo>
                <a:lnTo>
                  <a:pt x="156" y="159"/>
                </a:lnTo>
                <a:lnTo>
                  <a:pt x="161" y="165"/>
                </a:lnTo>
                <a:lnTo>
                  <a:pt x="162" y="167"/>
                </a:lnTo>
                <a:lnTo>
                  <a:pt x="164" y="170"/>
                </a:lnTo>
                <a:lnTo>
                  <a:pt x="164" y="174"/>
                </a:lnTo>
                <a:lnTo>
                  <a:pt x="164" y="177"/>
                </a:lnTo>
                <a:lnTo>
                  <a:pt x="165" y="178"/>
                </a:lnTo>
                <a:lnTo>
                  <a:pt x="165" y="180"/>
                </a:lnTo>
                <a:lnTo>
                  <a:pt x="165" y="183"/>
                </a:lnTo>
                <a:lnTo>
                  <a:pt x="165" y="184"/>
                </a:lnTo>
                <a:lnTo>
                  <a:pt x="167" y="190"/>
                </a:lnTo>
                <a:lnTo>
                  <a:pt x="173" y="195"/>
                </a:lnTo>
                <a:lnTo>
                  <a:pt x="174" y="196"/>
                </a:lnTo>
                <a:lnTo>
                  <a:pt x="175" y="199"/>
                </a:lnTo>
                <a:lnTo>
                  <a:pt x="177" y="202"/>
                </a:lnTo>
                <a:lnTo>
                  <a:pt x="177" y="203"/>
                </a:lnTo>
                <a:lnTo>
                  <a:pt x="175" y="208"/>
                </a:lnTo>
                <a:lnTo>
                  <a:pt x="174" y="214"/>
                </a:lnTo>
                <a:lnTo>
                  <a:pt x="171" y="218"/>
                </a:lnTo>
                <a:lnTo>
                  <a:pt x="170" y="233"/>
                </a:lnTo>
                <a:lnTo>
                  <a:pt x="170" y="236"/>
                </a:lnTo>
                <a:lnTo>
                  <a:pt x="173" y="239"/>
                </a:lnTo>
                <a:lnTo>
                  <a:pt x="178" y="241"/>
                </a:lnTo>
                <a:lnTo>
                  <a:pt x="181" y="246"/>
                </a:lnTo>
                <a:lnTo>
                  <a:pt x="183" y="265"/>
                </a:lnTo>
                <a:lnTo>
                  <a:pt x="181" y="265"/>
                </a:lnTo>
                <a:lnTo>
                  <a:pt x="178" y="265"/>
                </a:lnTo>
                <a:lnTo>
                  <a:pt x="177" y="265"/>
                </a:lnTo>
                <a:lnTo>
                  <a:pt x="174" y="266"/>
                </a:lnTo>
                <a:lnTo>
                  <a:pt x="173" y="266"/>
                </a:lnTo>
                <a:lnTo>
                  <a:pt x="173" y="271"/>
                </a:lnTo>
                <a:lnTo>
                  <a:pt x="173" y="278"/>
                </a:lnTo>
                <a:lnTo>
                  <a:pt x="174" y="283"/>
                </a:lnTo>
                <a:lnTo>
                  <a:pt x="177" y="283"/>
                </a:lnTo>
                <a:lnTo>
                  <a:pt x="180" y="283"/>
                </a:lnTo>
                <a:lnTo>
                  <a:pt x="183" y="283"/>
                </a:lnTo>
                <a:lnTo>
                  <a:pt x="186" y="283"/>
                </a:lnTo>
                <a:lnTo>
                  <a:pt x="187" y="284"/>
                </a:lnTo>
                <a:lnTo>
                  <a:pt x="187" y="285"/>
                </a:lnTo>
                <a:lnTo>
                  <a:pt x="186" y="287"/>
                </a:lnTo>
                <a:lnTo>
                  <a:pt x="180" y="287"/>
                </a:lnTo>
                <a:lnTo>
                  <a:pt x="177" y="287"/>
                </a:lnTo>
                <a:lnTo>
                  <a:pt x="177" y="288"/>
                </a:lnTo>
                <a:lnTo>
                  <a:pt x="180" y="290"/>
                </a:lnTo>
                <a:lnTo>
                  <a:pt x="183" y="293"/>
                </a:lnTo>
                <a:lnTo>
                  <a:pt x="184" y="294"/>
                </a:lnTo>
                <a:lnTo>
                  <a:pt x="183" y="297"/>
                </a:lnTo>
                <a:lnTo>
                  <a:pt x="181" y="302"/>
                </a:lnTo>
                <a:lnTo>
                  <a:pt x="181" y="309"/>
                </a:lnTo>
                <a:lnTo>
                  <a:pt x="181" y="312"/>
                </a:lnTo>
                <a:lnTo>
                  <a:pt x="180" y="316"/>
                </a:lnTo>
                <a:lnTo>
                  <a:pt x="180" y="318"/>
                </a:lnTo>
                <a:lnTo>
                  <a:pt x="181" y="319"/>
                </a:lnTo>
                <a:lnTo>
                  <a:pt x="180" y="321"/>
                </a:lnTo>
                <a:lnTo>
                  <a:pt x="177" y="325"/>
                </a:lnTo>
                <a:lnTo>
                  <a:pt x="175" y="331"/>
                </a:lnTo>
                <a:lnTo>
                  <a:pt x="170" y="332"/>
                </a:lnTo>
                <a:lnTo>
                  <a:pt x="171" y="335"/>
                </a:lnTo>
                <a:lnTo>
                  <a:pt x="170" y="337"/>
                </a:lnTo>
                <a:lnTo>
                  <a:pt x="168" y="338"/>
                </a:lnTo>
                <a:lnTo>
                  <a:pt x="165" y="341"/>
                </a:lnTo>
                <a:lnTo>
                  <a:pt x="164" y="343"/>
                </a:lnTo>
                <a:lnTo>
                  <a:pt x="164" y="344"/>
                </a:lnTo>
                <a:lnTo>
                  <a:pt x="164" y="347"/>
                </a:lnTo>
                <a:lnTo>
                  <a:pt x="158" y="347"/>
                </a:lnTo>
                <a:lnTo>
                  <a:pt x="156" y="348"/>
                </a:lnTo>
                <a:lnTo>
                  <a:pt x="152" y="353"/>
                </a:lnTo>
                <a:lnTo>
                  <a:pt x="149" y="357"/>
                </a:lnTo>
                <a:lnTo>
                  <a:pt x="143" y="359"/>
                </a:lnTo>
                <a:lnTo>
                  <a:pt x="137" y="359"/>
                </a:lnTo>
                <a:lnTo>
                  <a:pt x="137" y="363"/>
                </a:lnTo>
                <a:lnTo>
                  <a:pt x="134" y="367"/>
                </a:lnTo>
                <a:lnTo>
                  <a:pt x="133" y="373"/>
                </a:lnTo>
                <a:lnTo>
                  <a:pt x="129" y="379"/>
                </a:lnTo>
                <a:lnTo>
                  <a:pt x="126" y="387"/>
                </a:lnTo>
                <a:lnTo>
                  <a:pt x="124" y="389"/>
                </a:lnTo>
                <a:lnTo>
                  <a:pt x="123" y="394"/>
                </a:lnTo>
                <a:lnTo>
                  <a:pt x="120" y="400"/>
                </a:lnTo>
                <a:lnTo>
                  <a:pt x="115" y="406"/>
                </a:lnTo>
                <a:lnTo>
                  <a:pt x="114" y="409"/>
                </a:lnTo>
                <a:lnTo>
                  <a:pt x="115" y="411"/>
                </a:lnTo>
                <a:lnTo>
                  <a:pt x="120" y="416"/>
                </a:lnTo>
                <a:lnTo>
                  <a:pt x="120" y="419"/>
                </a:lnTo>
                <a:lnTo>
                  <a:pt x="123" y="426"/>
                </a:lnTo>
                <a:lnTo>
                  <a:pt x="123" y="428"/>
                </a:lnTo>
                <a:lnTo>
                  <a:pt x="120" y="429"/>
                </a:lnTo>
                <a:lnTo>
                  <a:pt x="117" y="430"/>
                </a:lnTo>
                <a:lnTo>
                  <a:pt x="110" y="432"/>
                </a:lnTo>
                <a:lnTo>
                  <a:pt x="104" y="432"/>
                </a:lnTo>
                <a:lnTo>
                  <a:pt x="102" y="436"/>
                </a:lnTo>
                <a:lnTo>
                  <a:pt x="101" y="441"/>
                </a:lnTo>
                <a:lnTo>
                  <a:pt x="102" y="447"/>
                </a:lnTo>
                <a:lnTo>
                  <a:pt x="104" y="451"/>
                </a:lnTo>
                <a:lnTo>
                  <a:pt x="108" y="455"/>
                </a:lnTo>
                <a:lnTo>
                  <a:pt x="107" y="461"/>
                </a:lnTo>
                <a:lnTo>
                  <a:pt x="105" y="467"/>
                </a:lnTo>
                <a:lnTo>
                  <a:pt x="105" y="469"/>
                </a:lnTo>
                <a:lnTo>
                  <a:pt x="105" y="473"/>
                </a:lnTo>
                <a:lnTo>
                  <a:pt x="107" y="479"/>
                </a:lnTo>
                <a:lnTo>
                  <a:pt x="110" y="482"/>
                </a:lnTo>
                <a:lnTo>
                  <a:pt x="110" y="486"/>
                </a:lnTo>
                <a:lnTo>
                  <a:pt x="112" y="491"/>
                </a:lnTo>
                <a:lnTo>
                  <a:pt x="115" y="492"/>
                </a:lnTo>
                <a:lnTo>
                  <a:pt x="115" y="495"/>
                </a:lnTo>
                <a:lnTo>
                  <a:pt x="114" y="499"/>
                </a:lnTo>
                <a:lnTo>
                  <a:pt x="111" y="504"/>
                </a:lnTo>
                <a:lnTo>
                  <a:pt x="111" y="510"/>
                </a:lnTo>
                <a:lnTo>
                  <a:pt x="108" y="511"/>
                </a:lnTo>
                <a:lnTo>
                  <a:pt x="108" y="513"/>
                </a:lnTo>
                <a:lnTo>
                  <a:pt x="105" y="514"/>
                </a:lnTo>
                <a:lnTo>
                  <a:pt x="104" y="514"/>
                </a:lnTo>
                <a:lnTo>
                  <a:pt x="101" y="517"/>
                </a:lnTo>
                <a:lnTo>
                  <a:pt x="98" y="511"/>
                </a:lnTo>
                <a:lnTo>
                  <a:pt x="95" y="508"/>
                </a:lnTo>
                <a:lnTo>
                  <a:pt x="93" y="507"/>
                </a:lnTo>
                <a:lnTo>
                  <a:pt x="90" y="505"/>
                </a:lnTo>
                <a:lnTo>
                  <a:pt x="89" y="499"/>
                </a:lnTo>
                <a:lnTo>
                  <a:pt x="89" y="496"/>
                </a:lnTo>
                <a:lnTo>
                  <a:pt x="80" y="492"/>
                </a:lnTo>
                <a:lnTo>
                  <a:pt x="76" y="494"/>
                </a:lnTo>
                <a:lnTo>
                  <a:pt x="73" y="492"/>
                </a:lnTo>
                <a:lnTo>
                  <a:pt x="73" y="488"/>
                </a:lnTo>
                <a:lnTo>
                  <a:pt x="58" y="477"/>
                </a:lnTo>
                <a:lnTo>
                  <a:pt x="54" y="476"/>
                </a:lnTo>
                <a:lnTo>
                  <a:pt x="49" y="472"/>
                </a:lnTo>
                <a:lnTo>
                  <a:pt x="45" y="470"/>
                </a:lnTo>
                <a:lnTo>
                  <a:pt x="41" y="466"/>
                </a:lnTo>
                <a:lnTo>
                  <a:pt x="38" y="466"/>
                </a:lnTo>
                <a:lnTo>
                  <a:pt x="33" y="464"/>
                </a:lnTo>
                <a:lnTo>
                  <a:pt x="30" y="461"/>
                </a:lnTo>
                <a:lnTo>
                  <a:pt x="30" y="457"/>
                </a:lnTo>
                <a:lnTo>
                  <a:pt x="27" y="454"/>
                </a:lnTo>
                <a:lnTo>
                  <a:pt x="29" y="448"/>
                </a:lnTo>
                <a:lnTo>
                  <a:pt x="30" y="445"/>
                </a:lnTo>
                <a:lnTo>
                  <a:pt x="29" y="444"/>
                </a:lnTo>
                <a:lnTo>
                  <a:pt x="33" y="441"/>
                </a:lnTo>
                <a:lnTo>
                  <a:pt x="27" y="432"/>
                </a:lnTo>
                <a:lnTo>
                  <a:pt x="5" y="430"/>
                </a:lnTo>
                <a:lnTo>
                  <a:pt x="1" y="432"/>
                </a:lnTo>
                <a:lnTo>
                  <a:pt x="0" y="429"/>
                </a:lnTo>
                <a:lnTo>
                  <a:pt x="4" y="425"/>
                </a:lnTo>
                <a:lnTo>
                  <a:pt x="10" y="423"/>
                </a:lnTo>
                <a:lnTo>
                  <a:pt x="13" y="422"/>
                </a:lnTo>
                <a:lnTo>
                  <a:pt x="11" y="419"/>
                </a:lnTo>
                <a:lnTo>
                  <a:pt x="13" y="414"/>
                </a:lnTo>
                <a:lnTo>
                  <a:pt x="10" y="413"/>
                </a:lnTo>
                <a:lnTo>
                  <a:pt x="7" y="411"/>
                </a:lnTo>
                <a:lnTo>
                  <a:pt x="4" y="411"/>
                </a:lnTo>
                <a:lnTo>
                  <a:pt x="7" y="409"/>
                </a:lnTo>
                <a:lnTo>
                  <a:pt x="11" y="398"/>
                </a:lnTo>
                <a:lnTo>
                  <a:pt x="16" y="384"/>
                </a:lnTo>
                <a:lnTo>
                  <a:pt x="17" y="378"/>
                </a:lnTo>
                <a:lnTo>
                  <a:pt x="20" y="373"/>
                </a:lnTo>
                <a:lnTo>
                  <a:pt x="22" y="365"/>
                </a:lnTo>
                <a:lnTo>
                  <a:pt x="32" y="341"/>
                </a:lnTo>
                <a:lnTo>
                  <a:pt x="36" y="338"/>
                </a:lnTo>
                <a:lnTo>
                  <a:pt x="41" y="337"/>
                </a:lnTo>
                <a:lnTo>
                  <a:pt x="44" y="334"/>
                </a:lnTo>
                <a:lnTo>
                  <a:pt x="42" y="328"/>
                </a:lnTo>
                <a:lnTo>
                  <a:pt x="42" y="326"/>
                </a:lnTo>
                <a:lnTo>
                  <a:pt x="38" y="318"/>
                </a:lnTo>
                <a:lnTo>
                  <a:pt x="38" y="312"/>
                </a:lnTo>
                <a:lnTo>
                  <a:pt x="35" y="307"/>
                </a:lnTo>
                <a:lnTo>
                  <a:pt x="32" y="304"/>
                </a:lnTo>
                <a:lnTo>
                  <a:pt x="30" y="303"/>
                </a:lnTo>
                <a:lnTo>
                  <a:pt x="30" y="297"/>
                </a:lnTo>
                <a:lnTo>
                  <a:pt x="29" y="294"/>
                </a:lnTo>
                <a:lnTo>
                  <a:pt x="29" y="288"/>
                </a:lnTo>
                <a:lnTo>
                  <a:pt x="30" y="281"/>
                </a:lnTo>
                <a:lnTo>
                  <a:pt x="32" y="274"/>
                </a:lnTo>
                <a:lnTo>
                  <a:pt x="32" y="269"/>
                </a:lnTo>
                <a:lnTo>
                  <a:pt x="29" y="263"/>
                </a:lnTo>
                <a:lnTo>
                  <a:pt x="27" y="259"/>
                </a:lnTo>
                <a:lnTo>
                  <a:pt x="27" y="253"/>
                </a:lnTo>
                <a:lnTo>
                  <a:pt x="30" y="247"/>
                </a:lnTo>
                <a:lnTo>
                  <a:pt x="29" y="244"/>
                </a:lnTo>
                <a:lnTo>
                  <a:pt x="27" y="243"/>
                </a:lnTo>
                <a:lnTo>
                  <a:pt x="26" y="241"/>
                </a:lnTo>
                <a:lnTo>
                  <a:pt x="27" y="239"/>
                </a:lnTo>
                <a:lnTo>
                  <a:pt x="26" y="237"/>
                </a:lnTo>
                <a:lnTo>
                  <a:pt x="27" y="234"/>
                </a:lnTo>
                <a:lnTo>
                  <a:pt x="27" y="233"/>
                </a:lnTo>
                <a:lnTo>
                  <a:pt x="27" y="230"/>
                </a:lnTo>
                <a:lnTo>
                  <a:pt x="27" y="228"/>
                </a:lnTo>
                <a:lnTo>
                  <a:pt x="27" y="227"/>
                </a:lnTo>
                <a:lnTo>
                  <a:pt x="26" y="227"/>
                </a:lnTo>
                <a:lnTo>
                  <a:pt x="25" y="225"/>
                </a:lnTo>
                <a:lnTo>
                  <a:pt x="22" y="224"/>
                </a:lnTo>
                <a:lnTo>
                  <a:pt x="19" y="219"/>
                </a:lnTo>
                <a:lnTo>
                  <a:pt x="17" y="217"/>
                </a:lnTo>
                <a:lnTo>
                  <a:pt x="16" y="215"/>
                </a:lnTo>
                <a:lnTo>
                  <a:pt x="16" y="212"/>
                </a:lnTo>
                <a:lnTo>
                  <a:pt x="17" y="211"/>
                </a:lnTo>
                <a:lnTo>
                  <a:pt x="19" y="209"/>
                </a:lnTo>
                <a:lnTo>
                  <a:pt x="20" y="208"/>
                </a:lnTo>
                <a:lnTo>
                  <a:pt x="26" y="205"/>
                </a:lnTo>
                <a:lnTo>
                  <a:pt x="32" y="202"/>
                </a:lnTo>
                <a:lnTo>
                  <a:pt x="38" y="199"/>
                </a:lnTo>
                <a:lnTo>
                  <a:pt x="42" y="198"/>
                </a:lnTo>
                <a:lnTo>
                  <a:pt x="45" y="193"/>
                </a:lnTo>
                <a:lnTo>
                  <a:pt x="48" y="189"/>
                </a:lnTo>
                <a:lnTo>
                  <a:pt x="52" y="186"/>
                </a:lnTo>
                <a:lnTo>
                  <a:pt x="54" y="183"/>
                </a:lnTo>
                <a:lnTo>
                  <a:pt x="54" y="180"/>
                </a:lnTo>
                <a:lnTo>
                  <a:pt x="52" y="176"/>
                </a:lnTo>
                <a:lnTo>
                  <a:pt x="49" y="164"/>
                </a:lnTo>
                <a:lnTo>
                  <a:pt x="47" y="156"/>
                </a:lnTo>
                <a:lnTo>
                  <a:pt x="45" y="149"/>
                </a:lnTo>
                <a:lnTo>
                  <a:pt x="44" y="143"/>
                </a:lnTo>
                <a:lnTo>
                  <a:pt x="42" y="140"/>
                </a:lnTo>
                <a:lnTo>
                  <a:pt x="39" y="140"/>
                </a:lnTo>
                <a:lnTo>
                  <a:pt x="36" y="137"/>
                </a:lnTo>
                <a:lnTo>
                  <a:pt x="36" y="136"/>
                </a:lnTo>
                <a:lnTo>
                  <a:pt x="35" y="133"/>
                </a:lnTo>
                <a:lnTo>
                  <a:pt x="35" y="130"/>
                </a:lnTo>
                <a:lnTo>
                  <a:pt x="35" y="127"/>
                </a:lnTo>
                <a:lnTo>
                  <a:pt x="35" y="126"/>
                </a:lnTo>
                <a:lnTo>
                  <a:pt x="33" y="123"/>
                </a:lnTo>
                <a:lnTo>
                  <a:pt x="32" y="118"/>
                </a:lnTo>
                <a:lnTo>
                  <a:pt x="30" y="117"/>
                </a:lnTo>
                <a:lnTo>
                  <a:pt x="30" y="115"/>
                </a:lnTo>
                <a:lnTo>
                  <a:pt x="30" y="114"/>
                </a:lnTo>
                <a:lnTo>
                  <a:pt x="30" y="113"/>
                </a:lnTo>
                <a:lnTo>
                  <a:pt x="33" y="111"/>
                </a:lnTo>
                <a:lnTo>
                  <a:pt x="33" y="110"/>
                </a:lnTo>
                <a:lnTo>
                  <a:pt x="35" y="110"/>
                </a:lnTo>
                <a:lnTo>
                  <a:pt x="39" y="104"/>
                </a:lnTo>
                <a:lnTo>
                  <a:pt x="41" y="101"/>
                </a:lnTo>
                <a:lnTo>
                  <a:pt x="39" y="96"/>
                </a:lnTo>
                <a:lnTo>
                  <a:pt x="38" y="95"/>
                </a:lnTo>
                <a:lnTo>
                  <a:pt x="35" y="92"/>
                </a:lnTo>
                <a:lnTo>
                  <a:pt x="33" y="91"/>
                </a:lnTo>
                <a:lnTo>
                  <a:pt x="30" y="86"/>
                </a:lnTo>
                <a:lnTo>
                  <a:pt x="29" y="82"/>
                </a:lnTo>
                <a:lnTo>
                  <a:pt x="27" y="79"/>
                </a:lnTo>
                <a:lnTo>
                  <a:pt x="26" y="76"/>
                </a:lnTo>
                <a:lnTo>
                  <a:pt x="25" y="74"/>
                </a:lnTo>
                <a:lnTo>
                  <a:pt x="22" y="73"/>
                </a:lnTo>
                <a:lnTo>
                  <a:pt x="20" y="72"/>
                </a:lnTo>
                <a:lnTo>
                  <a:pt x="20" y="70"/>
                </a:lnTo>
                <a:lnTo>
                  <a:pt x="22" y="67"/>
                </a:lnTo>
                <a:lnTo>
                  <a:pt x="23" y="64"/>
                </a:lnTo>
                <a:lnTo>
                  <a:pt x="25" y="61"/>
                </a:lnTo>
                <a:lnTo>
                  <a:pt x="23" y="58"/>
                </a:lnTo>
                <a:lnTo>
                  <a:pt x="22" y="55"/>
                </a:lnTo>
                <a:lnTo>
                  <a:pt x="20" y="54"/>
                </a:lnTo>
                <a:lnTo>
                  <a:pt x="19" y="51"/>
                </a:lnTo>
                <a:lnTo>
                  <a:pt x="19" y="50"/>
                </a:lnTo>
                <a:lnTo>
                  <a:pt x="20" y="45"/>
                </a:lnTo>
                <a:lnTo>
                  <a:pt x="22" y="44"/>
                </a:lnTo>
                <a:lnTo>
                  <a:pt x="25" y="42"/>
                </a:lnTo>
                <a:lnTo>
                  <a:pt x="25" y="41"/>
                </a:lnTo>
                <a:lnTo>
                  <a:pt x="26" y="39"/>
                </a:lnTo>
                <a:lnTo>
                  <a:pt x="27" y="38"/>
                </a:lnTo>
                <a:lnTo>
                  <a:pt x="30" y="38"/>
                </a:lnTo>
                <a:lnTo>
                  <a:pt x="32" y="36"/>
                </a:lnTo>
                <a:lnTo>
                  <a:pt x="33" y="35"/>
                </a:lnTo>
                <a:lnTo>
                  <a:pt x="33" y="33"/>
                </a:lnTo>
                <a:lnTo>
                  <a:pt x="33" y="32"/>
                </a:lnTo>
                <a:lnTo>
                  <a:pt x="29" y="30"/>
                </a:lnTo>
                <a:lnTo>
                  <a:pt x="29" y="29"/>
                </a:lnTo>
                <a:lnTo>
                  <a:pt x="29" y="28"/>
                </a:lnTo>
                <a:lnTo>
                  <a:pt x="27" y="26"/>
                </a:lnTo>
                <a:lnTo>
                  <a:pt x="29" y="23"/>
                </a:lnTo>
                <a:lnTo>
                  <a:pt x="29" y="22"/>
                </a:lnTo>
                <a:lnTo>
                  <a:pt x="29" y="20"/>
                </a:lnTo>
                <a:lnTo>
                  <a:pt x="29" y="17"/>
                </a:lnTo>
                <a:lnTo>
                  <a:pt x="30" y="17"/>
                </a:lnTo>
                <a:lnTo>
                  <a:pt x="35" y="17"/>
                </a:lnTo>
                <a:lnTo>
                  <a:pt x="35" y="13"/>
                </a:lnTo>
                <a:lnTo>
                  <a:pt x="36" y="11"/>
                </a:lnTo>
                <a:lnTo>
                  <a:pt x="39" y="11"/>
                </a:lnTo>
                <a:lnTo>
                  <a:pt x="41" y="11"/>
                </a:lnTo>
                <a:lnTo>
                  <a:pt x="42" y="11"/>
                </a:lnTo>
                <a:lnTo>
                  <a:pt x="49" y="6"/>
                </a:lnTo>
                <a:lnTo>
                  <a:pt x="49" y="3"/>
                </a:lnTo>
                <a:lnTo>
                  <a:pt x="49" y="1"/>
                </a:lnTo>
                <a:lnTo>
                  <a:pt x="49" y="0"/>
                </a:lnTo>
                <a:lnTo>
                  <a:pt x="51" y="0"/>
                </a:lnTo>
                <a:lnTo>
                  <a:pt x="57" y="0"/>
                </a:lnTo>
                <a:close/>
              </a:path>
            </a:pathLst>
          </a:cu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64" tIns="34282" rIns="68564" bIns="34282" anchor="ctr"/>
          <a:lstStyle/>
          <a:p>
            <a:pPr defTabSz="960120"/>
            <a:endParaRPr lang="ru-RU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7" name="Rectangle 718"/>
          <p:cNvSpPr>
            <a:spLocks noChangeArrowheads="1"/>
          </p:cNvSpPr>
          <p:nvPr/>
        </p:nvSpPr>
        <p:spPr bwMode="auto">
          <a:xfrm>
            <a:off x="5436104" y="4045711"/>
            <a:ext cx="555806" cy="6925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45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Мостовский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" name="Полилиния 244"/>
          <p:cNvSpPr>
            <a:spLocks/>
          </p:cNvSpPr>
          <p:nvPr/>
        </p:nvSpPr>
        <p:spPr bwMode="auto">
          <a:xfrm rot="21334256">
            <a:off x="16003001" y="2949192"/>
            <a:ext cx="624483" cy="69921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6" name="Полилиния 245"/>
          <p:cNvSpPr>
            <a:spLocks/>
          </p:cNvSpPr>
          <p:nvPr/>
        </p:nvSpPr>
        <p:spPr bwMode="auto">
          <a:xfrm rot="21334256">
            <a:off x="16306202" y="2813926"/>
            <a:ext cx="624483" cy="294276"/>
          </a:xfrm>
          <a:custGeom>
            <a:avLst/>
            <a:gdLst>
              <a:gd name="T0" fmla="*/ 65738 w 720900"/>
              <a:gd name="T1" fmla="*/ 38693 h 384825"/>
              <a:gd name="T2" fmla="*/ 72597 w 720900"/>
              <a:gd name="T3" fmla="*/ 23811 h 384825"/>
              <a:gd name="T4" fmla="*/ 96708 w 720900"/>
              <a:gd name="T5" fmla="*/ 17859 h 384825"/>
              <a:gd name="T6" fmla="*/ 131184 w 720900"/>
              <a:gd name="T7" fmla="*/ 0 h 384825"/>
              <a:gd name="T8" fmla="*/ 151849 w 720900"/>
              <a:gd name="T9" fmla="*/ 41668 h 384825"/>
              <a:gd name="T10" fmla="*/ 175961 w 720900"/>
              <a:gd name="T11" fmla="*/ 71431 h 384825"/>
              <a:gd name="T12" fmla="*/ 193186 w 720900"/>
              <a:gd name="T13" fmla="*/ 56551 h 384825"/>
              <a:gd name="T14" fmla="*/ 227638 w 720900"/>
              <a:gd name="T15" fmla="*/ 62504 h 384825"/>
              <a:gd name="T16" fmla="*/ 317206 w 720900"/>
              <a:gd name="T17" fmla="*/ 74408 h 384825"/>
              <a:gd name="T18" fmla="*/ 324097 w 720900"/>
              <a:gd name="T19" fmla="*/ 119053 h 384825"/>
              <a:gd name="T20" fmla="*/ 358546 w 720900"/>
              <a:gd name="T21" fmla="*/ 119053 h 384825"/>
              <a:gd name="T22" fmla="*/ 334432 w 720900"/>
              <a:gd name="T23" fmla="*/ 74408 h 384825"/>
              <a:gd name="T24" fmla="*/ 361991 w 720900"/>
              <a:gd name="T25" fmla="*/ 44645 h 384825"/>
              <a:gd name="T26" fmla="*/ 437779 w 720900"/>
              <a:gd name="T27" fmla="*/ 59529 h 384825"/>
              <a:gd name="T28" fmla="*/ 417111 w 720900"/>
              <a:gd name="T29" fmla="*/ 71431 h 384825"/>
              <a:gd name="T30" fmla="*/ 448119 w 720900"/>
              <a:gd name="T31" fmla="*/ 80362 h 384825"/>
              <a:gd name="T32" fmla="*/ 475673 w 720900"/>
              <a:gd name="T33" fmla="*/ 86313 h 384825"/>
              <a:gd name="T34" fmla="*/ 510125 w 720900"/>
              <a:gd name="T35" fmla="*/ 107148 h 384825"/>
              <a:gd name="T36" fmla="*/ 513570 w 720900"/>
              <a:gd name="T37" fmla="*/ 125006 h 384825"/>
              <a:gd name="T38" fmla="*/ 506680 w 720900"/>
              <a:gd name="T39" fmla="*/ 154772 h 384825"/>
              <a:gd name="T40" fmla="*/ 592808 w 720900"/>
              <a:gd name="T41" fmla="*/ 175603 h 384825"/>
              <a:gd name="T42" fmla="*/ 592808 w 720900"/>
              <a:gd name="T43" fmla="*/ 154772 h 384825"/>
              <a:gd name="T44" fmla="*/ 634144 w 720900"/>
              <a:gd name="T45" fmla="*/ 142865 h 384825"/>
              <a:gd name="T46" fmla="*/ 696154 w 720900"/>
              <a:gd name="T47" fmla="*/ 154772 h 384825"/>
              <a:gd name="T48" fmla="*/ 682373 w 720900"/>
              <a:gd name="T49" fmla="*/ 187509 h 384825"/>
              <a:gd name="T50" fmla="*/ 692711 w 720900"/>
              <a:gd name="T51" fmla="*/ 202392 h 384825"/>
              <a:gd name="T52" fmla="*/ 699600 w 720900"/>
              <a:gd name="T53" fmla="*/ 223229 h 384825"/>
              <a:gd name="T54" fmla="*/ 658260 w 720900"/>
              <a:gd name="T55" fmla="*/ 235129 h 384825"/>
              <a:gd name="T56" fmla="*/ 620363 w 720900"/>
              <a:gd name="T57" fmla="*/ 244060 h 384825"/>
              <a:gd name="T58" fmla="*/ 565246 w 720900"/>
              <a:gd name="T59" fmla="*/ 270849 h 384825"/>
              <a:gd name="T60" fmla="*/ 451561 w 720900"/>
              <a:gd name="T61" fmla="*/ 279776 h 384825"/>
              <a:gd name="T62" fmla="*/ 420558 w 720900"/>
              <a:gd name="T63" fmla="*/ 300618 h 384825"/>
              <a:gd name="T64" fmla="*/ 410217 w 720900"/>
              <a:gd name="T65" fmla="*/ 321445 h 384825"/>
              <a:gd name="T66" fmla="*/ 386104 w 720900"/>
              <a:gd name="T67" fmla="*/ 309528 h 384825"/>
              <a:gd name="T68" fmla="*/ 341320 w 720900"/>
              <a:gd name="T69" fmla="*/ 321445 h 384825"/>
              <a:gd name="T70" fmla="*/ 317206 w 720900"/>
              <a:gd name="T71" fmla="*/ 321445 h 384825"/>
              <a:gd name="T72" fmla="*/ 303429 w 720900"/>
              <a:gd name="T73" fmla="*/ 276800 h 384825"/>
              <a:gd name="T74" fmla="*/ 255204 w 720900"/>
              <a:gd name="T75" fmla="*/ 300618 h 384825"/>
              <a:gd name="T76" fmla="*/ 244855 w 720900"/>
              <a:gd name="T77" fmla="*/ 267872 h 384825"/>
              <a:gd name="T78" fmla="*/ 248305 w 720900"/>
              <a:gd name="T79" fmla="*/ 250011 h 384825"/>
              <a:gd name="T80" fmla="*/ 210416 w 720900"/>
              <a:gd name="T81" fmla="*/ 235129 h 384825"/>
              <a:gd name="T82" fmla="*/ 196629 w 720900"/>
              <a:gd name="T83" fmla="*/ 220250 h 384825"/>
              <a:gd name="T84" fmla="*/ 141508 w 720900"/>
              <a:gd name="T85" fmla="*/ 244060 h 384825"/>
              <a:gd name="T86" fmla="*/ 155294 w 720900"/>
              <a:gd name="T87" fmla="*/ 270849 h 384825"/>
              <a:gd name="T88" fmla="*/ 165627 w 720900"/>
              <a:gd name="T89" fmla="*/ 282753 h 384825"/>
              <a:gd name="T90" fmla="*/ 110523 w 720900"/>
              <a:gd name="T91" fmla="*/ 261919 h 384825"/>
              <a:gd name="T92" fmla="*/ 96708 w 720900"/>
              <a:gd name="T93" fmla="*/ 282753 h 384825"/>
              <a:gd name="T94" fmla="*/ 58841 w 720900"/>
              <a:gd name="T95" fmla="*/ 229182 h 384825"/>
              <a:gd name="T96" fmla="*/ 34708 w 720900"/>
              <a:gd name="T97" fmla="*/ 214295 h 384825"/>
              <a:gd name="T98" fmla="*/ 7133 w 720900"/>
              <a:gd name="T99" fmla="*/ 208345 h 384825"/>
              <a:gd name="T100" fmla="*/ 3704 w 720900"/>
              <a:gd name="T101" fmla="*/ 175603 h 384825"/>
              <a:gd name="T102" fmla="*/ 27811 w 720900"/>
              <a:gd name="T103" fmla="*/ 151788 h 384825"/>
              <a:gd name="T104" fmla="*/ 48489 w 720900"/>
              <a:gd name="T105" fmla="*/ 139888 h 384825"/>
              <a:gd name="T106" fmla="*/ 72597 w 720900"/>
              <a:gd name="T107" fmla="*/ 139888 h 384825"/>
              <a:gd name="T108" fmla="*/ 96708 w 720900"/>
              <a:gd name="T109" fmla="*/ 116079 h 384825"/>
              <a:gd name="T110" fmla="*/ 79499 w 720900"/>
              <a:gd name="T111" fmla="*/ 83338 h 384825"/>
              <a:gd name="T112" fmla="*/ 69167 w 720900"/>
              <a:gd name="T113" fmla="*/ 56551 h 3848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0900" h="384825">
                <a:moveTo>
                  <a:pt x="70884" y="67079"/>
                </a:moveTo>
                <a:cubicBezTo>
                  <a:pt x="70296" y="59430"/>
                  <a:pt x="69618" y="52687"/>
                  <a:pt x="67354" y="45896"/>
                </a:cubicBezTo>
                <a:cubicBezTo>
                  <a:pt x="66012" y="41871"/>
                  <a:pt x="58717" y="39245"/>
                  <a:pt x="60293" y="35305"/>
                </a:cubicBezTo>
                <a:cubicBezTo>
                  <a:pt x="62248" y="30418"/>
                  <a:pt x="69487" y="30092"/>
                  <a:pt x="74415" y="28244"/>
                </a:cubicBezTo>
                <a:cubicBezTo>
                  <a:pt x="78958" y="26540"/>
                  <a:pt x="83871" y="26046"/>
                  <a:pt x="88537" y="24713"/>
                </a:cubicBezTo>
                <a:cubicBezTo>
                  <a:pt x="92115" y="23691"/>
                  <a:pt x="95598" y="22360"/>
                  <a:pt x="99128" y="21183"/>
                </a:cubicBezTo>
                <a:cubicBezTo>
                  <a:pt x="124940" y="3976"/>
                  <a:pt x="92478" y="24983"/>
                  <a:pt x="123842" y="7061"/>
                </a:cubicBezTo>
                <a:cubicBezTo>
                  <a:pt x="127526" y="4956"/>
                  <a:pt x="130903" y="2354"/>
                  <a:pt x="134433" y="0"/>
                </a:cubicBezTo>
                <a:cubicBezTo>
                  <a:pt x="137964" y="2354"/>
                  <a:pt x="142024" y="4061"/>
                  <a:pt x="145025" y="7061"/>
                </a:cubicBezTo>
                <a:cubicBezTo>
                  <a:pt x="158489" y="20525"/>
                  <a:pt x="150382" y="28490"/>
                  <a:pt x="155616" y="49427"/>
                </a:cubicBezTo>
                <a:cubicBezTo>
                  <a:pt x="156645" y="53543"/>
                  <a:pt x="160954" y="56141"/>
                  <a:pt x="162677" y="60018"/>
                </a:cubicBezTo>
                <a:cubicBezTo>
                  <a:pt x="174139" y="85806"/>
                  <a:pt x="161065" y="78310"/>
                  <a:pt x="180330" y="84732"/>
                </a:cubicBezTo>
                <a:cubicBezTo>
                  <a:pt x="185037" y="83555"/>
                  <a:pt x="191021" y="84632"/>
                  <a:pt x="194452" y="81201"/>
                </a:cubicBezTo>
                <a:cubicBezTo>
                  <a:pt x="197883" y="77770"/>
                  <a:pt x="193821" y="69575"/>
                  <a:pt x="197982" y="67079"/>
                </a:cubicBezTo>
                <a:cubicBezTo>
                  <a:pt x="202143" y="64583"/>
                  <a:pt x="207346" y="69658"/>
                  <a:pt x="212104" y="70610"/>
                </a:cubicBezTo>
                <a:cubicBezTo>
                  <a:pt x="219123" y="72014"/>
                  <a:pt x="226226" y="72963"/>
                  <a:pt x="233287" y="74140"/>
                </a:cubicBezTo>
                <a:cubicBezTo>
                  <a:pt x="273482" y="87538"/>
                  <a:pt x="247040" y="80764"/>
                  <a:pt x="314489" y="84732"/>
                </a:cubicBezTo>
                <a:cubicBezTo>
                  <a:pt x="318019" y="85909"/>
                  <a:pt x="322174" y="85937"/>
                  <a:pt x="325080" y="88262"/>
                </a:cubicBezTo>
                <a:cubicBezTo>
                  <a:pt x="331301" y="93239"/>
                  <a:pt x="333346" y="102469"/>
                  <a:pt x="335672" y="109445"/>
                </a:cubicBezTo>
                <a:cubicBezTo>
                  <a:pt x="327918" y="121077"/>
                  <a:pt x="322384" y="124146"/>
                  <a:pt x="332141" y="141220"/>
                </a:cubicBezTo>
                <a:cubicBezTo>
                  <a:pt x="333987" y="144451"/>
                  <a:pt x="339202" y="143573"/>
                  <a:pt x="342733" y="144750"/>
                </a:cubicBezTo>
                <a:cubicBezTo>
                  <a:pt x="350971" y="143573"/>
                  <a:pt x="359476" y="143611"/>
                  <a:pt x="367446" y="141220"/>
                </a:cubicBezTo>
                <a:cubicBezTo>
                  <a:pt x="387183" y="135299"/>
                  <a:pt x="387227" y="108329"/>
                  <a:pt x="374507" y="91793"/>
                </a:cubicBezTo>
                <a:cubicBezTo>
                  <a:pt x="368010" y="83346"/>
                  <a:pt x="353324" y="89439"/>
                  <a:pt x="342733" y="88262"/>
                </a:cubicBezTo>
                <a:cubicBezTo>
                  <a:pt x="339195" y="77650"/>
                  <a:pt x="331107" y="58469"/>
                  <a:pt x="342733" y="49427"/>
                </a:cubicBezTo>
                <a:cubicBezTo>
                  <a:pt x="350222" y="43602"/>
                  <a:pt x="361509" y="52346"/>
                  <a:pt x="370977" y="52957"/>
                </a:cubicBezTo>
                <a:cubicBezTo>
                  <a:pt x="398013" y="54701"/>
                  <a:pt x="425111" y="55311"/>
                  <a:pt x="452178" y="56488"/>
                </a:cubicBezTo>
                <a:cubicBezTo>
                  <a:pt x="451001" y="61195"/>
                  <a:pt x="451679" y="66821"/>
                  <a:pt x="448648" y="70610"/>
                </a:cubicBezTo>
                <a:cubicBezTo>
                  <a:pt x="446323" y="73516"/>
                  <a:pt x="441153" y="72076"/>
                  <a:pt x="438056" y="74140"/>
                </a:cubicBezTo>
                <a:cubicBezTo>
                  <a:pt x="433902" y="76910"/>
                  <a:pt x="430995" y="81201"/>
                  <a:pt x="427465" y="84732"/>
                </a:cubicBezTo>
                <a:cubicBezTo>
                  <a:pt x="432172" y="85909"/>
                  <a:pt x="436984" y="86728"/>
                  <a:pt x="441587" y="88262"/>
                </a:cubicBezTo>
                <a:cubicBezTo>
                  <a:pt x="447599" y="90266"/>
                  <a:pt x="453169" y="93502"/>
                  <a:pt x="459239" y="95323"/>
                </a:cubicBezTo>
                <a:cubicBezTo>
                  <a:pt x="464987" y="97047"/>
                  <a:pt x="471070" y="97399"/>
                  <a:pt x="476892" y="98854"/>
                </a:cubicBezTo>
                <a:cubicBezTo>
                  <a:pt x="480502" y="99757"/>
                  <a:pt x="483953" y="101207"/>
                  <a:pt x="487483" y="102384"/>
                </a:cubicBezTo>
                <a:cubicBezTo>
                  <a:pt x="491014" y="104738"/>
                  <a:pt x="494622" y="106979"/>
                  <a:pt x="498075" y="109445"/>
                </a:cubicBezTo>
                <a:cubicBezTo>
                  <a:pt x="528747" y="131353"/>
                  <a:pt x="497815" y="110449"/>
                  <a:pt x="522788" y="127098"/>
                </a:cubicBezTo>
                <a:cubicBezTo>
                  <a:pt x="525142" y="130628"/>
                  <a:pt x="529151" y="133504"/>
                  <a:pt x="529849" y="137689"/>
                </a:cubicBezTo>
                <a:cubicBezTo>
                  <a:pt x="530461" y="141360"/>
                  <a:pt x="528644" y="145375"/>
                  <a:pt x="526319" y="148281"/>
                </a:cubicBezTo>
                <a:cubicBezTo>
                  <a:pt x="521342" y="154503"/>
                  <a:pt x="512113" y="156547"/>
                  <a:pt x="505136" y="158872"/>
                </a:cubicBezTo>
                <a:cubicBezTo>
                  <a:pt x="512926" y="197830"/>
                  <a:pt x="501249" y="161074"/>
                  <a:pt x="519258" y="183586"/>
                </a:cubicBezTo>
                <a:cubicBezTo>
                  <a:pt x="522151" y="187203"/>
                  <a:pt x="526144" y="210955"/>
                  <a:pt x="526319" y="211830"/>
                </a:cubicBezTo>
                <a:cubicBezTo>
                  <a:pt x="553386" y="210653"/>
                  <a:pt x="580864" y="213146"/>
                  <a:pt x="607520" y="208300"/>
                </a:cubicBezTo>
                <a:cubicBezTo>
                  <a:pt x="611182" y="207634"/>
                  <a:pt x="603990" y="201430"/>
                  <a:pt x="603990" y="197708"/>
                </a:cubicBezTo>
                <a:cubicBezTo>
                  <a:pt x="603990" y="192856"/>
                  <a:pt x="603041" y="185452"/>
                  <a:pt x="607520" y="183586"/>
                </a:cubicBezTo>
                <a:cubicBezTo>
                  <a:pt x="619519" y="178587"/>
                  <a:pt x="633411" y="181233"/>
                  <a:pt x="646356" y="180056"/>
                </a:cubicBezTo>
                <a:cubicBezTo>
                  <a:pt x="647533" y="176525"/>
                  <a:pt x="647561" y="172370"/>
                  <a:pt x="649886" y="169464"/>
                </a:cubicBezTo>
                <a:cubicBezTo>
                  <a:pt x="660066" y="156739"/>
                  <a:pt x="670664" y="163858"/>
                  <a:pt x="685191" y="165934"/>
                </a:cubicBezTo>
                <a:cubicBezTo>
                  <a:pt x="710399" y="174337"/>
                  <a:pt x="702245" y="166802"/>
                  <a:pt x="713435" y="183586"/>
                </a:cubicBezTo>
                <a:cubicBezTo>
                  <a:pt x="712258" y="193001"/>
                  <a:pt x="713147" y="202913"/>
                  <a:pt x="709905" y="211830"/>
                </a:cubicBezTo>
                <a:cubicBezTo>
                  <a:pt x="708199" y="216523"/>
                  <a:pt x="702083" y="218267"/>
                  <a:pt x="699313" y="222422"/>
                </a:cubicBezTo>
                <a:cubicBezTo>
                  <a:pt x="697249" y="225518"/>
                  <a:pt x="696960" y="229483"/>
                  <a:pt x="695783" y="233013"/>
                </a:cubicBezTo>
                <a:cubicBezTo>
                  <a:pt x="700490" y="235367"/>
                  <a:pt x="705622" y="237015"/>
                  <a:pt x="709905" y="240074"/>
                </a:cubicBezTo>
                <a:cubicBezTo>
                  <a:pt x="713968" y="242976"/>
                  <a:pt x="719125" y="245865"/>
                  <a:pt x="720497" y="250666"/>
                </a:cubicBezTo>
                <a:cubicBezTo>
                  <a:pt x="721830" y="255332"/>
                  <a:pt x="719658" y="260751"/>
                  <a:pt x="716966" y="264788"/>
                </a:cubicBezTo>
                <a:cubicBezTo>
                  <a:pt x="714612" y="268319"/>
                  <a:pt x="710169" y="269951"/>
                  <a:pt x="706374" y="271849"/>
                </a:cubicBezTo>
                <a:cubicBezTo>
                  <a:pt x="697685" y="276194"/>
                  <a:pt x="682732" y="277555"/>
                  <a:pt x="674600" y="278910"/>
                </a:cubicBezTo>
                <a:cubicBezTo>
                  <a:pt x="671069" y="281264"/>
                  <a:pt x="668102" y="284855"/>
                  <a:pt x="664008" y="285971"/>
                </a:cubicBezTo>
                <a:cubicBezTo>
                  <a:pt x="654854" y="288467"/>
                  <a:pt x="642816" y="283154"/>
                  <a:pt x="635764" y="289501"/>
                </a:cubicBezTo>
                <a:cubicBezTo>
                  <a:pt x="628551" y="295993"/>
                  <a:pt x="637161" y="312987"/>
                  <a:pt x="628703" y="317745"/>
                </a:cubicBezTo>
                <a:cubicBezTo>
                  <a:pt x="614307" y="325843"/>
                  <a:pt x="595752" y="320099"/>
                  <a:pt x="579276" y="321276"/>
                </a:cubicBezTo>
                <a:cubicBezTo>
                  <a:pt x="566447" y="340518"/>
                  <a:pt x="579488" y="328337"/>
                  <a:pt x="561624" y="328337"/>
                </a:cubicBezTo>
                <a:cubicBezTo>
                  <a:pt x="528652" y="328337"/>
                  <a:pt x="495721" y="330690"/>
                  <a:pt x="462770" y="331867"/>
                </a:cubicBezTo>
                <a:cubicBezTo>
                  <a:pt x="458270" y="338618"/>
                  <a:pt x="452438" y="348867"/>
                  <a:pt x="445117" y="353050"/>
                </a:cubicBezTo>
                <a:cubicBezTo>
                  <a:pt x="440904" y="355457"/>
                  <a:pt x="435702" y="355404"/>
                  <a:pt x="430995" y="356581"/>
                </a:cubicBezTo>
                <a:cubicBezTo>
                  <a:pt x="428641" y="360111"/>
                  <a:pt x="425605" y="363272"/>
                  <a:pt x="423934" y="367172"/>
                </a:cubicBezTo>
                <a:cubicBezTo>
                  <a:pt x="422023" y="371632"/>
                  <a:pt x="424744" y="379124"/>
                  <a:pt x="420404" y="381294"/>
                </a:cubicBezTo>
                <a:cubicBezTo>
                  <a:pt x="415037" y="383978"/>
                  <a:pt x="408635" y="378941"/>
                  <a:pt x="402751" y="377764"/>
                </a:cubicBezTo>
                <a:cubicBezTo>
                  <a:pt x="400397" y="374233"/>
                  <a:pt x="399630" y="368748"/>
                  <a:pt x="395690" y="367172"/>
                </a:cubicBezTo>
                <a:cubicBezTo>
                  <a:pt x="384868" y="362843"/>
                  <a:pt x="380028" y="380844"/>
                  <a:pt x="378038" y="384825"/>
                </a:cubicBezTo>
                <a:cubicBezTo>
                  <a:pt x="368623" y="383648"/>
                  <a:pt x="359129" y="382991"/>
                  <a:pt x="349794" y="381294"/>
                </a:cubicBezTo>
                <a:cubicBezTo>
                  <a:pt x="346132" y="380628"/>
                  <a:pt x="342924" y="377764"/>
                  <a:pt x="339202" y="377764"/>
                </a:cubicBezTo>
                <a:cubicBezTo>
                  <a:pt x="334350" y="377764"/>
                  <a:pt x="329787" y="380117"/>
                  <a:pt x="325080" y="381294"/>
                </a:cubicBezTo>
                <a:cubicBezTo>
                  <a:pt x="321550" y="377764"/>
                  <a:pt x="315775" y="375527"/>
                  <a:pt x="314489" y="370703"/>
                </a:cubicBezTo>
                <a:cubicBezTo>
                  <a:pt x="310838" y="357011"/>
                  <a:pt x="320490" y="338823"/>
                  <a:pt x="310958" y="328337"/>
                </a:cubicBezTo>
                <a:cubicBezTo>
                  <a:pt x="303790" y="320452"/>
                  <a:pt x="289775" y="330690"/>
                  <a:pt x="279184" y="331867"/>
                </a:cubicBezTo>
                <a:cubicBezTo>
                  <a:pt x="270946" y="356581"/>
                  <a:pt x="279184" y="350696"/>
                  <a:pt x="261531" y="356581"/>
                </a:cubicBezTo>
                <a:cubicBezTo>
                  <a:pt x="258001" y="354227"/>
                  <a:pt x="253294" y="353050"/>
                  <a:pt x="250940" y="349520"/>
                </a:cubicBezTo>
                <a:cubicBezTo>
                  <a:pt x="244991" y="340597"/>
                  <a:pt x="247647" y="326526"/>
                  <a:pt x="250940" y="317745"/>
                </a:cubicBezTo>
                <a:cubicBezTo>
                  <a:pt x="252430" y="313772"/>
                  <a:pt x="255647" y="310684"/>
                  <a:pt x="258001" y="307154"/>
                </a:cubicBezTo>
                <a:cubicBezTo>
                  <a:pt x="256824" y="303623"/>
                  <a:pt x="258163" y="297024"/>
                  <a:pt x="254470" y="296562"/>
                </a:cubicBezTo>
                <a:cubicBezTo>
                  <a:pt x="244535" y="295320"/>
                  <a:pt x="186088" y="317933"/>
                  <a:pt x="205043" y="289501"/>
                </a:cubicBezTo>
                <a:cubicBezTo>
                  <a:pt x="207813" y="285347"/>
                  <a:pt x="212104" y="282440"/>
                  <a:pt x="215635" y="278910"/>
                </a:cubicBezTo>
                <a:cubicBezTo>
                  <a:pt x="216742" y="275588"/>
                  <a:pt x="223941" y="261049"/>
                  <a:pt x="215635" y="257727"/>
                </a:cubicBezTo>
                <a:cubicBezTo>
                  <a:pt x="211130" y="255925"/>
                  <a:pt x="206220" y="260080"/>
                  <a:pt x="201513" y="261257"/>
                </a:cubicBezTo>
                <a:cubicBezTo>
                  <a:pt x="190641" y="277565"/>
                  <a:pt x="193111" y="283252"/>
                  <a:pt x="176799" y="285971"/>
                </a:cubicBezTo>
                <a:cubicBezTo>
                  <a:pt x="166287" y="287723"/>
                  <a:pt x="155616" y="288324"/>
                  <a:pt x="145025" y="289501"/>
                </a:cubicBezTo>
                <a:cubicBezTo>
                  <a:pt x="146202" y="298916"/>
                  <a:pt x="144702" y="309075"/>
                  <a:pt x="148555" y="317745"/>
                </a:cubicBezTo>
                <a:cubicBezTo>
                  <a:pt x="150066" y="321146"/>
                  <a:pt x="155569" y="320254"/>
                  <a:pt x="159147" y="321276"/>
                </a:cubicBezTo>
                <a:cubicBezTo>
                  <a:pt x="163812" y="322609"/>
                  <a:pt x="168562" y="323629"/>
                  <a:pt x="173269" y="324806"/>
                </a:cubicBezTo>
                <a:cubicBezTo>
                  <a:pt x="172092" y="328337"/>
                  <a:pt x="173349" y="334495"/>
                  <a:pt x="169738" y="335398"/>
                </a:cubicBezTo>
                <a:cubicBezTo>
                  <a:pt x="150816" y="340128"/>
                  <a:pt x="137475" y="326834"/>
                  <a:pt x="123842" y="317745"/>
                </a:cubicBezTo>
                <a:lnTo>
                  <a:pt x="113250" y="310684"/>
                </a:lnTo>
                <a:cubicBezTo>
                  <a:pt x="109720" y="311861"/>
                  <a:pt x="104505" y="310984"/>
                  <a:pt x="102659" y="314215"/>
                </a:cubicBezTo>
                <a:cubicBezTo>
                  <a:pt x="99107" y="320430"/>
                  <a:pt x="105198" y="331604"/>
                  <a:pt x="99128" y="335398"/>
                </a:cubicBezTo>
                <a:cubicBezTo>
                  <a:pt x="92071" y="339808"/>
                  <a:pt x="82653" y="333044"/>
                  <a:pt x="74415" y="331867"/>
                </a:cubicBezTo>
                <a:cubicBezTo>
                  <a:pt x="41441" y="298896"/>
                  <a:pt x="99584" y="361658"/>
                  <a:pt x="60293" y="271849"/>
                </a:cubicBezTo>
                <a:cubicBezTo>
                  <a:pt x="57310" y="265030"/>
                  <a:pt x="39110" y="264788"/>
                  <a:pt x="39110" y="264788"/>
                </a:cubicBezTo>
                <a:cubicBezTo>
                  <a:pt x="37933" y="261257"/>
                  <a:pt x="33915" y="257525"/>
                  <a:pt x="35579" y="254196"/>
                </a:cubicBezTo>
                <a:cubicBezTo>
                  <a:pt x="37243" y="250867"/>
                  <a:pt x="49781" y="251569"/>
                  <a:pt x="46171" y="250666"/>
                </a:cubicBezTo>
                <a:cubicBezTo>
                  <a:pt x="33560" y="247513"/>
                  <a:pt x="20280" y="248312"/>
                  <a:pt x="7335" y="247135"/>
                </a:cubicBezTo>
                <a:cubicBezTo>
                  <a:pt x="4981" y="243605"/>
                  <a:pt x="658" y="240770"/>
                  <a:pt x="274" y="236544"/>
                </a:cubicBezTo>
                <a:cubicBezTo>
                  <a:pt x="-585" y="227095"/>
                  <a:pt x="563" y="217217"/>
                  <a:pt x="3805" y="208300"/>
                </a:cubicBezTo>
                <a:cubicBezTo>
                  <a:pt x="5980" y="202318"/>
                  <a:pt x="19944" y="194010"/>
                  <a:pt x="24988" y="190647"/>
                </a:cubicBezTo>
                <a:cubicBezTo>
                  <a:pt x="26165" y="187117"/>
                  <a:pt x="29130" y="183727"/>
                  <a:pt x="28518" y="180056"/>
                </a:cubicBezTo>
                <a:cubicBezTo>
                  <a:pt x="25458" y="161697"/>
                  <a:pt x="11572" y="176054"/>
                  <a:pt x="32049" y="162403"/>
                </a:cubicBezTo>
                <a:cubicBezTo>
                  <a:pt x="37933" y="163580"/>
                  <a:pt x="43880" y="164479"/>
                  <a:pt x="49701" y="165934"/>
                </a:cubicBezTo>
                <a:cubicBezTo>
                  <a:pt x="53311" y="166837"/>
                  <a:pt x="56571" y="169464"/>
                  <a:pt x="60293" y="169464"/>
                </a:cubicBezTo>
                <a:cubicBezTo>
                  <a:pt x="65145" y="169464"/>
                  <a:pt x="69708" y="167111"/>
                  <a:pt x="74415" y="165934"/>
                </a:cubicBezTo>
                <a:cubicBezTo>
                  <a:pt x="82227" y="160725"/>
                  <a:pt x="90164" y="156432"/>
                  <a:pt x="95598" y="148281"/>
                </a:cubicBezTo>
                <a:cubicBezTo>
                  <a:pt x="97662" y="145184"/>
                  <a:pt x="97321" y="140942"/>
                  <a:pt x="99128" y="137689"/>
                </a:cubicBezTo>
                <a:cubicBezTo>
                  <a:pt x="103249" y="130271"/>
                  <a:pt x="113250" y="116506"/>
                  <a:pt x="113250" y="116506"/>
                </a:cubicBezTo>
                <a:cubicBezTo>
                  <a:pt x="88971" y="100320"/>
                  <a:pt x="100118" y="105067"/>
                  <a:pt x="81476" y="98854"/>
                </a:cubicBezTo>
                <a:cubicBezTo>
                  <a:pt x="77945" y="96500"/>
                  <a:pt x="73535" y="95106"/>
                  <a:pt x="70884" y="91793"/>
                </a:cubicBezTo>
                <a:cubicBezTo>
                  <a:pt x="65494" y="85055"/>
                  <a:pt x="71472" y="74728"/>
                  <a:pt x="70884" y="67079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7" name="Freeform 245"/>
          <p:cNvSpPr>
            <a:spLocks/>
          </p:cNvSpPr>
          <p:nvPr/>
        </p:nvSpPr>
        <p:spPr bwMode="auto">
          <a:xfrm rot="21334256">
            <a:off x="15624725" y="2855426"/>
            <a:ext cx="601099" cy="699210"/>
          </a:xfrm>
          <a:custGeom>
            <a:avLst/>
            <a:gdLst>
              <a:gd name="T0" fmla="*/ 2147483647 w 195"/>
              <a:gd name="T1" fmla="*/ 2147483647 h 256"/>
              <a:gd name="T2" fmla="*/ 2147483647 w 195"/>
              <a:gd name="T3" fmla="*/ 2147483647 h 256"/>
              <a:gd name="T4" fmla="*/ 2147483647 w 195"/>
              <a:gd name="T5" fmla="*/ 2147483647 h 256"/>
              <a:gd name="T6" fmla="*/ 2147483647 w 195"/>
              <a:gd name="T7" fmla="*/ 2147483647 h 256"/>
              <a:gd name="T8" fmla="*/ 2147483647 w 195"/>
              <a:gd name="T9" fmla="*/ 2147483647 h 256"/>
              <a:gd name="T10" fmla="*/ 2147483647 w 195"/>
              <a:gd name="T11" fmla="*/ 2147483647 h 256"/>
              <a:gd name="T12" fmla="*/ 2147483647 w 195"/>
              <a:gd name="T13" fmla="*/ 2147483647 h 256"/>
              <a:gd name="T14" fmla="*/ 2147483647 w 195"/>
              <a:gd name="T15" fmla="*/ 2147483647 h 256"/>
              <a:gd name="T16" fmla="*/ 2147483647 w 195"/>
              <a:gd name="T17" fmla="*/ 2147483647 h 256"/>
              <a:gd name="T18" fmla="*/ 2147483647 w 195"/>
              <a:gd name="T19" fmla="*/ 2147483647 h 256"/>
              <a:gd name="T20" fmla="*/ 2147483647 w 195"/>
              <a:gd name="T21" fmla="*/ 2147483647 h 256"/>
              <a:gd name="T22" fmla="*/ 2147483647 w 195"/>
              <a:gd name="T23" fmla="*/ 2147483647 h 256"/>
              <a:gd name="T24" fmla="*/ 2147483647 w 195"/>
              <a:gd name="T25" fmla="*/ 2147483647 h 256"/>
              <a:gd name="T26" fmla="*/ 2147483647 w 195"/>
              <a:gd name="T27" fmla="*/ 2147483647 h 256"/>
              <a:gd name="T28" fmla="*/ 2147483647 w 195"/>
              <a:gd name="T29" fmla="*/ 2147483647 h 256"/>
              <a:gd name="T30" fmla="*/ 2147483647 w 195"/>
              <a:gd name="T31" fmla="*/ 2147483647 h 256"/>
              <a:gd name="T32" fmla="*/ 2147483647 w 195"/>
              <a:gd name="T33" fmla="*/ 2147483647 h 256"/>
              <a:gd name="T34" fmla="*/ 2147483647 w 195"/>
              <a:gd name="T35" fmla="*/ 2147483647 h 256"/>
              <a:gd name="T36" fmla="*/ 2147483647 w 195"/>
              <a:gd name="T37" fmla="*/ 2147483647 h 256"/>
              <a:gd name="T38" fmla="*/ 2147483647 w 195"/>
              <a:gd name="T39" fmla="*/ 2147483647 h 256"/>
              <a:gd name="T40" fmla="*/ 2147483647 w 195"/>
              <a:gd name="T41" fmla="*/ 2147483647 h 256"/>
              <a:gd name="T42" fmla="*/ 2147483647 w 195"/>
              <a:gd name="T43" fmla="*/ 2147483647 h 256"/>
              <a:gd name="T44" fmla="*/ 2147483647 w 195"/>
              <a:gd name="T45" fmla="*/ 2147483647 h 256"/>
              <a:gd name="T46" fmla="*/ 2147483647 w 195"/>
              <a:gd name="T47" fmla="*/ 2147483647 h 256"/>
              <a:gd name="T48" fmla="*/ 2147483647 w 195"/>
              <a:gd name="T49" fmla="*/ 2147483647 h 256"/>
              <a:gd name="T50" fmla="*/ 2147483647 w 195"/>
              <a:gd name="T51" fmla="*/ 2147483647 h 256"/>
              <a:gd name="T52" fmla="*/ 2147483647 w 195"/>
              <a:gd name="T53" fmla="*/ 2147483647 h 256"/>
              <a:gd name="T54" fmla="*/ 2147483647 w 195"/>
              <a:gd name="T55" fmla="*/ 2147483647 h 256"/>
              <a:gd name="T56" fmla="*/ 2147483647 w 195"/>
              <a:gd name="T57" fmla="*/ 2147483647 h 256"/>
              <a:gd name="T58" fmla="*/ 2147483647 w 195"/>
              <a:gd name="T59" fmla="*/ 2147483647 h 256"/>
              <a:gd name="T60" fmla="*/ 2147483647 w 195"/>
              <a:gd name="T61" fmla="*/ 2147483647 h 256"/>
              <a:gd name="T62" fmla="*/ 2147483647 w 195"/>
              <a:gd name="T63" fmla="*/ 2147483647 h 256"/>
              <a:gd name="T64" fmla="*/ 2147483647 w 195"/>
              <a:gd name="T65" fmla="*/ 2147483647 h 256"/>
              <a:gd name="T66" fmla="*/ 2147483647 w 195"/>
              <a:gd name="T67" fmla="*/ 2147483647 h 256"/>
              <a:gd name="T68" fmla="*/ 2147483647 w 195"/>
              <a:gd name="T69" fmla="*/ 2147483647 h 256"/>
              <a:gd name="T70" fmla="*/ 2147483647 w 195"/>
              <a:gd name="T71" fmla="*/ 2147483647 h 256"/>
              <a:gd name="T72" fmla="*/ 2147483647 w 195"/>
              <a:gd name="T73" fmla="*/ 2147483647 h 256"/>
              <a:gd name="T74" fmla="*/ 2147483647 w 195"/>
              <a:gd name="T75" fmla="*/ 2147483647 h 256"/>
              <a:gd name="T76" fmla="*/ 2147483647 w 195"/>
              <a:gd name="T77" fmla="*/ 2147483647 h 256"/>
              <a:gd name="T78" fmla="*/ 2147483647 w 195"/>
              <a:gd name="T79" fmla="*/ 2147483647 h 256"/>
              <a:gd name="T80" fmla="*/ 2147483647 w 195"/>
              <a:gd name="T81" fmla="*/ 2147483647 h 256"/>
              <a:gd name="T82" fmla="*/ 2147483647 w 195"/>
              <a:gd name="T83" fmla="*/ 2147483647 h 256"/>
              <a:gd name="T84" fmla="*/ 2147483647 w 195"/>
              <a:gd name="T85" fmla="*/ 2147483647 h 256"/>
              <a:gd name="T86" fmla="*/ 2147483647 w 195"/>
              <a:gd name="T87" fmla="*/ 2147483647 h 256"/>
              <a:gd name="T88" fmla="*/ 2147483647 w 195"/>
              <a:gd name="T89" fmla="*/ 2147483647 h 256"/>
              <a:gd name="T90" fmla="*/ 2147483647 w 195"/>
              <a:gd name="T91" fmla="*/ 2147483647 h 256"/>
              <a:gd name="T92" fmla="*/ 2147483647 w 195"/>
              <a:gd name="T93" fmla="*/ 2147483647 h 256"/>
              <a:gd name="T94" fmla="*/ 2147483647 w 195"/>
              <a:gd name="T95" fmla="*/ 2147483647 h 256"/>
              <a:gd name="T96" fmla="*/ 2147483647 w 195"/>
              <a:gd name="T97" fmla="*/ 2147483647 h 256"/>
              <a:gd name="T98" fmla="*/ 2147483647 w 195"/>
              <a:gd name="T99" fmla="*/ 2147483647 h 25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95"/>
              <a:gd name="T151" fmla="*/ 0 h 256"/>
              <a:gd name="T152" fmla="*/ 195 w 195"/>
              <a:gd name="T153" fmla="*/ 256 h 25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95" h="256">
                <a:moveTo>
                  <a:pt x="193" y="57"/>
                </a:moveTo>
                <a:lnTo>
                  <a:pt x="192" y="58"/>
                </a:lnTo>
                <a:lnTo>
                  <a:pt x="192" y="63"/>
                </a:lnTo>
                <a:lnTo>
                  <a:pt x="183" y="63"/>
                </a:lnTo>
                <a:lnTo>
                  <a:pt x="183" y="68"/>
                </a:lnTo>
                <a:lnTo>
                  <a:pt x="180" y="70"/>
                </a:lnTo>
                <a:lnTo>
                  <a:pt x="176" y="68"/>
                </a:lnTo>
                <a:lnTo>
                  <a:pt x="174" y="65"/>
                </a:lnTo>
                <a:lnTo>
                  <a:pt x="170" y="64"/>
                </a:lnTo>
                <a:lnTo>
                  <a:pt x="168" y="65"/>
                </a:lnTo>
                <a:lnTo>
                  <a:pt x="165" y="63"/>
                </a:lnTo>
                <a:lnTo>
                  <a:pt x="156" y="63"/>
                </a:lnTo>
                <a:lnTo>
                  <a:pt x="155" y="82"/>
                </a:lnTo>
                <a:lnTo>
                  <a:pt x="149" y="80"/>
                </a:lnTo>
                <a:lnTo>
                  <a:pt x="149" y="92"/>
                </a:lnTo>
                <a:lnTo>
                  <a:pt x="145" y="90"/>
                </a:lnTo>
                <a:lnTo>
                  <a:pt x="145" y="95"/>
                </a:lnTo>
                <a:lnTo>
                  <a:pt x="146" y="96"/>
                </a:lnTo>
                <a:lnTo>
                  <a:pt x="146" y="101"/>
                </a:lnTo>
                <a:lnTo>
                  <a:pt x="151" y="104"/>
                </a:lnTo>
                <a:lnTo>
                  <a:pt x="155" y="104"/>
                </a:lnTo>
                <a:lnTo>
                  <a:pt x="161" y="102"/>
                </a:lnTo>
                <a:lnTo>
                  <a:pt x="161" y="104"/>
                </a:lnTo>
                <a:lnTo>
                  <a:pt x="161" y="105"/>
                </a:lnTo>
                <a:lnTo>
                  <a:pt x="164" y="105"/>
                </a:lnTo>
                <a:lnTo>
                  <a:pt x="164" y="108"/>
                </a:lnTo>
                <a:lnTo>
                  <a:pt x="162" y="118"/>
                </a:lnTo>
                <a:lnTo>
                  <a:pt x="158" y="118"/>
                </a:lnTo>
                <a:lnTo>
                  <a:pt x="156" y="139"/>
                </a:lnTo>
                <a:lnTo>
                  <a:pt x="146" y="137"/>
                </a:lnTo>
                <a:lnTo>
                  <a:pt x="146" y="142"/>
                </a:lnTo>
                <a:lnTo>
                  <a:pt x="146" y="143"/>
                </a:lnTo>
                <a:lnTo>
                  <a:pt x="143" y="146"/>
                </a:lnTo>
                <a:lnTo>
                  <a:pt x="143" y="149"/>
                </a:lnTo>
                <a:lnTo>
                  <a:pt x="140" y="156"/>
                </a:lnTo>
                <a:lnTo>
                  <a:pt x="154" y="158"/>
                </a:lnTo>
                <a:lnTo>
                  <a:pt x="152" y="162"/>
                </a:lnTo>
                <a:lnTo>
                  <a:pt x="146" y="161"/>
                </a:lnTo>
                <a:lnTo>
                  <a:pt x="137" y="164"/>
                </a:lnTo>
                <a:lnTo>
                  <a:pt x="136" y="168"/>
                </a:lnTo>
                <a:lnTo>
                  <a:pt x="133" y="172"/>
                </a:lnTo>
                <a:lnTo>
                  <a:pt x="132" y="180"/>
                </a:lnTo>
                <a:lnTo>
                  <a:pt x="130" y="186"/>
                </a:lnTo>
                <a:lnTo>
                  <a:pt x="132" y="186"/>
                </a:lnTo>
                <a:lnTo>
                  <a:pt x="130" y="202"/>
                </a:lnTo>
                <a:lnTo>
                  <a:pt x="126" y="202"/>
                </a:lnTo>
                <a:lnTo>
                  <a:pt x="126" y="205"/>
                </a:lnTo>
                <a:lnTo>
                  <a:pt x="123" y="203"/>
                </a:lnTo>
                <a:lnTo>
                  <a:pt x="120" y="206"/>
                </a:lnTo>
                <a:lnTo>
                  <a:pt x="123" y="216"/>
                </a:lnTo>
                <a:lnTo>
                  <a:pt x="130" y="216"/>
                </a:lnTo>
                <a:lnTo>
                  <a:pt x="132" y="222"/>
                </a:lnTo>
                <a:lnTo>
                  <a:pt x="129" y="224"/>
                </a:lnTo>
                <a:lnTo>
                  <a:pt x="127" y="228"/>
                </a:lnTo>
                <a:lnTo>
                  <a:pt x="123" y="228"/>
                </a:lnTo>
                <a:lnTo>
                  <a:pt x="127" y="234"/>
                </a:lnTo>
                <a:lnTo>
                  <a:pt x="133" y="232"/>
                </a:lnTo>
                <a:lnTo>
                  <a:pt x="133" y="235"/>
                </a:lnTo>
                <a:lnTo>
                  <a:pt x="130" y="235"/>
                </a:lnTo>
                <a:lnTo>
                  <a:pt x="130" y="238"/>
                </a:lnTo>
                <a:lnTo>
                  <a:pt x="132" y="241"/>
                </a:lnTo>
                <a:lnTo>
                  <a:pt x="132" y="243"/>
                </a:lnTo>
                <a:lnTo>
                  <a:pt x="129" y="246"/>
                </a:lnTo>
                <a:lnTo>
                  <a:pt x="129" y="247"/>
                </a:lnTo>
                <a:lnTo>
                  <a:pt x="133" y="250"/>
                </a:lnTo>
                <a:lnTo>
                  <a:pt x="133" y="253"/>
                </a:lnTo>
                <a:lnTo>
                  <a:pt x="127" y="256"/>
                </a:lnTo>
                <a:lnTo>
                  <a:pt x="120" y="256"/>
                </a:lnTo>
                <a:lnTo>
                  <a:pt x="117" y="247"/>
                </a:lnTo>
                <a:lnTo>
                  <a:pt x="113" y="246"/>
                </a:lnTo>
                <a:lnTo>
                  <a:pt x="108" y="243"/>
                </a:lnTo>
                <a:lnTo>
                  <a:pt x="105" y="238"/>
                </a:lnTo>
                <a:lnTo>
                  <a:pt x="104" y="234"/>
                </a:lnTo>
                <a:lnTo>
                  <a:pt x="102" y="237"/>
                </a:lnTo>
                <a:lnTo>
                  <a:pt x="101" y="246"/>
                </a:lnTo>
                <a:lnTo>
                  <a:pt x="98" y="249"/>
                </a:lnTo>
                <a:lnTo>
                  <a:pt x="93" y="250"/>
                </a:lnTo>
                <a:lnTo>
                  <a:pt x="89" y="249"/>
                </a:lnTo>
                <a:lnTo>
                  <a:pt x="86" y="244"/>
                </a:lnTo>
                <a:lnTo>
                  <a:pt x="82" y="243"/>
                </a:lnTo>
                <a:lnTo>
                  <a:pt x="77" y="241"/>
                </a:lnTo>
                <a:lnTo>
                  <a:pt x="71" y="238"/>
                </a:lnTo>
                <a:lnTo>
                  <a:pt x="69" y="235"/>
                </a:lnTo>
                <a:lnTo>
                  <a:pt x="66" y="235"/>
                </a:lnTo>
                <a:lnTo>
                  <a:pt x="64" y="237"/>
                </a:lnTo>
                <a:lnTo>
                  <a:pt x="60" y="234"/>
                </a:lnTo>
                <a:lnTo>
                  <a:pt x="54" y="232"/>
                </a:lnTo>
                <a:lnTo>
                  <a:pt x="55" y="230"/>
                </a:lnTo>
                <a:lnTo>
                  <a:pt x="54" y="230"/>
                </a:lnTo>
                <a:lnTo>
                  <a:pt x="51" y="231"/>
                </a:lnTo>
                <a:lnTo>
                  <a:pt x="45" y="231"/>
                </a:lnTo>
                <a:lnTo>
                  <a:pt x="45" y="230"/>
                </a:lnTo>
                <a:lnTo>
                  <a:pt x="47" y="227"/>
                </a:lnTo>
                <a:lnTo>
                  <a:pt x="54" y="225"/>
                </a:lnTo>
                <a:lnTo>
                  <a:pt x="54" y="222"/>
                </a:lnTo>
                <a:lnTo>
                  <a:pt x="52" y="221"/>
                </a:lnTo>
                <a:lnTo>
                  <a:pt x="49" y="221"/>
                </a:lnTo>
                <a:lnTo>
                  <a:pt x="47" y="224"/>
                </a:lnTo>
                <a:lnTo>
                  <a:pt x="44" y="222"/>
                </a:lnTo>
                <a:lnTo>
                  <a:pt x="45" y="218"/>
                </a:lnTo>
                <a:lnTo>
                  <a:pt x="45" y="216"/>
                </a:lnTo>
                <a:lnTo>
                  <a:pt x="41" y="219"/>
                </a:lnTo>
                <a:lnTo>
                  <a:pt x="42" y="212"/>
                </a:lnTo>
                <a:lnTo>
                  <a:pt x="41" y="211"/>
                </a:lnTo>
                <a:lnTo>
                  <a:pt x="38" y="213"/>
                </a:lnTo>
                <a:lnTo>
                  <a:pt x="38" y="215"/>
                </a:lnTo>
                <a:lnTo>
                  <a:pt x="35" y="215"/>
                </a:lnTo>
                <a:lnTo>
                  <a:pt x="33" y="211"/>
                </a:lnTo>
                <a:lnTo>
                  <a:pt x="25" y="216"/>
                </a:lnTo>
                <a:lnTo>
                  <a:pt x="20" y="219"/>
                </a:lnTo>
                <a:lnTo>
                  <a:pt x="19" y="216"/>
                </a:lnTo>
                <a:lnTo>
                  <a:pt x="20" y="212"/>
                </a:lnTo>
                <a:lnTo>
                  <a:pt x="19" y="209"/>
                </a:lnTo>
                <a:lnTo>
                  <a:pt x="16" y="206"/>
                </a:lnTo>
                <a:lnTo>
                  <a:pt x="3" y="202"/>
                </a:lnTo>
                <a:lnTo>
                  <a:pt x="0" y="199"/>
                </a:lnTo>
                <a:lnTo>
                  <a:pt x="0" y="190"/>
                </a:lnTo>
                <a:lnTo>
                  <a:pt x="4" y="191"/>
                </a:lnTo>
                <a:lnTo>
                  <a:pt x="6" y="191"/>
                </a:lnTo>
                <a:lnTo>
                  <a:pt x="8" y="193"/>
                </a:lnTo>
                <a:lnTo>
                  <a:pt x="10" y="187"/>
                </a:lnTo>
                <a:lnTo>
                  <a:pt x="0" y="186"/>
                </a:lnTo>
                <a:lnTo>
                  <a:pt x="1" y="180"/>
                </a:lnTo>
                <a:lnTo>
                  <a:pt x="1" y="178"/>
                </a:lnTo>
                <a:lnTo>
                  <a:pt x="7" y="175"/>
                </a:lnTo>
                <a:lnTo>
                  <a:pt x="11" y="164"/>
                </a:lnTo>
                <a:lnTo>
                  <a:pt x="13" y="162"/>
                </a:lnTo>
                <a:lnTo>
                  <a:pt x="20" y="164"/>
                </a:lnTo>
                <a:lnTo>
                  <a:pt x="19" y="167"/>
                </a:lnTo>
                <a:lnTo>
                  <a:pt x="26" y="171"/>
                </a:lnTo>
                <a:lnTo>
                  <a:pt x="30" y="167"/>
                </a:lnTo>
                <a:lnTo>
                  <a:pt x="32" y="152"/>
                </a:lnTo>
                <a:lnTo>
                  <a:pt x="36" y="152"/>
                </a:lnTo>
                <a:lnTo>
                  <a:pt x="36" y="145"/>
                </a:lnTo>
                <a:lnTo>
                  <a:pt x="35" y="136"/>
                </a:lnTo>
                <a:lnTo>
                  <a:pt x="39" y="133"/>
                </a:lnTo>
                <a:lnTo>
                  <a:pt x="33" y="128"/>
                </a:lnTo>
                <a:lnTo>
                  <a:pt x="44" y="109"/>
                </a:lnTo>
                <a:lnTo>
                  <a:pt x="41" y="106"/>
                </a:lnTo>
                <a:lnTo>
                  <a:pt x="42" y="105"/>
                </a:lnTo>
                <a:lnTo>
                  <a:pt x="47" y="105"/>
                </a:lnTo>
                <a:lnTo>
                  <a:pt x="48" y="108"/>
                </a:lnTo>
                <a:lnTo>
                  <a:pt x="55" y="108"/>
                </a:lnTo>
                <a:lnTo>
                  <a:pt x="55" y="109"/>
                </a:lnTo>
                <a:lnTo>
                  <a:pt x="61" y="109"/>
                </a:lnTo>
                <a:lnTo>
                  <a:pt x="63" y="90"/>
                </a:lnTo>
                <a:lnTo>
                  <a:pt x="66" y="90"/>
                </a:lnTo>
                <a:lnTo>
                  <a:pt x="66" y="83"/>
                </a:lnTo>
                <a:lnTo>
                  <a:pt x="58" y="83"/>
                </a:lnTo>
                <a:lnTo>
                  <a:pt x="52" y="76"/>
                </a:lnTo>
                <a:lnTo>
                  <a:pt x="60" y="73"/>
                </a:lnTo>
                <a:lnTo>
                  <a:pt x="66" y="71"/>
                </a:lnTo>
                <a:lnTo>
                  <a:pt x="73" y="71"/>
                </a:lnTo>
                <a:lnTo>
                  <a:pt x="77" y="67"/>
                </a:lnTo>
                <a:lnTo>
                  <a:pt x="82" y="65"/>
                </a:lnTo>
                <a:lnTo>
                  <a:pt x="83" y="63"/>
                </a:lnTo>
                <a:lnTo>
                  <a:pt x="82" y="60"/>
                </a:lnTo>
                <a:lnTo>
                  <a:pt x="83" y="57"/>
                </a:lnTo>
                <a:lnTo>
                  <a:pt x="88" y="4"/>
                </a:lnTo>
                <a:lnTo>
                  <a:pt x="88" y="2"/>
                </a:lnTo>
                <a:lnTo>
                  <a:pt x="86" y="0"/>
                </a:lnTo>
                <a:lnTo>
                  <a:pt x="91" y="1"/>
                </a:lnTo>
                <a:lnTo>
                  <a:pt x="93" y="2"/>
                </a:lnTo>
                <a:lnTo>
                  <a:pt x="96" y="2"/>
                </a:lnTo>
                <a:lnTo>
                  <a:pt x="99" y="4"/>
                </a:lnTo>
                <a:lnTo>
                  <a:pt x="98" y="8"/>
                </a:lnTo>
                <a:lnTo>
                  <a:pt x="101" y="11"/>
                </a:lnTo>
                <a:lnTo>
                  <a:pt x="102" y="11"/>
                </a:lnTo>
                <a:lnTo>
                  <a:pt x="105" y="11"/>
                </a:lnTo>
                <a:lnTo>
                  <a:pt x="108" y="13"/>
                </a:lnTo>
                <a:lnTo>
                  <a:pt x="113" y="10"/>
                </a:lnTo>
                <a:lnTo>
                  <a:pt x="114" y="10"/>
                </a:lnTo>
                <a:lnTo>
                  <a:pt x="117" y="11"/>
                </a:lnTo>
                <a:lnTo>
                  <a:pt x="118" y="16"/>
                </a:lnTo>
                <a:lnTo>
                  <a:pt x="123" y="19"/>
                </a:lnTo>
                <a:lnTo>
                  <a:pt x="124" y="23"/>
                </a:lnTo>
                <a:lnTo>
                  <a:pt x="127" y="26"/>
                </a:lnTo>
                <a:lnTo>
                  <a:pt x="133" y="30"/>
                </a:lnTo>
                <a:lnTo>
                  <a:pt x="136" y="30"/>
                </a:lnTo>
                <a:lnTo>
                  <a:pt x="139" y="30"/>
                </a:lnTo>
                <a:lnTo>
                  <a:pt x="142" y="33"/>
                </a:lnTo>
                <a:lnTo>
                  <a:pt x="146" y="33"/>
                </a:lnTo>
                <a:lnTo>
                  <a:pt x="149" y="33"/>
                </a:lnTo>
                <a:lnTo>
                  <a:pt x="152" y="36"/>
                </a:lnTo>
                <a:lnTo>
                  <a:pt x="152" y="42"/>
                </a:lnTo>
                <a:lnTo>
                  <a:pt x="154" y="43"/>
                </a:lnTo>
                <a:lnTo>
                  <a:pt x="161" y="48"/>
                </a:lnTo>
                <a:lnTo>
                  <a:pt x="162" y="48"/>
                </a:lnTo>
                <a:lnTo>
                  <a:pt x="162" y="43"/>
                </a:lnTo>
                <a:lnTo>
                  <a:pt x="164" y="42"/>
                </a:lnTo>
                <a:lnTo>
                  <a:pt x="173" y="41"/>
                </a:lnTo>
                <a:lnTo>
                  <a:pt x="180" y="39"/>
                </a:lnTo>
                <a:lnTo>
                  <a:pt x="183" y="39"/>
                </a:lnTo>
                <a:lnTo>
                  <a:pt x="186" y="45"/>
                </a:lnTo>
                <a:lnTo>
                  <a:pt x="189" y="45"/>
                </a:lnTo>
                <a:lnTo>
                  <a:pt x="192" y="43"/>
                </a:lnTo>
                <a:lnTo>
                  <a:pt x="195" y="45"/>
                </a:lnTo>
                <a:lnTo>
                  <a:pt x="193" y="5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8" name="Freeform 246"/>
          <p:cNvSpPr>
            <a:spLocks noEditPoints="1"/>
          </p:cNvSpPr>
          <p:nvPr/>
        </p:nvSpPr>
        <p:spPr bwMode="auto">
          <a:xfrm rot="21334256">
            <a:off x="14663480" y="2851172"/>
            <a:ext cx="687757" cy="531401"/>
          </a:xfrm>
          <a:custGeom>
            <a:avLst/>
            <a:gdLst>
              <a:gd name="T0" fmla="*/ 2147483647 w 223"/>
              <a:gd name="T1" fmla="*/ 2147483647 h 195"/>
              <a:gd name="T2" fmla="*/ 2147483647 w 223"/>
              <a:gd name="T3" fmla="*/ 2147483647 h 195"/>
              <a:gd name="T4" fmla="*/ 2147483647 w 223"/>
              <a:gd name="T5" fmla="*/ 2147483647 h 195"/>
              <a:gd name="T6" fmla="*/ 2147483647 w 223"/>
              <a:gd name="T7" fmla="*/ 2147483647 h 195"/>
              <a:gd name="T8" fmla="*/ 2147483647 w 223"/>
              <a:gd name="T9" fmla="*/ 2147483647 h 195"/>
              <a:gd name="T10" fmla="*/ 2147483647 w 223"/>
              <a:gd name="T11" fmla="*/ 2147483647 h 195"/>
              <a:gd name="T12" fmla="*/ 2147483647 w 223"/>
              <a:gd name="T13" fmla="*/ 0 h 195"/>
              <a:gd name="T14" fmla="*/ 2147483647 w 223"/>
              <a:gd name="T15" fmla="*/ 2147483647 h 195"/>
              <a:gd name="T16" fmla="*/ 2147483647 w 223"/>
              <a:gd name="T17" fmla="*/ 2147483647 h 195"/>
              <a:gd name="T18" fmla="*/ 2147483647 w 223"/>
              <a:gd name="T19" fmla="*/ 2147483647 h 195"/>
              <a:gd name="T20" fmla="*/ 2147483647 w 223"/>
              <a:gd name="T21" fmla="*/ 2147483647 h 195"/>
              <a:gd name="T22" fmla="*/ 2147483647 w 223"/>
              <a:gd name="T23" fmla="*/ 2147483647 h 195"/>
              <a:gd name="T24" fmla="*/ 2147483647 w 223"/>
              <a:gd name="T25" fmla="*/ 2147483647 h 195"/>
              <a:gd name="T26" fmla="*/ 2147483647 w 223"/>
              <a:gd name="T27" fmla="*/ 2147483647 h 195"/>
              <a:gd name="T28" fmla="*/ 2147483647 w 223"/>
              <a:gd name="T29" fmla="*/ 2147483647 h 195"/>
              <a:gd name="T30" fmla="*/ 2147483647 w 223"/>
              <a:gd name="T31" fmla="*/ 2147483647 h 195"/>
              <a:gd name="T32" fmla="*/ 2147483647 w 223"/>
              <a:gd name="T33" fmla="*/ 2147483647 h 195"/>
              <a:gd name="T34" fmla="*/ 2147483647 w 223"/>
              <a:gd name="T35" fmla="*/ 2147483647 h 195"/>
              <a:gd name="T36" fmla="*/ 2147483647 w 223"/>
              <a:gd name="T37" fmla="*/ 2147483647 h 195"/>
              <a:gd name="T38" fmla="*/ 2147483647 w 223"/>
              <a:gd name="T39" fmla="*/ 2147483647 h 195"/>
              <a:gd name="T40" fmla="*/ 2147483647 w 223"/>
              <a:gd name="T41" fmla="*/ 2147483647 h 195"/>
              <a:gd name="T42" fmla="*/ 2147483647 w 223"/>
              <a:gd name="T43" fmla="*/ 2147483647 h 195"/>
              <a:gd name="T44" fmla="*/ 2147483647 w 223"/>
              <a:gd name="T45" fmla="*/ 2147483647 h 195"/>
              <a:gd name="T46" fmla="*/ 2147483647 w 223"/>
              <a:gd name="T47" fmla="*/ 2147483647 h 195"/>
              <a:gd name="T48" fmla="*/ 2147483647 w 223"/>
              <a:gd name="T49" fmla="*/ 2147483647 h 195"/>
              <a:gd name="T50" fmla="*/ 2147483647 w 223"/>
              <a:gd name="T51" fmla="*/ 2147483647 h 195"/>
              <a:gd name="T52" fmla="*/ 2147483647 w 223"/>
              <a:gd name="T53" fmla="*/ 2147483647 h 195"/>
              <a:gd name="T54" fmla="*/ 2147483647 w 223"/>
              <a:gd name="T55" fmla="*/ 2147483647 h 195"/>
              <a:gd name="T56" fmla="*/ 2147483647 w 223"/>
              <a:gd name="T57" fmla="*/ 2147483647 h 195"/>
              <a:gd name="T58" fmla="*/ 2147483647 w 223"/>
              <a:gd name="T59" fmla="*/ 2147483647 h 195"/>
              <a:gd name="T60" fmla="*/ 2147483647 w 223"/>
              <a:gd name="T61" fmla="*/ 2147483647 h 195"/>
              <a:gd name="T62" fmla="*/ 2147483647 w 223"/>
              <a:gd name="T63" fmla="*/ 2147483647 h 195"/>
              <a:gd name="T64" fmla="*/ 2147483647 w 223"/>
              <a:gd name="T65" fmla="*/ 2147483647 h 195"/>
              <a:gd name="T66" fmla="*/ 2147483647 w 223"/>
              <a:gd name="T67" fmla="*/ 2147483647 h 195"/>
              <a:gd name="T68" fmla="*/ 2147483647 w 223"/>
              <a:gd name="T69" fmla="*/ 2147483647 h 195"/>
              <a:gd name="T70" fmla="*/ 2147483647 w 223"/>
              <a:gd name="T71" fmla="*/ 2147483647 h 195"/>
              <a:gd name="T72" fmla="*/ 2147483647 w 223"/>
              <a:gd name="T73" fmla="*/ 2147483647 h 195"/>
              <a:gd name="T74" fmla="*/ 2147483647 w 223"/>
              <a:gd name="T75" fmla="*/ 2147483647 h 195"/>
              <a:gd name="T76" fmla="*/ 2147483647 w 223"/>
              <a:gd name="T77" fmla="*/ 2147483647 h 195"/>
              <a:gd name="T78" fmla="*/ 2147483647 w 223"/>
              <a:gd name="T79" fmla="*/ 2147483647 h 195"/>
              <a:gd name="T80" fmla="*/ 2147483647 w 223"/>
              <a:gd name="T81" fmla="*/ 2147483647 h 195"/>
              <a:gd name="T82" fmla="*/ 2147483647 w 223"/>
              <a:gd name="T83" fmla="*/ 2147483647 h 195"/>
              <a:gd name="T84" fmla="*/ 2147483647 w 223"/>
              <a:gd name="T85" fmla="*/ 2147483647 h 195"/>
              <a:gd name="T86" fmla="*/ 2147483647 w 223"/>
              <a:gd name="T87" fmla="*/ 2147483647 h 195"/>
              <a:gd name="T88" fmla="*/ 2147483647 w 223"/>
              <a:gd name="T89" fmla="*/ 2147483647 h 195"/>
              <a:gd name="T90" fmla="*/ 2147483647 w 223"/>
              <a:gd name="T91" fmla="*/ 2147483647 h 195"/>
              <a:gd name="T92" fmla="*/ 2147483647 w 223"/>
              <a:gd name="T93" fmla="*/ 2147483647 h 195"/>
              <a:gd name="T94" fmla="*/ 2147483647 w 223"/>
              <a:gd name="T95" fmla="*/ 2147483647 h 195"/>
              <a:gd name="T96" fmla="*/ 2147483647 w 223"/>
              <a:gd name="T97" fmla="*/ 2147483647 h 195"/>
              <a:gd name="T98" fmla="*/ 2147483647 w 223"/>
              <a:gd name="T99" fmla="*/ 2147483647 h 1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95"/>
              <a:gd name="T152" fmla="*/ 223 w 223"/>
              <a:gd name="T153" fmla="*/ 195 h 1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95">
                <a:moveTo>
                  <a:pt x="92" y="40"/>
                </a:moveTo>
                <a:lnTo>
                  <a:pt x="97" y="38"/>
                </a:lnTo>
                <a:lnTo>
                  <a:pt x="100" y="37"/>
                </a:lnTo>
                <a:lnTo>
                  <a:pt x="101" y="31"/>
                </a:lnTo>
                <a:lnTo>
                  <a:pt x="102" y="28"/>
                </a:lnTo>
                <a:lnTo>
                  <a:pt x="104" y="26"/>
                </a:lnTo>
                <a:lnTo>
                  <a:pt x="105" y="28"/>
                </a:lnTo>
                <a:lnTo>
                  <a:pt x="110" y="25"/>
                </a:lnTo>
                <a:lnTo>
                  <a:pt x="117" y="19"/>
                </a:lnTo>
                <a:lnTo>
                  <a:pt x="123" y="19"/>
                </a:lnTo>
                <a:lnTo>
                  <a:pt x="130" y="16"/>
                </a:lnTo>
                <a:lnTo>
                  <a:pt x="136" y="12"/>
                </a:lnTo>
                <a:lnTo>
                  <a:pt x="138" y="9"/>
                </a:lnTo>
                <a:lnTo>
                  <a:pt x="139" y="9"/>
                </a:lnTo>
                <a:lnTo>
                  <a:pt x="152" y="10"/>
                </a:lnTo>
                <a:lnTo>
                  <a:pt x="154" y="10"/>
                </a:lnTo>
                <a:lnTo>
                  <a:pt x="158" y="4"/>
                </a:lnTo>
                <a:lnTo>
                  <a:pt x="160" y="2"/>
                </a:lnTo>
                <a:lnTo>
                  <a:pt x="167" y="0"/>
                </a:lnTo>
                <a:lnTo>
                  <a:pt x="170" y="0"/>
                </a:lnTo>
                <a:lnTo>
                  <a:pt x="173" y="4"/>
                </a:lnTo>
                <a:lnTo>
                  <a:pt x="176" y="4"/>
                </a:lnTo>
                <a:lnTo>
                  <a:pt x="177" y="9"/>
                </a:lnTo>
                <a:lnTo>
                  <a:pt x="174" y="10"/>
                </a:lnTo>
                <a:lnTo>
                  <a:pt x="171" y="12"/>
                </a:lnTo>
                <a:lnTo>
                  <a:pt x="168" y="15"/>
                </a:lnTo>
                <a:lnTo>
                  <a:pt x="168" y="16"/>
                </a:lnTo>
                <a:lnTo>
                  <a:pt x="170" y="18"/>
                </a:lnTo>
                <a:lnTo>
                  <a:pt x="174" y="18"/>
                </a:lnTo>
                <a:lnTo>
                  <a:pt x="185" y="19"/>
                </a:lnTo>
                <a:lnTo>
                  <a:pt x="185" y="35"/>
                </a:lnTo>
                <a:lnTo>
                  <a:pt x="183" y="35"/>
                </a:lnTo>
                <a:lnTo>
                  <a:pt x="186" y="38"/>
                </a:lnTo>
                <a:lnTo>
                  <a:pt x="186" y="46"/>
                </a:lnTo>
                <a:lnTo>
                  <a:pt x="186" y="54"/>
                </a:lnTo>
                <a:lnTo>
                  <a:pt x="189" y="59"/>
                </a:lnTo>
                <a:lnTo>
                  <a:pt x="193" y="60"/>
                </a:lnTo>
                <a:lnTo>
                  <a:pt x="208" y="72"/>
                </a:lnTo>
                <a:lnTo>
                  <a:pt x="208" y="75"/>
                </a:lnTo>
                <a:lnTo>
                  <a:pt x="211" y="78"/>
                </a:lnTo>
                <a:lnTo>
                  <a:pt x="215" y="79"/>
                </a:lnTo>
                <a:lnTo>
                  <a:pt x="218" y="79"/>
                </a:lnTo>
                <a:lnTo>
                  <a:pt x="221" y="82"/>
                </a:lnTo>
                <a:lnTo>
                  <a:pt x="223" y="84"/>
                </a:lnTo>
                <a:lnTo>
                  <a:pt x="221" y="85"/>
                </a:lnTo>
                <a:lnTo>
                  <a:pt x="209" y="82"/>
                </a:lnTo>
                <a:lnTo>
                  <a:pt x="205" y="84"/>
                </a:lnTo>
                <a:lnTo>
                  <a:pt x="208" y="89"/>
                </a:lnTo>
                <a:lnTo>
                  <a:pt x="205" y="89"/>
                </a:lnTo>
                <a:lnTo>
                  <a:pt x="198" y="81"/>
                </a:lnTo>
                <a:lnTo>
                  <a:pt x="193" y="81"/>
                </a:lnTo>
                <a:lnTo>
                  <a:pt x="193" y="82"/>
                </a:lnTo>
                <a:lnTo>
                  <a:pt x="195" y="85"/>
                </a:lnTo>
                <a:lnTo>
                  <a:pt x="201" y="92"/>
                </a:lnTo>
                <a:lnTo>
                  <a:pt x="199" y="95"/>
                </a:lnTo>
                <a:lnTo>
                  <a:pt x="207" y="98"/>
                </a:lnTo>
                <a:lnTo>
                  <a:pt x="205" y="100"/>
                </a:lnTo>
                <a:lnTo>
                  <a:pt x="195" y="100"/>
                </a:lnTo>
                <a:lnTo>
                  <a:pt x="192" y="97"/>
                </a:lnTo>
                <a:lnTo>
                  <a:pt x="187" y="92"/>
                </a:lnTo>
                <a:lnTo>
                  <a:pt x="183" y="97"/>
                </a:lnTo>
                <a:lnTo>
                  <a:pt x="177" y="95"/>
                </a:lnTo>
                <a:lnTo>
                  <a:pt x="170" y="117"/>
                </a:lnTo>
                <a:lnTo>
                  <a:pt x="176" y="122"/>
                </a:lnTo>
                <a:lnTo>
                  <a:pt x="174" y="126"/>
                </a:lnTo>
                <a:lnTo>
                  <a:pt x="176" y="129"/>
                </a:lnTo>
                <a:lnTo>
                  <a:pt x="174" y="132"/>
                </a:lnTo>
                <a:lnTo>
                  <a:pt x="161" y="129"/>
                </a:lnTo>
                <a:lnTo>
                  <a:pt x="158" y="154"/>
                </a:lnTo>
                <a:lnTo>
                  <a:pt x="154" y="152"/>
                </a:lnTo>
                <a:lnTo>
                  <a:pt x="152" y="158"/>
                </a:lnTo>
                <a:lnTo>
                  <a:pt x="145" y="157"/>
                </a:lnTo>
                <a:lnTo>
                  <a:pt x="145" y="158"/>
                </a:lnTo>
                <a:lnTo>
                  <a:pt x="151" y="161"/>
                </a:lnTo>
                <a:lnTo>
                  <a:pt x="151" y="164"/>
                </a:lnTo>
                <a:lnTo>
                  <a:pt x="155" y="166"/>
                </a:lnTo>
                <a:lnTo>
                  <a:pt x="168" y="174"/>
                </a:lnTo>
                <a:lnTo>
                  <a:pt x="167" y="177"/>
                </a:lnTo>
                <a:lnTo>
                  <a:pt x="165" y="176"/>
                </a:lnTo>
                <a:lnTo>
                  <a:pt x="164" y="183"/>
                </a:lnTo>
                <a:lnTo>
                  <a:pt x="160" y="188"/>
                </a:lnTo>
                <a:lnTo>
                  <a:pt x="158" y="192"/>
                </a:lnTo>
                <a:lnTo>
                  <a:pt x="155" y="192"/>
                </a:lnTo>
                <a:lnTo>
                  <a:pt x="155" y="188"/>
                </a:lnTo>
                <a:lnTo>
                  <a:pt x="155" y="185"/>
                </a:lnTo>
                <a:lnTo>
                  <a:pt x="152" y="185"/>
                </a:lnTo>
                <a:lnTo>
                  <a:pt x="144" y="195"/>
                </a:lnTo>
                <a:lnTo>
                  <a:pt x="144" y="193"/>
                </a:lnTo>
                <a:lnTo>
                  <a:pt x="141" y="191"/>
                </a:lnTo>
                <a:lnTo>
                  <a:pt x="139" y="189"/>
                </a:lnTo>
                <a:lnTo>
                  <a:pt x="138" y="188"/>
                </a:lnTo>
                <a:lnTo>
                  <a:pt x="136" y="186"/>
                </a:lnTo>
                <a:lnTo>
                  <a:pt x="135" y="183"/>
                </a:lnTo>
                <a:lnTo>
                  <a:pt x="133" y="182"/>
                </a:lnTo>
                <a:lnTo>
                  <a:pt x="132" y="180"/>
                </a:lnTo>
                <a:lnTo>
                  <a:pt x="132" y="177"/>
                </a:lnTo>
                <a:lnTo>
                  <a:pt x="132" y="176"/>
                </a:lnTo>
                <a:lnTo>
                  <a:pt x="132" y="172"/>
                </a:lnTo>
                <a:lnTo>
                  <a:pt x="130" y="170"/>
                </a:lnTo>
                <a:lnTo>
                  <a:pt x="130" y="169"/>
                </a:lnTo>
                <a:lnTo>
                  <a:pt x="124" y="158"/>
                </a:lnTo>
                <a:lnTo>
                  <a:pt x="124" y="155"/>
                </a:lnTo>
                <a:lnTo>
                  <a:pt x="122" y="148"/>
                </a:lnTo>
                <a:lnTo>
                  <a:pt x="122" y="144"/>
                </a:lnTo>
                <a:lnTo>
                  <a:pt x="120" y="138"/>
                </a:lnTo>
                <a:lnTo>
                  <a:pt x="117" y="135"/>
                </a:lnTo>
                <a:lnTo>
                  <a:pt x="116" y="130"/>
                </a:lnTo>
                <a:lnTo>
                  <a:pt x="114" y="130"/>
                </a:lnTo>
                <a:lnTo>
                  <a:pt x="113" y="128"/>
                </a:lnTo>
                <a:lnTo>
                  <a:pt x="111" y="125"/>
                </a:lnTo>
                <a:lnTo>
                  <a:pt x="110" y="122"/>
                </a:lnTo>
                <a:lnTo>
                  <a:pt x="113" y="122"/>
                </a:lnTo>
                <a:lnTo>
                  <a:pt x="116" y="120"/>
                </a:lnTo>
                <a:lnTo>
                  <a:pt x="117" y="119"/>
                </a:lnTo>
                <a:lnTo>
                  <a:pt x="117" y="117"/>
                </a:lnTo>
                <a:lnTo>
                  <a:pt x="117" y="114"/>
                </a:lnTo>
                <a:lnTo>
                  <a:pt x="117" y="113"/>
                </a:lnTo>
                <a:lnTo>
                  <a:pt x="117" y="111"/>
                </a:lnTo>
                <a:lnTo>
                  <a:pt x="114" y="103"/>
                </a:lnTo>
                <a:lnTo>
                  <a:pt x="111" y="97"/>
                </a:lnTo>
                <a:lnTo>
                  <a:pt x="104" y="87"/>
                </a:lnTo>
                <a:lnTo>
                  <a:pt x="102" y="87"/>
                </a:lnTo>
                <a:lnTo>
                  <a:pt x="101" y="84"/>
                </a:lnTo>
                <a:lnTo>
                  <a:pt x="97" y="81"/>
                </a:lnTo>
                <a:lnTo>
                  <a:pt x="86" y="70"/>
                </a:lnTo>
                <a:lnTo>
                  <a:pt x="79" y="66"/>
                </a:lnTo>
                <a:lnTo>
                  <a:pt x="69" y="59"/>
                </a:lnTo>
                <a:lnTo>
                  <a:pt x="54" y="50"/>
                </a:lnTo>
                <a:lnTo>
                  <a:pt x="51" y="50"/>
                </a:lnTo>
                <a:lnTo>
                  <a:pt x="50" y="48"/>
                </a:lnTo>
                <a:lnTo>
                  <a:pt x="44" y="46"/>
                </a:lnTo>
                <a:lnTo>
                  <a:pt x="35" y="41"/>
                </a:lnTo>
                <a:lnTo>
                  <a:pt x="13" y="28"/>
                </a:lnTo>
                <a:lnTo>
                  <a:pt x="6" y="25"/>
                </a:lnTo>
                <a:lnTo>
                  <a:pt x="0" y="22"/>
                </a:lnTo>
                <a:lnTo>
                  <a:pt x="28" y="16"/>
                </a:lnTo>
                <a:lnTo>
                  <a:pt x="48" y="25"/>
                </a:lnTo>
                <a:lnTo>
                  <a:pt x="80" y="37"/>
                </a:lnTo>
                <a:lnTo>
                  <a:pt x="85" y="40"/>
                </a:lnTo>
                <a:lnTo>
                  <a:pt x="89" y="41"/>
                </a:lnTo>
                <a:lnTo>
                  <a:pt x="92" y="40"/>
                </a:lnTo>
                <a:close/>
                <a:moveTo>
                  <a:pt x="127" y="176"/>
                </a:moveTo>
                <a:lnTo>
                  <a:pt x="127" y="177"/>
                </a:lnTo>
                <a:lnTo>
                  <a:pt x="126" y="177"/>
                </a:lnTo>
                <a:lnTo>
                  <a:pt x="126" y="176"/>
                </a:lnTo>
                <a:lnTo>
                  <a:pt x="127" y="17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9" name="Freeform 247"/>
          <p:cNvSpPr>
            <a:spLocks/>
          </p:cNvSpPr>
          <p:nvPr/>
        </p:nvSpPr>
        <p:spPr bwMode="auto">
          <a:xfrm rot="21334256">
            <a:off x="16826820" y="3456154"/>
            <a:ext cx="768912" cy="839051"/>
          </a:xfrm>
          <a:custGeom>
            <a:avLst/>
            <a:gdLst>
              <a:gd name="T0" fmla="*/ 2147483647 w 249"/>
              <a:gd name="T1" fmla="*/ 2147483647 h 308"/>
              <a:gd name="T2" fmla="*/ 2147483647 w 249"/>
              <a:gd name="T3" fmla="*/ 2147483647 h 308"/>
              <a:gd name="T4" fmla="*/ 2147483647 w 249"/>
              <a:gd name="T5" fmla="*/ 2147483647 h 308"/>
              <a:gd name="T6" fmla="*/ 2147483647 w 249"/>
              <a:gd name="T7" fmla="*/ 2147483647 h 308"/>
              <a:gd name="T8" fmla="*/ 2147483647 w 249"/>
              <a:gd name="T9" fmla="*/ 2147483647 h 308"/>
              <a:gd name="T10" fmla="*/ 2147483647 w 249"/>
              <a:gd name="T11" fmla="*/ 2147483647 h 308"/>
              <a:gd name="T12" fmla="*/ 2147483647 w 249"/>
              <a:gd name="T13" fmla="*/ 2147483647 h 308"/>
              <a:gd name="T14" fmla="*/ 2147483647 w 249"/>
              <a:gd name="T15" fmla="*/ 2147483647 h 308"/>
              <a:gd name="T16" fmla="*/ 2147483647 w 249"/>
              <a:gd name="T17" fmla="*/ 2147483647 h 308"/>
              <a:gd name="T18" fmla="*/ 2147483647 w 249"/>
              <a:gd name="T19" fmla="*/ 2147483647 h 308"/>
              <a:gd name="T20" fmla="*/ 2147483647 w 249"/>
              <a:gd name="T21" fmla="*/ 2147483647 h 308"/>
              <a:gd name="T22" fmla="*/ 2147483647 w 249"/>
              <a:gd name="T23" fmla="*/ 2147483647 h 308"/>
              <a:gd name="T24" fmla="*/ 2147483647 w 249"/>
              <a:gd name="T25" fmla="*/ 2147483647 h 308"/>
              <a:gd name="T26" fmla="*/ 2147483647 w 249"/>
              <a:gd name="T27" fmla="*/ 2147483647 h 308"/>
              <a:gd name="T28" fmla="*/ 2147483647 w 249"/>
              <a:gd name="T29" fmla="*/ 2147483647 h 308"/>
              <a:gd name="T30" fmla="*/ 2147483647 w 249"/>
              <a:gd name="T31" fmla="*/ 2147483647 h 308"/>
              <a:gd name="T32" fmla="*/ 2147483647 w 249"/>
              <a:gd name="T33" fmla="*/ 2147483647 h 308"/>
              <a:gd name="T34" fmla="*/ 2147483647 w 249"/>
              <a:gd name="T35" fmla="*/ 2147483647 h 308"/>
              <a:gd name="T36" fmla="*/ 2147483647 w 249"/>
              <a:gd name="T37" fmla="*/ 2147483647 h 308"/>
              <a:gd name="T38" fmla="*/ 2147483647 w 249"/>
              <a:gd name="T39" fmla="*/ 2147483647 h 308"/>
              <a:gd name="T40" fmla="*/ 2147483647 w 249"/>
              <a:gd name="T41" fmla="*/ 2147483647 h 308"/>
              <a:gd name="T42" fmla="*/ 2147483647 w 249"/>
              <a:gd name="T43" fmla="*/ 2147483647 h 308"/>
              <a:gd name="T44" fmla="*/ 2147483647 w 249"/>
              <a:gd name="T45" fmla="*/ 2147483647 h 308"/>
              <a:gd name="T46" fmla="*/ 2147483647 w 249"/>
              <a:gd name="T47" fmla="*/ 2147483647 h 308"/>
              <a:gd name="T48" fmla="*/ 2147483647 w 249"/>
              <a:gd name="T49" fmla="*/ 2147483647 h 308"/>
              <a:gd name="T50" fmla="*/ 2147483647 w 249"/>
              <a:gd name="T51" fmla="*/ 2147483647 h 308"/>
              <a:gd name="T52" fmla="*/ 2147483647 w 249"/>
              <a:gd name="T53" fmla="*/ 2147483647 h 308"/>
              <a:gd name="T54" fmla="*/ 2147483647 w 249"/>
              <a:gd name="T55" fmla="*/ 2147483647 h 308"/>
              <a:gd name="T56" fmla="*/ 2147483647 w 249"/>
              <a:gd name="T57" fmla="*/ 2147483647 h 308"/>
              <a:gd name="T58" fmla="*/ 2147483647 w 249"/>
              <a:gd name="T59" fmla="*/ 2147483647 h 308"/>
              <a:gd name="T60" fmla="*/ 2147483647 w 249"/>
              <a:gd name="T61" fmla="*/ 2147483647 h 308"/>
              <a:gd name="T62" fmla="*/ 2147483647 w 249"/>
              <a:gd name="T63" fmla="*/ 2147483647 h 308"/>
              <a:gd name="T64" fmla="*/ 2147483647 w 249"/>
              <a:gd name="T65" fmla="*/ 2147483647 h 308"/>
              <a:gd name="T66" fmla="*/ 2147483647 w 249"/>
              <a:gd name="T67" fmla="*/ 2147483647 h 308"/>
              <a:gd name="T68" fmla="*/ 2147483647 w 249"/>
              <a:gd name="T69" fmla="*/ 2147483647 h 308"/>
              <a:gd name="T70" fmla="*/ 2147483647 w 249"/>
              <a:gd name="T71" fmla="*/ 2147483647 h 308"/>
              <a:gd name="T72" fmla="*/ 2147483647 w 249"/>
              <a:gd name="T73" fmla="*/ 2147483647 h 308"/>
              <a:gd name="T74" fmla="*/ 2147483647 w 249"/>
              <a:gd name="T75" fmla="*/ 2147483647 h 308"/>
              <a:gd name="T76" fmla="*/ 2147483647 w 249"/>
              <a:gd name="T77" fmla="*/ 2147483647 h 308"/>
              <a:gd name="T78" fmla="*/ 2147483647 w 249"/>
              <a:gd name="T79" fmla="*/ 2147483647 h 308"/>
              <a:gd name="T80" fmla="*/ 2147483647 w 249"/>
              <a:gd name="T81" fmla="*/ 2147483647 h 308"/>
              <a:gd name="T82" fmla="*/ 2147483647 w 249"/>
              <a:gd name="T83" fmla="*/ 2147483647 h 308"/>
              <a:gd name="T84" fmla="*/ 2147483647 w 249"/>
              <a:gd name="T85" fmla="*/ 2147483647 h 308"/>
              <a:gd name="T86" fmla="*/ 2147483647 w 249"/>
              <a:gd name="T87" fmla="*/ 2147483647 h 308"/>
              <a:gd name="T88" fmla="*/ 2147483647 w 249"/>
              <a:gd name="T89" fmla="*/ 2147483647 h 308"/>
              <a:gd name="T90" fmla="*/ 2147483647 w 249"/>
              <a:gd name="T91" fmla="*/ 2147483647 h 308"/>
              <a:gd name="T92" fmla="*/ 2147483647 w 249"/>
              <a:gd name="T93" fmla="*/ 2147483647 h 308"/>
              <a:gd name="T94" fmla="*/ 2147483647 w 249"/>
              <a:gd name="T95" fmla="*/ 2147483647 h 308"/>
              <a:gd name="T96" fmla="*/ 2147483647 w 249"/>
              <a:gd name="T97" fmla="*/ 2147483647 h 308"/>
              <a:gd name="T98" fmla="*/ 2147483647 w 249"/>
              <a:gd name="T99" fmla="*/ 2147483647 h 308"/>
              <a:gd name="T100" fmla="*/ 2147483647 w 249"/>
              <a:gd name="T101" fmla="*/ 2147483647 h 308"/>
              <a:gd name="T102" fmla="*/ 2147483647 w 249"/>
              <a:gd name="T103" fmla="*/ 2147483647 h 308"/>
              <a:gd name="T104" fmla="*/ 2147483647 w 249"/>
              <a:gd name="T105" fmla="*/ 2147483647 h 308"/>
              <a:gd name="T106" fmla="*/ 2147483647 w 249"/>
              <a:gd name="T107" fmla="*/ 2147483647 h 308"/>
              <a:gd name="T108" fmla="*/ 2147483647 w 249"/>
              <a:gd name="T109" fmla="*/ 2147483647 h 308"/>
              <a:gd name="T110" fmla="*/ 2147483647 w 249"/>
              <a:gd name="T111" fmla="*/ 2147483647 h 308"/>
              <a:gd name="T112" fmla="*/ 2147483647 w 249"/>
              <a:gd name="T113" fmla="*/ 2147483647 h 308"/>
              <a:gd name="T114" fmla="*/ 2147483647 w 249"/>
              <a:gd name="T115" fmla="*/ 2147483647 h 308"/>
              <a:gd name="T116" fmla="*/ 2147483647 w 249"/>
              <a:gd name="T117" fmla="*/ 2147483647 h 308"/>
              <a:gd name="T118" fmla="*/ 2147483647 w 249"/>
              <a:gd name="T119" fmla="*/ 2147483647 h 3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9"/>
              <a:gd name="T181" fmla="*/ 0 h 308"/>
              <a:gd name="T182" fmla="*/ 249 w 249"/>
              <a:gd name="T183" fmla="*/ 308 h 30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9" h="308">
                <a:moveTo>
                  <a:pt x="193" y="35"/>
                </a:moveTo>
                <a:lnTo>
                  <a:pt x="193" y="35"/>
                </a:lnTo>
                <a:lnTo>
                  <a:pt x="192" y="40"/>
                </a:lnTo>
                <a:lnTo>
                  <a:pt x="192" y="48"/>
                </a:lnTo>
                <a:lnTo>
                  <a:pt x="192" y="51"/>
                </a:lnTo>
                <a:lnTo>
                  <a:pt x="192" y="54"/>
                </a:lnTo>
                <a:lnTo>
                  <a:pt x="193" y="59"/>
                </a:lnTo>
                <a:lnTo>
                  <a:pt x="193" y="69"/>
                </a:lnTo>
                <a:lnTo>
                  <a:pt x="192" y="79"/>
                </a:lnTo>
                <a:lnTo>
                  <a:pt x="192" y="82"/>
                </a:lnTo>
                <a:lnTo>
                  <a:pt x="191" y="89"/>
                </a:lnTo>
                <a:lnTo>
                  <a:pt x="189" y="97"/>
                </a:lnTo>
                <a:lnTo>
                  <a:pt x="189" y="98"/>
                </a:lnTo>
                <a:lnTo>
                  <a:pt x="188" y="103"/>
                </a:lnTo>
                <a:lnTo>
                  <a:pt x="186" y="106"/>
                </a:lnTo>
                <a:lnTo>
                  <a:pt x="186" y="111"/>
                </a:lnTo>
                <a:lnTo>
                  <a:pt x="188" y="113"/>
                </a:lnTo>
                <a:lnTo>
                  <a:pt x="186" y="120"/>
                </a:lnTo>
                <a:lnTo>
                  <a:pt x="185" y="123"/>
                </a:lnTo>
                <a:lnTo>
                  <a:pt x="182" y="128"/>
                </a:lnTo>
                <a:lnTo>
                  <a:pt x="179" y="130"/>
                </a:lnTo>
                <a:lnTo>
                  <a:pt x="179" y="132"/>
                </a:lnTo>
                <a:lnTo>
                  <a:pt x="180" y="135"/>
                </a:lnTo>
                <a:lnTo>
                  <a:pt x="185" y="139"/>
                </a:lnTo>
                <a:lnTo>
                  <a:pt x="186" y="139"/>
                </a:lnTo>
                <a:lnTo>
                  <a:pt x="192" y="135"/>
                </a:lnTo>
                <a:lnTo>
                  <a:pt x="193" y="135"/>
                </a:lnTo>
                <a:lnTo>
                  <a:pt x="196" y="136"/>
                </a:lnTo>
                <a:lnTo>
                  <a:pt x="198" y="139"/>
                </a:lnTo>
                <a:lnTo>
                  <a:pt x="201" y="142"/>
                </a:lnTo>
                <a:lnTo>
                  <a:pt x="201" y="144"/>
                </a:lnTo>
                <a:lnTo>
                  <a:pt x="202" y="144"/>
                </a:lnTo>
                <a:lnTo>
                  <a:pt x="204" y="139"/>
                </a:lnTo>
                <a:lnTo>
                  <a:pt x="208" y="138"/>
                </a:lnTo>
                <a:lnTo>
                  <a:pt x="212" y="138"/>
                </a:lnTo>
                <a:lnTo>
                  <a:pt x="215" y="139"/>
                </a:lnTo>
                <a:lnTo>
                  <a:pt x="217" y="142"/>
                </a:lnTo>
                <a:lnTo>
                  <a:pt x="218" y="144"/>
                </a:lnTo>
                <a:lnTo>
                  <a:pt x="218" y="148"/>
                </a:lnTo>
                <a:lnTo>
                  <a:pt x="212" y="154"/>
                </a:lnTo>
                <a:lnTo>
                  <a:pt x="214" y="160"/>
                </a:lnTo>
                <a:lnTo>
                  <a:pt x="215" y="164"/>
                </a:lnTo>
                <a:lnTo>
                  <a:pt x="215" y="169"/>
                </a:lnTo>
                <a:lnTo>
                  <a:pt x="215" y="172"/>
                </a:lnTo>
                <a:lnTo>
                  <a:pt x="217" y="173"/>
                </a:lnTo>
                <a:lnTo>
                  <a:pt x="218" y="174"/>
                </a:lnTo>
                <a:lnTo>
                  <a:pt x="221" y="174"/>
                </a:lnTo>
                <a:lnTo>
                  <a:pt x="224" y="173"/>
                </a:lnTo>
                <a:lnTo>
                  <a:pt x="227" y="173"/>
                </a:lnTo>
                <a:lnTo>
                  <a:pt x="232" y="173"/>
                </a:lnTo>
                <a:lnTo>
                  <a:pt x="234" y="173"/>
                </a:lnTo>
                <a:lnTo>
                  <a:pt x="239" y="173"/>
                </a:lnTo>
                <a:lnTo>
                  <a:pt x="242" y="173"/>
                </a:lnTo>
                <a:lnTo>
                  <a:pt x="245" y="174"/>
                </a:lnTo>
                <a:lnTo>
                  <a:pt x="246" y="180"/>
                </a:lnTo>
                <a:lnTo>
                  <a:pt x="249" y="183"/>
                </a:lnTo>
                <a:lnTo>
                  <a:pt x="249" y="185"/>
                </a:lnTo>
                <a:lnTo>
                  <a:pt x="248" y="189"/>
                </a:lnTo>
                <a:lnTo>
                  <a:pt x="246" y="191"/>
                </a:lnTo>
                <a:lnTo>
                  <a:pt x="245" y="196"/>
                </a:lnTo>
                <a:lnTo>
                  <a:pt x="245" y="198"/>
                </a:lnTo>
                <a:lnTo>
                  <a:pt x="245" y="199"/>
                </a:lnTo>
                <a:lnTo>
                  <a:pt x="246" y="201"/>
                </a:lnTo>
                <a:lnTo>
                  <a:pt x="246" y="204"/>
                </a:lnTo>
                <a:lnTo>
                  <a:pt x="246" y="205"/>
                </a:lnTo>
                <a:lnTo>
                  <a:pt x="246" y="207"/>
                </a:lnTo>
                <a:lnTo>
                  <a:pt x="248" y="207"/>
                </a:lnTo>
                <a:lnTo>
                  <a:pt x="248" y="208"/>
                </a:lnTo>
                <a:lnTo>
                  <a:pt x="246" y="210"/>
                </a:lnTo>
                <a:lnTo>
                  <a:pt x="246" y="211"/>
                </a:lnTo>
                <a:lnTo>
                  <a:pt x="246" y="213"/>
                </a:lnTo>
                <a:lnTo>
                  <a:pt x="245" y="213"/>
                </a:lnTo>
                <a:lnTo>
                  <a:pt x="245" y="214"/>
                </a:lnTo>
                <a:lnTo>
                  <a:pt x="243" y="215"/>
                </a:lnTo>
                <a:lnTo>
                  <a:pt x="243" y="217"/>
                </a:lnTo>
                <a:lnTo>
                  <a:pt x="243" y="218"/>
                </a:lnTo>
                <a:lnTo>
                  <a:pt x="245" y="218"/>
                </a:lnTo>
                <a:lnTo>
                  <a:pt x="245" y="220"/>
                </a:lnTo>
                <a:lnTo>
                  <a:pt x="243" y="223"/>
                </a:lnTo>
                <a:lnTo>
                  <a:pt x="243" y="224"/>
                </a:lnTo>
                <a:lnTo>
                  <a:pt x="242" y="224"/>
                </a:lnTo>
                <a:lnTo>
                  <a:pt x="243" y="226"/>
                </a:lnTo>
                <a:lnTo>
                  <a:pt x="246" y="229"/>
                </a:lnTo>
                <a:lnTo>
                  <a:pt x="248" y="232"/>
                </a:lnTo>
                <a:lnTo>
                  <a:pt x="248" y="233"/>
                </a:lnTo>
                <a:lnTo>
                  <a:pt x="246" y="235"/>
                </a:lnTo>
                <a:lnTo>
                  <a:pt x="245" y="235"/>
                </a:lnTo>
                <a:lnTo>
                  <a:pt x="242" y="233"/>
                </a:lnTo>
                <a:lnTo>
                  <a:pt x="240" y="232"/>
                </a:lnTo>
                <a:lnTo>
                  <a:pt x="239" y="229"/>
                </a:lnTo>
                <a:lnTo>
                  <a:pt x="237" y="229"/>
                </a:lnTo>
                <a:lnTo>
                  <a:pt x="237" y="227"/>
                </a:lnTo>
                <a:lnTo>
                  <a:pt x="236" y="227"/>
                </a:lnTo>
                <a:lnTo>
                  <a:pt x="236" y="229"/>
                </a:lnTo>
                <a:lnTo>
                  <a:pt x="234" y="229"/>
                </a:lnTo>
                <a:lnTo>
                  <a:pt x="233" y="230"/>
                </a:lnTo>
                <a:lnTo>
                  <a:pt x="233" y="232"/>
                </a:lnTo>
                <a:lnTo>
                  <a:pt x="232" y="232"/>
                </a:lnTo>
                <a:lnTo>
                  <a:pt x="230" y="233"/>
                </a:lnTo>
                <a:lnTo>
                  <a:pt x="229" y="235"/>
                </a:lnTo>
                <a:lnTo>
                  <a:pt x="227" y="236"/>
                </a:lnTo>
                <a:lnTo>
                  <a:pt x="227" y="237"/>
                </a:lnTo>
                <a:lnTo>
                  <a:pt x="226" y="242"/>
                </a:lnTo>
                <a:lnTo>
                  <a:pt x="226" y="246"/>
                </a:lnTo>
                <a:lnTo>
                  <a:pt x="224" y="251"/>
                </a:lnTo>
                <a:lnTo>
                  <a:pt x="224" y="252"/>
                </a:lnTo>
                <a:lnTo>
                  <a:pt x="221" y="252"/>
                </a:lnTo>
                <a:lnTo>
                  <a:pt x="218" y="252"/>
                </a:lnTo>
                <a:lnTo>
                  <a:pt x="212" y="251"/>
                </a:lnTo>
                <a:lnTo>
                  <a:pt x="210" y="246"/>
                </a:lnTo>
                <a:lnTo>
                  <a:pt x="208" y="245"/>
                </a:lnTo>
                <a:lnTo>
                  <a:pt x="205" y="242"/>
                </a:lnTo>
                <a:lnTo>
                  <a:pt x="202" y="240"/>
                </a:lnTo>
                <a:lnTo>
                  <a:pt x="199" y="239"/>
                </a:lnTo>
                <a:lnTo>
                  <a:pt x="199" y="237"/>
                </a:lnTo>
                <a:lnTo>
                  <a:pt x="196" y="236"/>
                </a:lnTo>
                <a:lnTo>
                  <a:pt x="195" y="233"/>
                </a:lnTo>
                <a:lnTo>
                  <a:pt x="193" y="232"/>
                </a:lnTo>
                <a:lnTo>
                  <a:pt x="191" y="232"/>
                </a:lnTo>
                <a:lnTo>
                  <a:pt x="186" y="230"/>
                </a:lnTo>
                <a:lnTo>
                  <a:pt x="185" y="229"/>
                </a:lnTo>
                <a:lnTo>
                  <a:pt x="182" y="223"/>
                </a:lnTo>
                <a:lnTo>
                  <a:pt x="182" y="220"/>
                </a:lnTo>
                <a:lnTo>
                  <a:pt x="183" y="214"/>
                </a:lnTo>
                <a:lnTo>
                  <a:pt x="182" y="208"/>
                </a:lnTo>
                <a:lnTo>
                  <a:pt x="179" y="205"/>
                </a:lnTo>
                <a:lnTo>
                  <a:pt x="173" y="205"/>
                </a:lnTo>
                <a:lnTo>
                  <a:pt x="171" y="205"/>
                </a:lnTo>
                <a:lnTo>
                  <a:pt x="169" y="205"/>
                </a:lnTo>
                <a:lnTo>
                  <a:pt x="166" y="204"/>
                </a:lnTo>
                <a:lnTo>
                  <a:pt x="163" y="204"/>
                </a:lnTo>
                <a:lnTo>
                  <a:pt x="158" y="204"/>
                </a:lnTo>
                <a:lnTo>
                  <a:pt x="155" y="204"/>
                </a:lnTo>
                <a:lnTo>
                  <a:pt x="151" y="205"/>
                </a:lnTo>
                <a:lnTo>
                  <a:pt x="149" y="210"/>
                </a:lnTo>
                <a:lnTo>
                  <a:pt x="149" y="214"/>
                </a:lnTo>
                <a:lnTo>
                  <a:pt x="149" y="218"/>
                </a:lnTo>
                <a:lnTo>
                  <a:pt x="149" y="221"/>
                </a:lnTo>
                <a:lnTo>
                  <a:pt x="152" y="224"/>
                </a:lnTo>
                <a:lnTo>
                  <a:pt x="155" y="226"/>
                </a:lnTo>
                <a:lnTo>
                  <a:pt x="158" y="227"/>
                </a:lnTo>
                <a:lnTo>
                  <a:pt x="160" y="229"/>
                </a:lnTo>
                <a:lnTo>
                  <a:pt x="161" y="232"/>
                </a:lnTo>
                <a:lnTo>
                  <a:pt x="164" y="239"/>
                </a:lnTo>
                <a:lnTo>
                  <a:pt x="166" y="245"/>
                </a:lnTo>
                <a:lnTo>
                  <a:pt x="167" y="246"/>
                </a:lnTo>
                <a:lnTo>
                  <a:pt x="166" y="248"/>
                </a:lnTo>
                <a:lnTo>
                  <a:pt x="167" y="249"/>
                </a:lnTo>
                <a:lnTo>
                  <a:pt x="167" y="254"/>
                </a:lnTo>
                <a:lnTo>
                  <a:pt x="166" y="255"/>
                </a:lnTo>
                <a:lnTo>
                  <a:pt x="163" y="258"/>
                </a:lnTo>
                <a:lnTo>
                  <a:pt x="160" y="259"/>
                </a:lnTo>
                <a:lnTo>
                  <a:pt x="157" y="265"/>
                </a:lnTo>
                <a:lnTo>
                  <a:pt x="155" y="274"/>
                </a:lnTo>
                <a:lnTo>
                  <a:pt x="154" y="280"/>
                </a:lnTo>
                <a:lnTo>
                  <a:pt x="154" y="286"/>
                </a:lnTo>
                <a:lnTo>
                  <a:pt x="154" y="290"/>
                </a:lnTo>
                <a:lnTo>
                  <a:pt x="148" y="296"/>
                </a:lnTo>
                <a:lnTo>
                  <a:pt x="148" y="299"/>
                </a:lnTo>
                <a:lnTo>
                  <a:pt x="154" y="305"/>
                </a:lnTo>
                <a:lnTo>
                  <a:pt x="142" y="308"/>
                </a:lnTo>
                <a:lnTo>
                  <a:pt x="138" y="308"/>
                </a:lnTo>
                <a:lnTo>
                  <a:pt x="133" y="305"/>
                </a:lnTo>
                <a:lnTo>
                  <a:pt x="127" y="300"/>
                </a:lnTo>
                <a:lnTo>
                  <a:pt x="125" y="299"/>
                </a:lnTo>
                <a:lnTo>
                  <a:pt x="122" y="299"/>
                </a:lnTo>
                <a:lnTo>
                  <a:pt x="120" y="300"/>
                </a:lnTo>
                <a:lnTo>
                  <a:pt x="117" y="300"/>
                </a:lnTo>
                <a:lnTo>
                  <a:pt x="114" y="296"/>
                </a:lnTo>
                <a:lnTo>
                  <a:pt x="116" y="293"/>
                </a:lnTo>
                <a:lnTo>
                  <a:pt x="114" y="290"/>
                </a:lnTo>
                <a:lnTo>
                  <a:pt x="119" y="281"/>
                </a:lnTo>
                <a:lnTo>
                  <a:pt x="110" y="274"/>
                </a:lnTo>
                <a:lnTo>
                  <a:pt x="107" y="273"/>
                </a:lnTo>
                <a:lnTo>
                  <a:pt x="104" y="273"/>
                </a:lnTo>
                <a:lnTo>
                  <a:pt x="92" y="265"/>
                </a:lnTo>
                <a:lnTo>
                  <a:pt x="85" y="261"/>
                </a:lnTo>
                <a:lnTo>
                  <a:pt x="84" y="258"/>
                </a:lnTo>
                <a:lnTo>
                  <a:pt x="84" y="252"/>
                </a:lnTo>
                <a:lnTo>
                  <a:pt x="81" y="248"/>
                </a:lnTo>
                <a:lnTo>
                  <a:pt x="75" y="246"/>
                </a:lnTo>
                <a:lnTo>
                  <a:pt x="66" y="240"/>
                </a:lnTo>
                <a:lnTo>
                  <a:pt x="91" y="230"/>
                </a:lnTo>
                <a:lnTo>
                  <a:pt x="92" y="227"/>
                </a:lnTo>
                <a:lnTo>
                  <a:pt x="92" y="221"/>
                </a:lnTo>
                <a:lnTo>
                  <a:pt x="91" y="215"/>
                </a:lnTo>
                <a:lnTo>
                  <a:pt x="89" y="210"/>
                </a:lnTo>
                <a:lnTo>
                  <a:pt x="89" y="202"/>
                </a:lnTo>
                <a:lnTo>
                  <a:pt x="81" y="189"/>
                </a:lnTo>
                <a:lnTo>
                  <a:pt x="89" y="179"/>
                </a:lnTo>
                <a:lnTo>
                  <a:pt x="92" y="167"/>
                </a:lnTo>
                <a:lnTo>
                  <a:pt x="94" y="164"/>
                </a:lnTo>
                <a:lnTo>
                  <a:pt x="94" y="158"/>
                </a:lnTo>
                <a:lnTo>
                  <a:pt x="94" y="154"/>
                </a:lnTo>
                <a:lnTo>
                  <a:pt x="82" y="152"/>
                </a:lnTo>
                <a:lnTo>
                  <a:pt x="75" y="150"/>
                </a:lnTo>
                <a:lnTo>
                  <a:pt x="73" y="144"/>
                </a:lnTo>
                <a:lnTo>
                  <a:pt x="70" y="141"/>
                </a:lnTo>
                <a:lnTo>
                  <a:pt x="67" y="138"/>
                </a:lnTo>
                <a:lnTo>
                  <a:pt x="67" y="135"/>
                </a:lnTo>
                <a:lnTo>
                  <a:pt x="70" y="132"/>
                </a:lnTo>
                <a:lnTo>
                  <a:pt x="70" y="129"/>
                </a:lnTo>
                <a:lnTo>
                  <a:pt x="62" y="122"/>
                </a:lnTo>
                <a:lnTo>
                  <a:pt x="59" y="120"/>
                </a:lnTo>
                <a:lnTo>
                  <a:pt x="51" y="117"/>
                </a:lnTo>
                <a:lnTo>
                  <a:pt x="47" y="114"/>
                </a:lnTo>
                <a:lnTo>
                  <a:pt x="45" y="110"/>
                </a:lnTo>
                <a:lnTo>
                  <a:pt x="42" y="106"/>
                </a:lnTo>
                <a:lnTo>
                  <a:pt x="40" y="104"/>
                </a:lnTo>
                <a:lnTo>
                  <a:pt x="29" y="106"/>
                </a:lnTo>
                <a:lnTo>
                  <a:pt x="25" y="101"/>
                </a:lnTo>
                <a:lnTo>
                  <a:pt x="19" y="98"/>
                </a:lnTo>
                <a:lnTo>
                  <a:pt x="13" y="95"/>
                </a:lnTo>
                <a:lnTo>
                  <a:pt x="7" y="91"/>
                </a:lnTo>
                <a:lnTo>
                  <a:pt x="0" y="89"/>
                </a:lnTo>
                <a:lnTo>
                  <a:pt x="1" y="85"/>
                </a:lnTo>
                <a:lnTo>
                  <a:pt x="28" y="88"/>
                </a:lnTo>
                <a:lnTo>
                  <a:pt x="34" y="82"/>
                </a:lnTo>
                <a:lnTo>
                  <a:pt x="40" y="81"/>
                </a:lnTo>
                <a:lnTo>
                  <a:pt x="47" y="81"/>
                </a:lnTo>
                <a:lnTo>
                  <a:pt x="48" y="72"/>
                </a:lnTo>
                <a:lnTo>
                  <a:pt x="53" y="72"/>
                </a:lnTo>
                <a:lnTo>
                  <a:pt x="56" y="70"/>
                </a:lnTo>
                <a:lnTo>
                  <a:pt x="56" y="67"/>
                </a:lnTo>
                <a:lnTo>
                  <a:pt x="47" y="59"/>
                </a:lnTo>
                <a:lnTo>
                  <a:pt x="42" y="56"/>
                </a:lnTo>
                <a:lnTo>
                  <a:pt x="37" y="53"/>
                </a:lnTo>
                <a:lnTo>
                  <a:pt x="28" y="50"/>
                </a:lnTo>
                <a:lnTo>
                  <a:pt x="28" y="47"/>
                </a:lnTo>
                <a:lnTo>
                  <a:pt x="37" y="44"/>
                </a:lnTo>
                <a:lnTo>
                  <a:pt x="38" y="41"/>
                </a:lnTo>
                <a:lnTo>
                  <a:pt x="54" y="31"/>
                </a:lnTo>
                <a:lnTo>
                  <a:pt x="63" y="28"/>
                </a:lnTo>
                <a:lnTo>
                  <a:pt x="67" y="24"/>
                </a:lnTo>
                <a:lnTo>
                  <a:pt x="79" y="3"/>
                </a:lnTo>
                <a:lnTo>
                  <a:pt x="85" y="3"/>
                </a:lnTo>
                <a:lnTo>
                  <a:pt x="86" y="2"/>
                </a:lnTo>
                <a:lnTo>
                  <a:pt x="107" y="16"/>
                </a:lnTo>
                <a:lnTo>
                  <a:pt x="108" y="15"/>
                </a:lnTo>
                <a:lnTo>
                  <a:pt x="110" y="15"/>
                </a:lnTo>
                <a:lnTo>
                  <a:pt x="111" y="12"/>
                </a:lnTo>
                <a:lnTo>
                  <a:pt x="114" y="16"/>
                </a:lnTo>
                <a:lnTo>
                  <a:pt x="116" y="16"/>
                </a:lnTo>
                <a:lnTo>
                  <a:pt x="117" y="16"/>
                </a:lnTo>
                <a:lnTo>
                  <a:pt x="117" y="12"/>
                </a:lnTo>
                <a:lnTo>
                  <a:pt x="119" y="12"/>
                </a:lnTo>
                <a:lnTo>
                  <a:pt x="119" y="13"/>
                </a:lnTo>
                <a:lnTo>
                  <a:pt x="120" y="13"/>
                </a:lnTo>
                <a:lnTo>
                  <a:pt x="122" y="12"/>
                </a:lnTo>
                <a:lnTo>
                  <a:pt x="122" y="10"/>
                </a:lnTo>
                <a:lnTo>
                  <a:pt x="119" y="7"/>
                </a:lnTo>
                <a:lnTo>
                  <a:pt x="120" y="3"/>
                </a:lnTo>
                <a:lnTo>
                  <a:pt x="122" y="2"/>
                </a:lnTo>
                <a:lnTo>
                  <a:pt x="126" y="0"/>
                </a:lnTo>
                <a:lnTo>
                  <a:pt x="129" y="0"/>
                </a:lnTo>
                <a:lnTo>
                  <a:pt x="130" y="2"/>
                </a:lnTo>
                <a:lnTo>
                  <a:pt x="132" y="12"/>
                </a:lnTo>
                <a:lnTo>
                  <a:pt x="142" y="13"/>
                </a:lnTo>
                <a:lnTo>
                  <a:pt x="151" y="7"/>
                </a:lnTo>
                <a:lnTo>
                  <a:pt x="152" y="10"/>
                </a:lnTo>
                <a:lnTo>
                  <a:pt x="158" y="10"/>
                </a:lnTo>
                <a:lnTo>
                  <a:pt x="157" y="13"/>
                </a:lnTo>
                <a:lnTo>
                  <a:pt x="155" y="16"/>
                </a:lnTo>
                <a:lnTo>
                  <a:pt x="155" y="19"/>
                </a:lnTo>
                <a:lnTo>
                  <a:pt x="155" y="21"/>
                </a:lnTo>
                <a:lnTo>
                  <a:pt x="155" y="22"/>
                </a:lnTo>
                <a:lnTo>
                  <a:pt x="154" y="22"/>
                </a:lnTo>
                <a:lnTo>
                  <a:pt x="151" y="22"/>
                </a:lnTo>
                <a:lnTo>
                  <a:pt x="171" y="50"/>
                </a:lnTo>
                <a:lnTo>
                  <a:pt x="164" y="60"/>
                </a:lnTo>
                <a:lnTo>
                  <a:pt x="179" y="67"/>
                </a:lnTo>
                <a:lnTo>
                  <a:pt x="188" y="51"/>
                </a:lnTo>
                <a:lnTo>
                  <a:pt x="174" y="41"/>
                </a:lnTo>
                <a:lnTo>
                  <a:pt x="183" y="29"/>
                </a:lnTo>
                <a:lnTo>
                  <a:pt x="186" y="31"/>
                </a:lnTo>
                <a:lnTo>
                  <a:pt x="186" y="21"/>
                </a:lnTo>
                <a:lnTo>
                  <a:pt x="193" y="21"/>
                </a:lnTo>
                <a:lnTo>
                  <a:pt x="193" y="3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3" name="Freeform 248"/>
          <p:cNvSpPr>
            <a:spLocks/>
          </p:cNvSpPr>
          <p:nvPr/>
        </p:nvSpPr>
        <p:spPr bwMode="auto">
          <a:xfrm rot="21334256">
            <a:off x="17945320" y="1574041"/>
            <a:ext cx="703986" cy="718667"/>
          </a:xfrm>
          <a:custGeom>
            <a:avLst/>
            <a:gdLst>
              <a:gd name="T0" fmla="*/ 2147483647 w 207"/>
              <a:gd name="T1" fmla="*/ 2147483647 h 264"/>
              <a:gd name="T2" fmla="*/ 2147483647 w 207"/>
              <a:gd name="T3" fmla="*/ 2147483647 h 264"/>
              <a:gd name="T4" fmla="*/ 2147483647 w 207"/>
              <a:gd name="T5" fmla="*/ 2147483647 h 264"/>
              <a:gd name="T6" fmla="*/ 2147483647 w 207"/>
              <a:gd name="T7" fmla="*/ 2147483647 h 264"/>
              <a:gd name="T8" fmla="*/ 2147483647 w 207"/>
              <a:gd name="T9" fmla="*/ 2147483647 h 264"/>
              <a:gd name="T10" fmla="*/ 2147483647 w 207"/>
              <a:gd name="T11" fmla="*/ 2147483647 h 264"/>
              <a:gd name="T12" fmla="*/ 2147483647 w 207"/>
              <a:gd name="T13" fmla="*/ 2147483647 h 264"/>
              <a:gd name="T14" fmla="*/ 2147483647 w 207"/>
              <a:gd name="T15" fmla="*/ 0 h 264"/>
              <a:gd name="T16" fmla="*/ 2147483647 w 207"/>
              <a:gd name="T17" fmla="*/ 2147483647 h 264"/>
              <a:gd name="T18" fmla="*/ 2147483647 w 207"/>
              <a:gd name="T19" fmla="*/ 2147483647 h 264"/>
              <a:gd name="T20" fmla="*/ 2147483647 w 207"/>
              <a:gd name="T21" fmla="*/ 2147483647 h 264"/>
              <a:gd name="T22" fmla="*/ 2147483647 w 207"/>
              <a:gd name="T23" fmla="*/ 2147483647 h 264"/>
              <a:gd name="T24" fmla="*/ 2147483647 w 207"/>
              <a:gd name="T25" fmla="*/ 2147483647 h 264"/>
              <a:gd name="T26" fmla="*/ 2147483647 w 207"/>
              <a:gd name="T27" fmla="*/ 2147483647 h 264"/>
              <a:gd name="T28" fmla="*/ 2147483647 w 207"/>
              <a:gd name="T29" fmla="*/ 2147483647 h 264"/>
              <a:gd name="T30" fmla="*/ 2147483647 w 207"/>
              <a:gd name="T31" fmla="*/ 2147483647 h 264"/>
              <a:gd name="T32" fmla="*/ 2147483647 w 207"/>
              <a:gd name="T33" fmla="*/ 2147483647 h 264"/>
              <a:gd name="T34" fmla="*/ 2147483647 w 207"/>
              <a:gd name="T35" fmla="*/ 2147483647 h 264"/>
              <a:gd name="T36" fmla="*/ 2147483647 w 207"/>
              <a:gd name="T37" fmla="*/ 2147483647 h 264"/>
              <a:gd name="T38" fmla="*/ 2147483647 w 207"/>
              <a:gd name="T39" fmla="*/ 2147483647 h 264"/>
              <a:gd name="T40" fmla="*/ 2147483647 w 207"/>
              <a:gd name="T41" fmla="*/ 2147483647 h 264"/>
              <a:gd name="T42" fmla="*/ 2147483647 w 207"/>
              <a:gd name="T43" fmla="*/ 2147483647 h 264"/>
              <a:gd name="T44" fmla="*/ 2147483647 w 207"/>
              <a:gd name="T45" fmla="*/ 2147483647 h 264"/>
              <a:gd name="T46" fmla="*/ 2147483647 w 207"/>
              <a:gd name="T47" fmla="*/ 2147483647 h 264"/>
              <a:gd name="T48" fmla="*/ 2147483647 w 207"/>
              <a:gd name="T49" fmla="*/ 2147483647 h 264"/>
              <a:gd name="T50" fmla="*/ 2147483647 w 207"/>
              <a:gd name="T51" fmla="*/ 2147483647 h 264"/>
              <a:gd name="T52" fmla="*/ 2147483647 w 207"/>
              <a:gd name="T53" fmla="*/ 2147483647 h 264"/>
              <a:gd name="T54" fmla="*/ 2147483647 w 207"/>
              <a:gd name="T55" fmla="*/ 2147483647 h 264"/>
              <a:gd name="T56" fmla="*/ 2147483647 w 207"/>
              <a:gd name="T57" fmla="*/ 2147483647 h 264"/>
              <a:gd name="T58" fmla="*/ 2147483647 w 207"/>
              <a:gd name="T59" fmla="*/ 2147483647 h 264"/>
              <a:gd name="T60" fmla="*/ 2147483647 w 207"/>
              <a:gd name="T61" fmla="*/ 2147483647 h 264"/>
              <a:gd name="T62" fmla="*/ 2147483647 w 207"/>
              <a:gd name="T63" fmla="*/ 2147483647 h 264"/>
              <a:gd name="T64" fmla="*/ 2147483647 w 207"/>
              <a:gd name="T65" fmla="*/ 2147483647 h 264"/>
              <a:gd name="T66" fmla="*/ 2147483647 w 207"/>
              <a:gd name="T67" fmla="*/ 2147483647 h 264"/>
              <a:gd name="T68" fmla="*/ 2147483647 w 207"/>
              <a:gd name="T69" fmla="*/ 2147483647 h 264"/>
              <a:gd name="T70" fmla="*/ 2147483647 w 207"/>
              <a:gd name="T71" fmla="*/ 2147483647 h 264"/>
              <a:gd name="T72" fmla="*/ 2147483647 w 207"/>
              <a:gd name="T73" fmla="*/ 2147483647 h 264"/>
              <a:gd name="T74" fmla="*/ 2147483647 w 207"/>
              <a:gd name="T75" fmla="*/ 2147483647 h 264"/>
              <a:gd name="T76" fmla="*/ 2147483647 w 207"/>
              <a:gd name="T77" fmla="*/ 2147483647 h 264"/>
              <a:gd name="T78" fmla="*/ 2147483647 w 207"/>
              <a:gd name="T79" fmla="*/ 2147483647 h 264"/>
              <a:gd name="T80" fmla="*/ 2147483647 w 207"/>
              <a:gd name="T81" fmla="*/ 2147483647 h 264"/>
              <a:gd name="T82" fmla="*/ 2147483647 w 207"/>
              <a:gd name="T83" fmla="*/ 2147483647 h 264"/>
              <a:gd name="T84" fmla="*/ 2147483647 w 207"/>
              <a:gd name="T85" fmla="*/ 2147483647 h 264"/>
              <a:gd name="T86" fmla="*/ 2147483647 w 207"/>
              <a:gd name="T87" fmla="*/ 2147483647 h 264"/>
              <a:gd name="T88" fmla="*/ 2147483647 w 207"/>
              <a:gd name="T89" fmla="*/ 2147483647 h 264"/>
              <a:gd name="T90" fmla="*/ 2147483647 w 207"/>
              <a:gd name="T91" fmla="*/ 2147483647 h 264"/>
              <a:gd name="T92" fmla="*/ 2147483647 w 207"/>
              <a:gd name="T93" fmla="*/ 2147483647 h 264"/>
              <a:gd name="T94" fmla="*/ 2147483647 w 207"/>
              <a:gd name="T95" fmla="*/ 2147483647 h 264"/>
              <a:gd name="T96" fmla="*/ 2147483647 w 207"/>
              <a:gd name="T97" fmla="*/ 2147483647 h 264"/>
              <a:gd name="T98" fmla="*/ 2147483647 w 207"/>
              <a:gd name="T99" fmla="*/ 2147483647 h 264"/>
              <a:gd name="T100" fmla="*/ 2147483647 w 207"/>
              <a:gd name="T101" fmla="*/ 2147483647 h 264"/>
              <a:gd name="T102" fmla="*/ 2147483647 w 207"/>
              <a:gd name="T103" fmla="*/ 2147483647 h 264"/>
              <a:gd name="T104" fmla="*/ 2147483647 w 207"/>
              <a:gd name="T105" fmla="*/ 2147483647 h 264"/>
              <a:gd name="T106" fmla="*/ 2147483647 w 207"/>
              <a:gd name="T107" fmla="*/ 2147483647 h 264"/>
              <a:gd name="T108" fmla="*/ 2147483647 w 207"/>
              <a:gd name="T109" fmla="*/ 2147483647 h 264"/>
              <a:gd name="T110" fmla="*/ 0 w 207"/>
              <a:gd name="T111" fmla="*/ 2147483647 h 264"/>
              <a:gd name="T112" fmla="*/ 2147483647 w 207"/>
              <a:gd name="T113" fmla="*/ 2147483647 h 264"/>
              <a:gd name="T114" fmla="*/ 2147483647 w 207"/>
              <a:gd name="T115" fmla="*/ 2147483647 h 264"/>
              <a:gd name="T116" fmla="*/ 2147483647 w 207"/>
              <a:gd name="T117" fmla="*/ 2147483647 h 2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7"/>
              <a:gd name="T178" fmla="*/ 0 h 264"/>
              <a:gd name="T179" fmla="*/ 207 w 207"/>
              <a:gd name="T180" fmla="*/ 264 h 26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7" h="264">
                <a:moveTo>
                  <a:pt x="63" y="2"/>
                </a:moveTo>
                <a:lnTo>
                  <a:pt x="63" y="3"/>
                </a:lnTo>
                <a:lnTo>
                  <a:pt x="63" y="8"/>
                </a:lnTo>
                <a:lnTo>
                  <a:pt x="63" y="15"/>
                </a:lnTo>
                <a:lnTo>
                  <a:pt x="63" y="27"/>
                </a:lnTo>
                <a:lnTo>
                  <a:pt x="70" y="27"/>
                </a:lnTo>
                <a:lnTo>
                  <a:pt x="78" y="27"/>
                </a:lnTo>
                <a:lnTo>
                  <a:pt x="81" y="28"/>
                </a:lnTo>
                <a:lnTo>
                  <a:pt x="89" y="28"/>
                </a:lnTo>
                <a:lnTo>
                  <a:pt x="97" y="30"/>
                </a:lnTo>
                <a:lnTo>
                  <a:pt x="106" y="30"/>
                </a:lnTo>
                <a:lnTo>
                  <a:pt x="113" y="30"/>
                </a:lnTo>
                <a:lnTo>
                  <a:pt x="114" y="30"/>
                </a:lnTo>
                <a:lnTo>
                  <a:pt x="116" y="28"/>
                </a:lnTo>
                <a:lnTo>
                  <a:pt x="117" y="28"/>
                </a:lnTo>
                <a:lnTo>
                  <a:pt x="117" y="25"/>
                </a:lnTo>
                <a:lnTo>
                  <a:pt x="117" y="22"/>
                </a:lnTo>
                <a:lnTo>
                  <a:pt x="117" y="18"/>
                </a:lnTo>
                <a:lnTo>
                  <a:pt x="117" y="12"/>
                </a:lnTo>
                <a:lnTo>
                  <a:pt x="117" y="5"/>
                </a:lnTo>
                <a:lnTo>
                  <a:pt x="117" y="2"/>
                </a:lnTo>
                <a:lnTo>
                  <a:pt x="119" y="0"/>
                </a:lnTo>
                <a:lnTo>
                  <a:pt x="122" y="0"/>
                </a:lnTo>
                <a:lnTo>
                  <a:pt x="126" y="2"/>
                </a:lnTo>
                <a:lnTo>
                  <a:pt x="129" y="3"/>
                </a:lnTo>
                <a:lnTo>
                  <a:pt x="132" y="3"/>
                </a:lnTo>
                <a:lnTo>
                  <a:pt x="135" y="2"/>
                </a:lnTo>
                <a:lnTo>
                  <a:pt x="136" y="2"/>
                </a:lnTo>
                <a:lnTo>
                  <a:pt x="135" y="13"/>
                </a:lnTo>
                <a:lnTo>
                  <a:pt x="136" y="27"/>
                </a:lnTo>
                <a:lnTo>
                  <a:pt x="135" y="31"/>
                </a:lnTo>
                <a:lnTo>
                  <a:pt x="135" y="38"/>
                </a:lnTo>
                <a:lnTo>
                  <a:pt x="133" y="40"/>
                </a:lnTo>
                <a:lnTo>
                  <a:pt x="129" y="38"/>
                </a:lnTo>
                <a:lnTo>
                  <a:pt x="129" y="40"/>
                </a:lnTo>
                <a:lnTo>
                  <a:pt x="129" y="44"/>
                </a:lnTo>
                <a:lnTo>
                  <a:pt x="129" y="47"/>
                </a:lnTo>
                <a:lnTo>
                  <a:pt x="130" y="52"/>
                </a:lnTo>
                <a:lnTo>
                  <a:pt x="130" y="57"/>
                </a:lnTo>
                <a:lnTo>
                  <a:pt x="130" y="71"/>
                </a:lnTo>
                <a:lnTo>
                  <a:pt x="130" y="75"/>
                </a:lnTo>
                <a:lnTo>
                  <a:pt x="132" y="78"/>
                </a:lnTo>
                <a:lnTo>
                  <a:pt x="133" y="76"/>
                </a:lnTo>
                <a:lnTo>
                  <a:pt x="136" y="76"/>
                </a:lnTo>
                <a:lnTo>
                  <a:pt x="138" y="75"/>
                </a:lnTo>
                <a:lnTo>
                  <a:pt x="141" y="75"/>
                </a:lnTo>
                <a:lnTo>
                  <a:pt x="144" y="75"/>
                </a:lnTo>
                <a:lnTo>
                  <a:pt x="147" y="75"/>
                </a:lnTo>
                <a:lnTo>
                  <a:pt x="150" y="75"/>
                </a:lnTo>
                <a:lnTo>
                  <a:pt x="152" y="76"/>
                </a:lnTo>
                <a:lnTo>
                  <a:pt x="154" y="76"/>
                </a:lnTo>
                <a:lnTo>
                  <a:pt x="154" y="79"/>
                </a:lnTo>
                <a:lnTo>
                  <a:pt x="154" y="85"/>
                </a:lnTo>
                <a:lnTo>
                  <a:pt x="154" y="91"/>
                </a:lnTo>
                <a:lnTo>
                  <a:pt x="155" y="94"/>
                </a:lnTo>
                <a:lnTo>
                  <a:pt x="158" y="94"/>
                </a:lnTo>
                <a:lnTo>
                  <a:pt x="164" y="94"/>
                </a:lnTo>
                <a:lnTo>
                  <a:pt x="166" y="94"/>
                </a:lnTo>
                <a:lnTo>
                  <a:pt x="166" y="97"/>
                </a:lnTo>
                <a:lnTo>
                  <a:pt x="166" y="104"/>
                </a:lnTo>
                <a:lnTo>
                  <a:pt x="169" y="103"/>
                </a:lnTo>
                <a:lnTo>
                  <a:pt x="170" y="103"/>
                </a:lnTo>
                <a:lnTo>
                  <a:pt x="169" y="110"/>
                </a:lnTo>
                <a:lnTo>
                  <a:pt x="169" y="115"/>
                </a:lnTo>
                <a:lnTo>
                  <a:pt x="167" y="120"/>
                </a:lnTo>
                <a:lnTo>
                  <a:pt x="169" y="123"/>
                </a:lnTo>
                <a:lnTo>
                  <a:pt x="167" y="126"/>
                </a:lnTo>
                <a:lnTo>
                  <a:pt x="170" y="126"/>
                </a:lnTo>
                <a:lnTo>
                  <a:pt x="171" y="128"/>
                </a:lnTo>
                <a:lnTo>
                  <a:pt x="171" y="129"/>
                </a:lnTo>
                <a:lnTo>
                  <a:pt x="171" y="134"/>
                </a:lnTo>
                <a:lnTo>
                  <a:pt x="171" y="138"/>
                </a:lnTo>
                <a:lnTo>
                  <a:pt x="173" y="139"/>
                </a:lnTo>
                <a:lnTo>
                  <a:pt x="179" y="139"/>
                </a:lnTo>
                <a:lnTo>
                  <a:pt x="180" y="142"/>
                </a:lnTo>
                <a:lnTo>
                  <a:pt x="179" y="148"/>
                </a:lnTo>
                <a:lnTo>
                  <a:pt x="177" y="157"/>
                </a:lnTo>
                <a:lnTo>
                  <a:pt x="177" y="178"/>
                </a:lnTo>
                <a:lnTo>
                  <a:pt x="177" y="180"/>
                </a:lnTo>
                <a:lnTo>
                  <a:pt x="182" y="180"/>
                </a:lnTo>
                <a:lnTo>
                  <a:pt x="193" y="180"/>
                </a:lnTo>
                <a:lnTo>
                  <a:pt x="201" y="180"/>
                </a:lnTo>
                <a:lnTo>
                  <a:pt x="202" y="180"/>
                </a:lnTo>
                <a:lnTo>
                  <a:pt x="202" y="183"/>
                </a:lnTo>
                <a:lnTo>
                  <a:pt x="202" y="186"/>
                </a:lnTo>
                <a:lnTo>
                  <a:pt x="202" y="188"/>
                </a:lnTo>
                <a:lnTo>
                  <a:pt x="204" y="191"/>
                </a:lnTo>
                <a:lnTo>
                  <a:pt x="201" y="192"/>
                </a:lnTo>
                <a:lnTo>
                  <a:pt x="199" y="194"/>
                </a:lnTo>
                <a:lnTo>
                  <a:pt x="199" y="197"/>
                </a:lnTo>
                <a:lnTo>
                  <a:pt x="198" y="200"/>
                </a:lnTo>
                <a:lnTo>
                  <a:pt x="198" y="201"/>
                </a:lnTo>
                <a:lnTo>
                  <a:pt x="198" y="202"/>
                </a:lnTo>
                <a:lnTo>
                  <a:pt x="201" y="204"/>
                </a:lnTo>
                <a:lnTo>
                  <a:pt x="202" y="205"/>
                </a:lnTo>
                <a:lnTo>
                  <a:pt x="204" y="207"/>
                </a:lnTo>
                <a:lnTo>
                  <a:pt x="204" y="208"/>
                </a:lnTo>
                <a:lnTo>
                  <a:pt x="204" y="210"/>
                </a:lnTo>
                <a:lnTo>
                  <a:pt x="202" y="210"/>
                </a:lnTo>
                <a:lnTo>
                  <a:pt x="205" y="213"/>
                </a:lnTo>
                <a:lnTo>
                  <a:pt x="205" y="214"/>
                </a:lnTo>
                <a:lnTo>
                  <a:pt x="205" y="222"/>
                </a:lnTo>
                <a:lnTo>
                  <a:pt x="205" y="224"/>
                </a:lnTo>
                <a:lnTo>
                  <a:pt x="207" y="226"/>
                </a:lnTo>
                <a:lnTo>
                  <a:pt x="205" y="230"/>
                </a:lnTo>
                <a:lnTo>
                  <a:pt x="202" y="230"/>
                </a:lnTo>
                <a:lnTo>
                  <a:pt x="198" y="229"/>
                </a:lnTo>
                <a:lnTo>
                  <a:pt x="196" y="229"/>
                </a:lnTo>
                <a:lnTo>
                  <a:pt x="185" y="229"/>
                </a:lnTo>
                <a:lnTo>
                  <a:pt x="176" y="229"/>
                </a:lnTo>
                <a:lnTo>
                  <a:pt x="176" y="233"/>
                </a:lnTo>
                <a:lnTo>
                  <a:pt x="176" y="241"/>
                </a:lnTo>
                <a:lnTo>
                  <a:pt x="174" y="260"/>
                </a:lnTo>
                <a:lnTo>
                  <a:pt x="174" y="263"/>
                </a:lnTo>
                <a:lnTo>
                  <a:pt x="174" y="264"/>
                </a:lnTo>
                <a:lnTo>
                  <a:pt x="167" y="264"/>
                </a:lnTo>
                <a:lnTo>
                  <a:pt x="157" y="264"/>
                </a:lnTo>
                <a:lnTo>
                  <a:pt x="155" y="264"/>
                </a:lnTo>
                <a:lnTo>
                  <a:pt x="151" y="264"/>
                </a:lnTo>
                <a:lnTo>
                  <a:pt x="144" y="263"/>
                </a:lnTo>
                <a:lnTo>
                  <a:pt x="142" y="263"/>
                </a:lnTo>
                <a:lnTo>
                  <a:pt x="142" y="255"/>
                </a:lnTo>
                <a:lnTo>
                  <a:pt x="141" y="255"/>
                </a:lnTo>
                <a:lnTo>
                  <a:pt x="139" y="255"/>
                </a:lnTo>
                <a:lnTo>
                  <a:pt x="138" y="254"/>
                </a:lnTo>
                <a:lnTo>
                  <a:pt x="136" y="249"/>
                </a:lnTo>
                <a:lnTo>
                  <a:pt x="133" y="246"/>
                </a:lnTo>
                <a:lnTo>
                  <a:pt x="129" y="246"/>
                </a:lnTo>
                <a:lnTo>
                  <a:pt x="126" y="245"/>
                </a:lnTo>
                <a:lnTo>
                  <a:pt x="122" y="245"/>
                </a:lnTo>
                <a:lnTo>
                  <a:pt x="119" y="246"/>
                </a:lnTo>
                <a:lnTo>
                  <a:pt x="117" y="248"/>
                </a:lnTo>
                <a:lnTo>
                  <a:pt x="117" y="249"/>
                </a:lnTo>
                <a:lnTo>
                  <a:pt x="116" y="252"/>
                </a:lnTo>
                <a:lnTo>
                  <a:pt x="116" y="254"/>
                </a:lnTo>
                <a:lnTo>
                  <a:pt x="114" y="254"/>
                </a:lnTo>
                <a:lnTo>
                  <a:pt x="110" y="255"/>
                </a:lnTo>
                <a:lnTo>
                  <a:pt x="101" y="254"/>
                </a:lnTo>
                <a:lnTo>
                  <a:pt x="101" y="238"/>
                </a:lnTo>
                <a:lnTo>
                  <a:pt x="86" y="236"/>
                </a:lnTo>
                <a:lnTo>
                  <a:pt x="86" y="227"/>
                </a:lnTo>
                <a:lnTo>
                  <a:pt x="85" y="227"/>
                </a:lnTo>
                <a:lnTo>
                  <a:pt x="84" y="227"/>
                </a:lnTo>
                <a:lnTo>
                  <a:pt x="84" y="216"/>
                </a:lnTo>
                <a:lnTo>
                  <a:pt x="120" y="217"/>
                </a:lnTo>
                <a:lnTo>
                  <a:pt x="123" y="186"/>
                </a:lnTo>
                <a:lnTo>
                  <a:pt x="114" y="186"/>
                </a:lnTo>
                <a:lnTo>
                  <a:pt x="116" y="175"/>
                </a:lnTo>
                <a:lnTo>
                  <a:pt x="119" y="175"/>
                </a:lnTo>
                <a:lnTo>
                  <a:pt x="119" y="161"/>
                </a:lnTo>
                <a:lnTo>
                  <a:pt x="62" y="101"/>
                </a:lnTo>
                <a:lnTo>
                  <a:pt x="59" y="101"/>
                </a:lnTo>
                <a:lnTo>
                  <a:pt x="60" y="50"/>
                </a:lnTo>
                <a:lnTo>
                  <a:pt x="41" y="50"/>
                </a:lnTo>
                <a:lnTo>
                  <a:pt x="41" y="53"/>
                </a:lnTo>
                <a:lnTo>
                  <a:pt x="16" y="52"/>
                </a:lnTo>
                <a:lnTo>
                  <a:pt x="15" y="57"/>
                </a:lnTo>
                <a:lnTo>
                  <a:pt x="0" y="57"/>
                </a:lnTo>
                <a:lnTo>
                  <a:pt x="1" y="31"/>
                </a:lnTo>
                <a:lnTo>
                  <a:pt x="38" y="34"/>
                </a:lnTo>
                <a:lnTo>
                  <a:pt x="38" y="37"/>
                </a:lnTo>
                <a:lnTo>
                  <a:pt x="43" y="37"/>
                </a:lnTo>
                <a:lnTo>
                  <a:pt x="45" y="2"/>
                </a:lnTo>
                <a:lnTo>
                  <a:pt x="48" y="2"/>
                </a:lnTo>
                <a:lnTo>
                  <a:pt x="51" y="2"/>
                </a:lnTo>
                <a:lnTo>
                  <a:pt x="54" y="2"/>
                </a:lnTo>
                <a:lnTo>
                  <a:pt x="59" y="2"/>
                </a:lnTo>
                <a:lnTo>
                  <a:pt x="60" y="2"/>
                </a:lnTo>
                <a:lnTo>
                  <a:pt x="63" y="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4" name="Freeform 249"/>
          <p:cNvSpPr>
            <a:spLocks/>
          </p:cNvSpPr>
          <p:nvPr/>
        </p:nvSpPr>
        <p:spPr bwMode="auto">
          <a:xfrm rot="21334256">
            <a:off x="17017996" y="2959146"/>
            <a:ext cx="507564" cy="673674"/>
          </a:xfrm>
          <a:custGeom>
            <a:avLst/>
            <a:gdLst>
              <a:gd name="T0" fmla="*/ 2147483647 w 164"/>
              <a:gd name="T1" fmla="*/ 2147483647 h 247"/>
              <a:gd name="T2" fmla="*/ 2147483647 w 164"/>
              <a:gd name="T3" fmla="*/ 2147483647 h 247"/>
              <a:gd name="T4" fmla="*/ 2147483647 w 164"/>
              <a:gd name="T5" fmla="*/ 2147483647 h 247"/>
              <a:gd name="T6" fmla="*/ 2147483647 w 164"/>
              <a:gd name="T7" fmla="*/ 2147483647 h 247"/>
              <a:gd name="T8" fmla="*/ 2147483647 w 164"/>
              <a:gd name="T9" fmla="*/ 2147483647 h 247"/>
              <a:gd name="T10" fmla="*/ 2147483647 w 164"/>
              <a:gd name="T11" fmla="*/ 2147483647 h 247"/>
              <a:gd name="T12" fmla="*/ 2147483647 w 164"/>
              <a:gd name="T13" fmla="*/ 2147483647 h 247"/>
              <a:gd name="T14" fmla="*/ 2147483647 w 164"/>
              <a:gd name="T15" fmla="*/ 2147483647 h 247"/>
              <a:gd name="T16" fmla="*/ 2147483647 w 164"/>
              <a:gd name="T17" fmla="*/ 2147483647 h 247"/>
              <a:gd name="T18" fmla="*/ 2147483647 w 164"/>
              <a:gd name="T19" fmla="*/ 2147483647 h 247"/>
              <a:gd name="T20" fmla="*/ 2147483647 w 164"/>
              <a:gd name="T21" fmla="*/ 2147483647 h 247"/>
              <a:gd name="T22" fmla="*/ 2147483647 w 164"/>
              <a:gd name="T23" fmla="*/ 2147483647 h 247"/>
              <a:gd name="T24" fmla="*/ 2147483647 w 164"/>
              <a:gd name="T25" fmla="*/ 2147483647 h 247"/>
              <a:gd name="T26" fmla="*/ 2147483647 w 164"/>
              <a:gd name="T27" fmla="*/ 2147483647 h 247"/>
              <a:gd name="T28" fmla="*/ 2147483647 w 164"/>
              <a:gd name="T29" fmla="*/ 2147483647 h 247"/>
              <a:gd name="T30" fmla="*/ 2147483647 w 164"/>
              <a:gd name="T31" fmla="*/ 2147483647 h 247"/>
              <a:gd name="T32" fmla="*/ 2147483647 w 164"/>
              <a:gd name="T33" fmla="*/ 2147483647 h 247"/>
              <a:gd name="T34" fmla="*/ 2147483647 w 164"/>
              <a:gd name="T35" fmla="*/ 2147483647 h 247"/>
              <a:gd name="T36" fmla="*/ 2147483647 w 164"/>
              <a:gd name="T37" fmla="*/ 2147483647 h 247"/>
              <a:gd name="T38" fmla="*/ 2147483647 w 164"/>
              <a:gd name="T39" fmla="*/ 2147483647 h 247"/>
              <a:gd name="T40" fmla="*/ 2147483647 w 164"/>
              <a:gd name="T41" fmla="*/ 2147483647 h 247"/>
              <a:gd name="T42" fmla="*/ 2147483647 w 164"/>
              <a:gd name="T43" fmla="*/ 2147483647 h 247"/>
              <a:gd name="T44" fmla="*/ 2147483647 w 164"/>
              <a:gd name="T45" fmla="*/ 2147483647 h 247"/>
              <a:gd name="T46" fmla="*/ 2147483647 w 164"/>
              <a:gd name="T47" fmla="*/ 2147483647 h 247"/>
              <a:gd name="T48" fmla="*/ 2147483647 w 164"/>
              <a:gd name="T49" fmla="*/ 2147483647 h 247"/>
              <a:gd name="T50" fmla="*/ 2147483647 w 164"/>
              <a:gd name="T51" fmla="*/ 2147483647 h 247"/>
              <a:gd name="T52" fmla="*/ 2147483647 w 164"/>
              <a:gd name="T53" fmla="*/ 2147483647 h 247"/>
              <a:gd name="T54" fmla="*/ 2147483647 w 164"/>
              <a:gd name="T55" fmla="*/ 2147483647 h 247"/>
              <a:gd name="T56" fmla="*/ 2147483647 w 164"/>
              <a:gd name="T57" fmla="*/ 2147483647 h 247"/>
              <a:gd name="T58" fmla="*/ 2147483647 w 164"/>
              <a:gd name="T59" fmla="*/ 2147483647 h 247"/>
              <a:gd name="T60" fmla="*/ 2147483647 w 164"/>
              <a:gd name="T61" fmla="*/ 2147483647 h 247"/>
              <a:gd name="T62" fmla="*/ 2147483647 w 164"/>
              <a:gd name="T63" fmla="*/ 2147483647 h 247"/>
              <a:gd name="T64" fmla="*/ 2147483647 w 164"/>
              <a:gd name="T65" fmla="*/ 2147483647 h 247"/>
              <a:gd name="T66" fmla="*/ 2147483647 w 164"/>
              <a:gd name="T67" fmla="*/ 2147483647 h 247"/>
              <a:gd name="T68" fmla="*/ 2147483647 w 164"/>
              <a:gd name="T69" fmla="*/ 2147483647 h 247"/>
              <a:gd name="T70" fmla="*/ 2147483647 w 164"/>
              <a:gd name="T71" fmla="*/ 2147483647 h 247"/>
              <a:gd name="T72" fmla="*/ 2147483647 w 164"/>
              <a:gd name="T73" fmla="*/ 2147483647 h 247"/>
              <a:gd name="T74" fmla="*/ 2147483647 w 164"/>
              <a:gd name="T75" fmla="*/ 2147483647 h 247"/>
              <a:gd name="T76" fmla="*/ 2147483647 w 164"/>
              <a:gd name="T77" fmla="*/ 2147483647 h 247"/>
              <a:gd name="T78" fmla="*/ 2147483647 w 164"/>
              <a:gd name="T79" fmla="*/ 2147483647 h 247"/>
              <a:gd name="T80" fmla="*/ 2147483647 w 164"/>
              <a:gd name="T81" fmla="*/ 2147483647 h 247"/>
              <a:gd name="T82" fmla="*/ 2147483647 w 164"/>
              <a:gd name="T83" fmla="*/ 2147483647 h 247"/>
              <a:gd name="T84" fmla="*/ 2147483647 w 164"/>
              <a:gd name="T85" fmla="*/ 2147483647 h 247"/>
              <a:gd name="T86" fmla="*/ 2147483647 w 164"/>
              <a:gd name="T87" fmla="*/ 2147483647 h 247"/>
              <a:gd name="T88" fmla="*/ 2147483647 w 164"/>
              <a:gd name="T89" fmla="*/ 2147483647 h 247"/>
              <a:gd name="T90" fmla="*/ 2147483647 w 164"/>
              <a:gd name="T91" fmla="*/ 2147483647 h 247"/>
              <a:gd name="T92" fmla="*/ 2147483647 w 164"/>
              <a:gd name="T93" fmla="*/ 2147483647 h 247"/>
              <a:gd name="T94" fmla="*/ 2147483647 w 164"/>
              <a:gd name="T95" fmla="*/ 2147483647 h 247"/>
              <a:gd name="T96" fmla="*/ 2147483647 w 164"/>
              <a:gd name="T97" fmla="*/ 2147483647 h 247"/>
              <a:gd name="T98" fmla="*/ 2147483647 w 164"/>
              <a:gd name="T99" fmla="*/ 2147483647 h 247"/>
              <a:gd name="T100" fmla="*/ 2147483647 w 164"/>
              <a:gd name="T101" fmla="*/ 2147483647 h 247"/>
              <a:gd name="T102" fmla="*/ 2147483647 w 164"/>
              <a:gd name="T103" fmla="*/ 2147483647 h 247"/>
              <a:gd name="T104" fmla="*/ 2147483647 w 164"/>
              <a:gd name="T105" fmla="*/ 2147483647 h 247"/>
              <a:gd name="T106" fmla="*/ 2147483647 w 164"/>
              <a:gd name="T107" fmla="*/ 2147483647 h 247"/>
              <a:gd name="T108" fmla="*/ 2147483647 w 164"/>
              <a:gd name="T109" fmla="*/ 2147483647 h 24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64"/>
              <a:gd name="T166" fmla="*/ 0 h 247"/>
              <a:gd name="T167" fmla="*/ 164 w 164"/>
              <a:gd name="T168" fmla="*/ 247 h 24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64" h="247">
                <a:moveTo>
                  <a:pt x="128" y="35"/>
                </a:moveTo>
                <a:lnTo>
                  <a:pt x="129" y="39"/>
                </a:lnTo>
                <a:lnTo>
                  <a:pt x="131" y="42"/>
                </a:lnTo>
                <a:lnTo>
                  <a:pt x="132" y="44"/>
                </a:lnTo>
                <a:lnTo>
                  <a:pt x="133" y="44"/>
                </a:lnTo>
                <a:lnTo>
                  <a:pt x="133" y="47"/>
                </a:lnTo>
                <a:lnTo>
                  <a:pt x="135" y="53"/>
                </a:lnTo>
                <a:lnTo>
                  <a:pt x="135" y="57"/>
                </a:lnTo>
                <a:lnTo>
                  <a:pt x="135" y="64"/>
                </a:lnTo>
                <a:lnTo>
                  <a:pt x="136" y="69"/>
                </a:lnTo>
                <a:lnTo>
                  <a:pt x="136" y="70"/>
                </a:lnTo>
                <a:lnTo>
                  <a:pt x="138" y="75"/>
                </a:lnTo>
                <a:lnTo>
                  <a:pt x="141" y="76"/>
                </a:lnTo>
                <a:lnTo>
                  <a:pt x="142" y="76"/>
                </a:lnTo>
                <a:lnTo>
                  <a:pt x="145" y="83"/>
                </a:lnTo>
                <a:lnTo>
                  <a:pt x="148" y="89"/>
                </a:lnTo>
                <a:lnTo>
                  <a:pt x="148" y="91"/>
                </a:lnTo>
                <a:lnTo>
                  <a:pt x="144" y="92"/>
                </a:lnTo>
                <a:lnTo>
                  <a:pt x="141" y="94"/>
                </a:lnTo>
                <a:lnTo>
                  <a:pt x="139" y="97"/>
                </a:lnTo>
                <a:lnTo>
                  <a:pt x="139" y="99"/>
                </a:lnTo>
                <a:lnTo>
                  <a:pt x="141" y="101"/>
                </a:lnTo>
                <a:lnTo>
                  <a:pt x="141" y="102"/>
                </a:lnTo>
                <a:lnTo>
                  <a:pt x="142" y="104"/>
                </a:lnTo>
                <a:lnTo>
                  <a:pt x="142" y="105"/>
                </a:lnTo>
                <a:lnTo>
                  <a:pt x="142" y="107"/>
                </a:lnTo>
                <a:lnTo>
                  <a:pt x="142" y="108"/>
                </a:lnTo>
                <a:lnTo>
                  <a:pt x="144" y="111"/>
                </a:lnTo>
                <a:lnTo>
                  <a:pt x="147" y="114"/>
                </a:lnTo>
                <a:lnTo>
                  <a:pt x="150" y="113"/>
                </a:lnTo>
                <a:lnTo>
                  <a:pt x="151" y="111"/>
                </a:lnTo>
                <a:lnTo>
                  <a:pt x="153" y="114"/>
                </a:lnTo>
                <a:lnTo>
                  <a:pt x="153" y="116"/>
                </a:lnTo>
                <a:lnTo>
                  <a:pt x="151" y="116"/>
                </a:lnTo>
                <a:lnTo>
                  <a:pt x="144" y="117"/>
                </a:lnTo>
                <a:lnTo>
                  <a:pt x="142" y="116"/>
                </a:lnTo>
                <a:lnTo>
                  <a:pt x="141" y="116"/>
                </a:lnTo>
                <a:lnTo>
                  <a:pt x="139" y="116"/>
                </a:lnTo>
                <a:lnTo>
                  <a:pt x="138" y="121"/>
                </a:lnTo>
                <a:lnTo>
                  <a:pt x="139" y="127"/>
                </a:lnTo>
                <a:lnTo>
                  <a:pt x="141" y="130"/>
                </a:lnTo>
                <a:lnTo>
                  <a:pt x="142" y="132"/>
                </a:lnTo>
                <a:lnTo>
                  <a:pt x="145" y="130"/>
                </a:lnTo>
                <a:lnTo>
                  <a:pt x="148" y="130"/>
                </a:lnTo>
                <a:lnTo>
                  <a:pt x="150" y="132"/>
                </a:lnTo>
                <a:lnTo>
                  <a:pt x="153" y="133"/>
                </a:lnTo>
                <a:lnTo>
                  <a:pt x="154" y="136"/>
                </a:lnTo>
                <a:lnTo>
                  <a:pt x="157" y="142"/>
                </a:lnTo>
                <a:lnTo>
                  <a:pt x="160" y="148"/>
                </a:lnTo>
                <a:lnTo>
                  <a:pt x="161" y="149"/>
                </a:lnTo>
                <a:lnTo>
                  <a:pt x="163" y="152"/>
                </a:lnTo>
                <a:lnTo>
                  <a:pt x="164" y="155"/>
                </a:lnTo>
                <a:lnTo>
                  <a:pt x="160" y="158"/>
                </a:lnTo>
                <a:lnTo>
                  <a:pt x="157" y="160"/>
                </a:lnTo>
                <a:lnTo>
                  <a:pt x="151" y="162"/>
                </a:lnTo>
                <a:lnTo>
                  <a:pt x="150" y="162"/>
                </a:lnTo>
                <a:lnTo>
                  <a:pt x="147" y="160"/>
                </a:lnTo>
                <a:lnTo>
                  <a:pt x="145" y="160"/>
                </a:lnTo>
                <a:lnTo>
                  <a:pt x="144" y="160"/>
                </a:lnTo>
                <a:lnTo>
                  <a:pt x="142" y="160"/>
                </a:lnTo>
                <a:lnTo>
                  <a:pt x="141" y="157"/>
                </a:lnTo>
                <a:lnTo>
                  <a:pt x="136" y="160"/>
                </a:lnTo>
                <a:lnTo>
                  <a:pt x="135" y="161"/>
                </a:lnTo>
                <a:lnTo>
                  <a:pt x="128" y="164"/>
                </a:lnTo>
                <a:lnTo>
                  <a:pt x="128" y="165"/>
                </a:lnTo>
                <a:lnTo>
                  <a:pt x="128" y="170"/>
                </a:lnTo>
                <a:lnTo>
                  <a:pt x="129" y="170"/>
                </a:lnTo>
                <a:lnTo>
                  <a:pt x="129" y="173"/>
                </a:lnTo>
                <a:lnTo>
                  <a:pt x="129" y="174"/>
                </a:lnTo>
                <a:lnTo>
                  <a:pt x="129" y="176"/>
                </a:lnTo>
                <a:lnTo>
                  <a:pt x="131" y="179"/>
                </a:lnTo>
                <a:lnTo>
                  <a:pt x="128" y="180"/>
                </a:lnTo>
                <a:lnTo>
                  <a:pt x="126" y="182"/>
                </a:lnTo>
                <a:lnTo>
                  <a:pt x="125" y="183"/>
                </a:lnTo>
                <a:lnTo>
                  <a:pt x="123" y="184"/>
                </a:lnTo>
                <a:lnTo>
                  <a:pt x="123" y="186"/>
                </a:lnTo>
                <a:lnTo>
                  <a:pt x="125" y="190"/>
                </a:lnTo>
                <a:lnTo>
                  <a:pt x="125" y="192"/>
                </a:lnTo>
                <a:lnTo>
                  <a:pt x="123" y="195"/>
                </a:lnTo>
                <a:lnTo>
                  <a:pt x="125" y="198"/>
                </a:lnTo>
                <a:lnTo>
                  <a:pt x="126" y="198"/>
                </a:lnTo>
                <a:lnTo>
                  <a:pt x="126" y="199"/>
                </a:lnTo>
                <a:lnTo>
                  <a:pt x="126" y="201"/>
                </a:lnTo>
                <a:lnTo>
                  <a:pt x="126" y="202"/>
                </a:lnTo>
                <a:lnTo>
                  <a:pt x="126" y="204"/>
                </a:lnTo>
                <a:lnTo>
                  <a:pt x="128" y="208"/>
                </a:lnTo>
                <a:lnTo>
                  <a:pt x="131" y="208"/>
                </a:lnTo>
                <a:lnTo>
                  <a:pt x="131" y="209"/>
                </a:lnTo>
                <a:lnTo>
                  <a:pt x="131" y="212"/>
                </a:lnTo>
                <a:lnTo>
                  <a:pt x="129" y="214"/>
                </a:lnTo>
                <a:lnTo>
                  <a:pt x="128" y="215"/>
                </a:lnTo>
                <a:lnTo>
                  <a:pt x="114" y="215"/>
                </a:lnTo>
                <a:lnTo>
                  <a:pt x="114" y="201"/>
                </a:lnTo>
                <a:lnTo>
                  <a:pt x="107" y="201"/>
                </a:lnTo>
                <a:lnTo>
                  <a:pt x="107" y="211"/>
                </a:lnTo>
                <a:lnTo>
                  <a:pt x="104" y="209"/>
                </a:lnTo>
                <a:lnTo>
                  <a:pt x="95" y="221"/>
                </a:lnTo>
                <a:lnTo>
                  <a:pt x="109" y="231"/>
                </a:lnTo>
                <a:lnTo>
                  <a:pt x="100" y="247"/>
                </a:lnTo>
                <a:lnTo>
                  <a:pt x="85" y="240"/>
                </a:lnTo>
                <a:lnTo>
                  <a:pt x="92" y="230"/>
                </a:lnTo>
                <a:lnTo>
                  <a:pt x="72" y="202"/>
                </a:lnTo>
                <a:lnTo>
                  <a:pt x="75" y="202"/>
                </a:lnTo>
                <a:lnTo>
                  <a:pt x="76" y="202"/>
                </a:lnTo>
                <a:lnTo>
                  <a:pt x="76" y="201"/>
                </a:lnTo>
                <a:lnTo>
                  <a:pt x="76" y="199"/>
                </a:lnTo>
                <a:lnTo>
                  <a:pt x="76" y="196"/>
                </a:lnTo>
                <a:lnTo>
                  <a:pt x="78" y="193"/>
                </a:lnTo>
                <a:lnTo>
                  <a:pt x="79" y="190"/>
                </a:lnTo>
                <a:lnTo>
                  <a:pt x="73" y="190"/>
                </a:lnTo>
                <a:lnTo>
                  <a:pt x="72" y="187"/>
                </a:lnTo>
                <a:lnTo>
                  <a:pt x="63" y="193"/>
                </a:lnTo>
                <a:lnTo>
                  <a:pt x="53" y="192"/>
                </a:lnTo>
                <a:lnTo>
                  <a:pt x="51" y="182"/>
                </a:lnTo>
                <a:lnTo>
                  <a:pt x="50" y="180"/>
                </a:lnTo>
                <a:lnTo>
                  <a:pt x="47" y="180"/>
                </a:lnTo>
                <a:lnTo>
                  <a:pt x="43" y="182"/>
                </a:lnTo>
                <a:lnTo>
                  <a:pt x="41" y="183"/>
                </a:lnTo>
                <a:lnTo>
                  <a:pt x="40" y="187"/>
                </a:lnTo>
                <a:lnTo>
                  <a:pt x="43" y="190"/>
                </a:lnTo>
                <a:lnTo>
                  <a:pt x="43" y="192"/>
                </a:lnTo>
                <a:lnTo>
                  <a:pt x="41" y="193"/>
                </a:lnTo>
                <a:lnTo>
                  <a:pt x="40" y="193"/>
                </a:lnTo>
                <a:lnTo>
                  <a:pt x="40" y="192"/>
                </a:lnTo>
                <a:lnTo>
                  <a:pt x="38" y="192"/>
                </a:lnTo>
                <a:lnTo>
                  <a:pt x="38" y="196"/>
                </a:lnTo>
                <a:lnTo>
                  <a:pt x="37" y="196"/>
                </a:lnTo>
                <a:lnTo>
                  <a:pt x="35" y="196"/>
                </a:lnTo>
                <a:lnTo>
                  <a:pt x="32" y="192"/>
                </a:lnTo>
                <a:lnTo>
                  <a:pt x="31" y="195"/>
                </a:lnTo>
                <a:lnTo>
                  <a:pt x="29" y="195"/>
                </a:lnTo>
                <a:lnTo>
                  <a:pt x="28" y="196"/>
                </a:lnTo>
                <a:lnTo>
                  <a:pt x="7" y="182"/>
                </a:lnTo>
                <a:lnTo>
                  <a:pt x="6" y="180"/>
                </a:lnTo>
                <a:lnTo>
                  <a:pt x="19" y="167"/>
                </a:lnTo>
                <a:lnTo>
                  <a:pt x="16" y="165"/>
                </a:lnTo>
                <a:lnTo>
                  <a:pt x="35" y="146"/>
                </a:lnTo>
                <a:lnTo>
                  <a:pt x="37" y="141"/>
                </a:lnTo>
                <a:lnTo>
                  <a:pt x="38" y="136"/>
                </a:lnTo>
                <a:lnTo>
                  <a:pt x="38" y="133"/>
                </a:lnTo>
                <a:lnTo>
                  <a:pt x="38" y="130"/>
                </a:lnTo>
                <a:lnTo>
                  <a:pt x="32" y="138"/>
                </a:lnTo>
                <a:lnTo>
                  <a:pt x="22" y="130"/>
                </a:lnTo>
                <a:lnTo>
                  <a:pt x="19" y="130"/>
                </a:lnTo>
                <a:lnTo>
                  <a:pt x="15" y="127"/>
                </a:lnTo>
                <a:lnTo>
                  <a:pt x="16" y="116"/>
                </a:lnTo>
                <a:lnTo>
                  <a:pt x="21" y="117"/>
                </a:lnTo>
                <a:lnTo>
                  <a:pt x="24" y="119"/>
                </a:lnTo>
                <a:lnTo>
                  <a:pt x="28" y="116"/>
                </a:lnTo>
                <a:lnTo>
                  <a:pt x="29" y="114"/>
                </a:lnTo>
                <a:lnTo>
                  <a:pt x="29" y="111"/>
                </a:lnTo>
                <a:lnTo>
                  <a:pt x="28" y="108"/>
                </a:lnTo>
                <a:lnTo>
                  <a:pt x="28" y="107"/>
                </a:lnTo>
                <a:lnTo>
                  <a:pt x="27" y="105"/>
                </a:lnTo>
                <a:lnTo>
                  <a:pt x="37" y="101"/>
                </a:lnTo>
                <a:lnTo>
                  <a:pt x="40" y="101"/>
                </a:lnTo>
                <a:lnTo>
                  <a:pt x="43" y="101"/>
                </a:lnTo>
                <a:lnTo>
                  <a:pt x="46" y="101"/>
                </a:lnTo>
                <a:lnTo>
                  <a:pt x="48" y="99"/>
                </a:lnTo>
                <a:lnTo>
                  <a:pt x="51" y="99"/>
                </a:lnTo>
                <a:lnTo>
                  <a:pt x="54" y="98"/>
                </a:lnTo>
                <a:lnTo>
                  <a:pt x="51" y="97"/>
                </a:lnTo>
                <a:lnTo>
                  <a:pt x="51" y="94"/>
                </a:lnTo>
                <a:lnTo>
                  <a:pt x="51" y="91"/>
                </a:lnTo>
                <a:lnTo>
                  <a:pt x="51" y="88"/>
                </a:lnTo>
                <a:lnTo>
                  <a:pt x="51" y="85"/>
                </a:lnTo>
                <a:lnTo>
                  <a:pt x="50" y="82"/>
                </a:lnTo>
                <a:lnTo>
                  <a:pt x="47" y="80"/>
                </a:lnTo>
                <a:lnTo>
                  <a:pt x="44" y="79"/>
                </a:lnTo>
                <a:lnTo>
                  <a:pt x="44" y="78"/>
                </a:lnTo>
                <a:lnTo>
                  <a:pt x="41" y="73"/>
                </a:lnTo>
                <a:lnTo>
                  <a:pt x="40" y="72"/>
                </a:lnTo>
                <a:lnTo>
                  <a:pt x="38" y="70"/>
                </a:lnTo>
                <a:lnTo>
                  <a:pt x="37" y="69"/>
                </a:lnTo>
                <a:lnTo>
                  <a:pt x="35" y="63"/>
                </a:lnTo>
                <a:lnTo>
                  <a:pt x="34" y="63"/>
                </a:lnTo>
                <a:lnTo>
                  <a:pt x="32" y="64"/>
                </a:lnTo>
                <a:lnTo>
                  <a:pt x="34" y="66"/>
                </a:lnTo>
                <a:lnTo>
                  <a:pt x="32" y="66"/>
                </a:lnTo>
                <a:lnTo>
                  <a:pt x="31" y="66"/>
                </a:lnTo>
                <a:lnTo>
                  <a:pt x="29" y="64"/>
                </a:lnTo>
                <a:lnTo>
                  <a:pt x="29" y="63"/>
                </a:lnTo>
                <a:lnTo>
                  <a:pt x="29" y="61"/>
                </a:lnTo>
                <a:lnTo>
                  <a:pt x="28" y="61"/>
                </a:lnTo>
                <a:lnTo>
                  <a:pt x="27" y="60"/>
                </a:lnTo>
                <a:lnTo>
                  <a:pt x="25" y="57"/>
                </a:lnTo>
                <a:lnTo>
                  <a:pt x="24" y="54"/>
                </a:lnTo>
                <a:lnTo>
                  <a:pt x="21" y="54"/>
                </a:lnTo>
                <a:lnTo>
                  <a:pt x="18" y="51"/>
                </a:lnTo>
                <a:lnTo>
                  <a:pt x="16" y="50"/>
                </a:lnTo>
                <a:lnTo>
                  <a:pt x="16" y="48"/>
                </a:lnTo>
                <a:lnTo>
                  <a:pt x="18" y="45"/>
                </a:lnTo>
                <a:lnTo>
                  <a:pt x="18" y="42"/>
                </a:lnTo>
                <a:lnTo>
                  <a:pt x="16" y="42"/>
                </a:lnTo>
                <a:lnTo>
                  <a:pt x="13" y="44"/>
                </a:lnTo>
                <a:lnTo>
                  <a:pt x="12" y="44"/>
                </a:lnTo>
                <a:lnTo>
                  <a:pt x="6" y="39"/>
                </a:lnTo>
                <a:lnTo>
                  <a:pt x="7" y="38"/>
                </a:lnTo>
                <a:lnTo>
                  <a:pt x="7" y="36"/>
                </a:lnTo>
                <a:lnTo>
                  <a:pt x="7" y="34"/>
                </a:lnTo>
                <a:lnTo>
                  <a:pt x="6" y="31"/>
                </a:lnTo>
                <a:lnTo>
                  <a:pt x="6" y="29"/>
                </a:lnTo>
                <a:lnTo>
                  <a:pt x="5" y="29"/>
                </a:lnTo>
                <a:lnTo>
                  <a:pt x="5" y="28"/>
                </a:lnTo>
                <a:lnTo>
                  <a:pt x="3" y="26"/>
                </a:lnTo>
                <a:lnTo>
                  <a:pt x="2" y="25"/>
                </a:lnTo>
                <a:lnTo>
                  <a:pt x="2" y="22"/>
                </a:lnTo>
                <a:lnTo>
                  <a:pt x="2" y="20"/>
                </a:lnTo>
                <a:lnTo>
                  <a:pt x="0" y="19"/>
                </a:lnTo>
                <a:lnTo>
                  <a:pt x="2" y="17"/>
                </a:lnTo>
                <a:lnTo>
                  <a:pt x="3" y="16"/>
                </a:lnTo>
                <a:lnTo>
                  <a:pt x="5" y="15"/>
                </a:lnTo>
                <a:lnTo>
                  <a:pt x="7" y="13"/>
                </a:lnTo>
                <a:lnTo>
                  <a:pt x="7" y="12"/>
                </a:lnTo>
                <a:lnTo>
                  <a:pt x="7" y="7"/>
                </a:lnTo>
                <a:lnTo>
                  <a:pt x="6" y="6"/>
                </a:lnTo>
                <a:lnTo>
                  <a:pt x="5" y="4"/>
                </a:lnTo>
                <a:lnTo>
                  <a:pt x="3" y="4"/>
                </a:lnTo>
                <a:lnTo>
                  <a:pt x="2" y="3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9" y="4"/>
                </a:lnTo>
                <a:lnTo>
                  <a:pt x="9" y="6"/>
                </a:lnTo>
                <a:lnTo>
                  <a:pt x="10" y="10"/>
                </a:lnTo>
                <a:lnTo>
                  <a:pt x="12" y="13"/>
                </a:lnTo>
                <a:lnTo>
                  <a:pt x="12" y="15"/>
                </a:lnTo>
                <a:lnTo>
                  <a:pt x="10" y="16"/>
                </a:lnTo>
                <a:lnTo>
                  <a:pt x="12" y="17"/>
                </a:lnTo>
                <a:lnTo>
                  <a:pt x="13" y="17"/>
                </a:lnTo>
                <a:lnTo>
                  <a:pt x="16" y="20"/>
                </a:lnTo>
                <a:lnTo>
                  <a:pt x="18" y="19"/>
                </a:lnTo>
                <a:lnTo>
                  <a:pt x="18" y="17"/>
                </a:lnTo>
                <a:lnTo>
                  <a:pt x="18" y="16"/>
                </a:lnTo>
                <a:lnTo>
                  <a:pt x="19" y="16"/>
                </a:lnTo>
                <a:lnTo>
                  <a:pt x="21" y="16"/>
                </a:lnTo>
                <a:lnTo>
                  <a:pt x="24" y="16"/>
                </a:lnTo>
                <a:lnTo>
                  <a:pt x="28" y="16"/>
                </a:lnTo>
                <a:lnTo>
                  <a:pt x="28" y="17"/>
                </a:lnTo>
                <a:lnTo>
                  <a:pt x="31" y="19"/>
                </a:lnTo>
                <a:lnTo>
                  <a:pt x="32" y="22"/>
                </a:lnTo>
                <a:lnTo>
                  <a:pt x="34" y="23"/>
                </a:lnTo>
                <a:lnTo>
                  <a:pt x="35" y="22"/>
                </a:lnTo>
                <a:lnTo>
                  <a:pt x="34" y="19"/>
                </a:lnTo>
                <a:lnTo>
                  <a:pt x="35" y="19"/>
                </a:lnTo>
                <a:lnTo>
                  <a:pt x="35" y="17"/>
                </a:lnTo>
                <a:lnTo>
                  <a:pt x="37" y="17"/>
                </a:lnTo>
                <a:lnTo>
                  <a:pt x="40" y="19"/>
                </a:lnTo>
                <a:lnTo>
                  <a:pt x="43" y="19"/>
                </a:lnTo>
                <a:lnTo>
                  <a:pt x="44" y="20"/>
                </a:lnTo>
                <a:lnTo>
                  <a:pt x="46" y="20"/>
                </a:lnTo>
                <a:lnTo>
                  <a:pt x="47" y="20"/>
                </a:lnTo>
                <a:lnTo>
                  <a:pt x="50" y="19"/>
                </a:lnTo>
                <a:lnTo>
                  <a:pt x="53" y="19"/>
                </a:lnTo>
                <a:lnTo>
                  <a:pt x="54" y="22"/>
                </a:lnTo>
                <a:lnTo>
                  <a:pt x="56" y="23"/>
                </a:lnTo>
                <a:lnTo>
                  <a:pt x="59" y="26"/>
                </a:lnTo>
                <a:lnTo>
                  <a:pt x="59" y="28"/>
                </a:lnTo>
                <a:lnTo>
                  <a:pt x="59" y="29"/>
                </a:lnTo>
                <a:lnTo>
                  <a:pt x="56" y="31"/>
                </a:lnTo>
                <a:lnTo>
                  <a:pt x="56" y="32"/>
                </a:lnTo>
                <a:lnTo>
                  <a:pt x="57" y="32"/>
                </a:lnTo>
                <a:lnTo>
                  <a:pt x="59" y="32"/>
                </a:lnTo>
                <a:lnTo>
                  <a:pt x="60" y="32"/>
                </a:lnTo>
                <a:lnTo>
                  <a:pt x="60" y="34"/>
                </a:lnTo>
                <a:lnTo>
                  <a:pt x="60" y="35"/>
                </a:lnTo>
                <a:lnTo>
                  <a:pt x="59" y="35"/>
                </a:lnTo>
                <a:lnTo>
                  <a:pt x="57" y="36"/>
                </a:lnTo>
                <a:lnTo>
                  <a:pt x="59" y="36"/>
                </a:lnTo>
                <a:lnTo>
                  <a:pt x="54" y="36"/>
                </a:lnTo>
                <a:lnTo>
                  <a:pt x="51" y="39"/>
                </a:lnTo>
                <a:lnTo>
                  <a:pt x="48" y="41"/>
                </a:lnTo>
                <a:lnTo>
                  <a:pt x="46" y="42"/>
                </a:lnTo>
                <a:lnTo>
                  <a:pt x="44" y="48"/>
                </a:lnTo>
                <a:lnTo>
                  <a:pt x="46" y="51"/>
                </a:lnTo>
                <a:lnTo>
                  <a:pt x="47" y="54"/>
                </a:lnTo>
                <a:lnTo>
                  <a:pt x="48" y="56"/>
                </a:lnTo>
                <a:lnTo>
                  <a:pt x="53" y="53"/>
                </a:lnTo>
                <a:lnTo>
                  <a:pt x="56" y="51"/>
                </a:lnTo>
                <a:lnTo>
                  <a:pt x="59" y="50"/>
                </a:lnTo>
                <a:lnTo>
                  <a:pt x="57" y="48"/>
                </a:lnTo>
                <a:lnTo>
                  <a:pt x="65" y="47"/>
                </a:lnTo>
                <a:lnTo>
                  <a:pt x="65" y="48"/>
                </a:lnTo>
                <a:lnTo>
                  <a:pt x="68" y="48"/>
                </a:lnTo>
                <a:lnTo>
                  <a:pt x="69" y="48"/>
                </a:lnTo>
                <a:lnTo>
                  <a:pt x="69" y="50"/>
                </a:lnTo>
                <a:lnTo>
                  <a:pt x="69" y="54"/>
                </a:lnTo>
                <a:lnTo>
                  <a:pt x="68" y="54"/>
                </a:lnTo>
                <a:lnTo>
                  <a:pt x="72" y="56"/>
                </a:lnTo>
                <a:lnTo>
                  <a:pt x="73" y="57"/>
                </a:lnTo>
                <a:lnTo>
                  <a:pt x="75" y="58"/>
                </a:lnTo>
                <a:lnTo>
                  <a:pt x="85" y="56"/>
                </a:lnTo>
                <a:lnTo>
                  <a:pt x="91" y="53"/>
                </a:lnTo>
                <a:lnTo>
                  <a:pt x="92" y="53"/>
                </a:lnTo>
                <a:lnTo>
                  <a:pt x="92" y="48"/>
                </a:lnTo>
                <a:lnTo>
                  <a:pt x="91" y="47"/>
                </a:lnTo>
                <a:lnTo>
                  <a:pt x="91" y="45"/>
                </a:lnTo>
                <a:lnTo>
                  <a:pt x="95" y="44"/>
                </a:lnTo>
                <a:lnTo>
                  <a:pt x="100" y="42"/>
                </a:lnTo>
                <a:lnTo>
                  <a:pt x="107" y="39"/>
                </a:lnTo>
                <a:lnTo>
                  <a:pt x="112" y="38"/>
                </a:lnTo>
                <a:lnTo>
                  <a:pt x="117" y="36"/>
                </a:lnTo>
                <a:lnTo>
                  <a:pt x="120" y="35"/>
                </a:lnTo>
                <a:lnTo>
                  <a:pt x="123" y="35"/>
                </a:lnTo>
                <a:lnTo>
                  <a:pt x="128" y="34"/>
                </a:lnTo>
                <a:lnTo>
                  <a:pt x="128" y="3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55" name="Freeform 250"/>
          <p:cNvSpPr>
            <a:spLocks/>
          </p:cNvSpPr>
          <p:nvPr/>
        </p:nvSpPr>
        <p:spPr bwMode="auto">
          <a:xfrm rot="21334256">
            <a:off x="16198341" y="1907614"/>
            <a:ext cx="845941" cy="362372"/>
          </a:xfrm>
          <a:custGeom>
            <a:avLst/>
            <a:gdLst>
              <a:gd name="T0" fmla="*/ 2147483647 w 274"/>
              <a:gd name="T1" fmla="*/ 2147483647 h 133"/>
              <a:gd name="T2" fmla="*/ 2147483647 w 274"/>
              <a:gd name="T3" fmla="*/ 2147483647 h 133"/>
              <a:gd name="T4" fmla="*/ 2147483647 w 274"/>
              <a:gd name="T5" fmla="*/ 2147483647 h 133"/>
              <a:gd name="T6" fmla="*/ 2147483647 w 274"/>
              <a:gd name="T7" fmla="*/ 2147483647 h 133"/>
              <a:gd name="T8" fmla="*/ 2147483647 w 274"/>
              <a:gd name="T9" fmla="*/ 2147483647 h 133"/>
              <a:gd name="T10" fmla="*/ 2147483647 w 274"/>
              <a:gd name="T11" fmla="*/ 2147483647 h 133"/>
              <a:gd name="T12" fmla="*/ 2147483647 w 274"/>
              <a:gd name="T13" fmla="*/ 2147483647 h 133"/>
              <a:gd name="T14" fmla="*/ 2147483647 w 274"/>
              <a:gd name="T15" fmla="*/ 2147483647 h 133"/>
              <a:gd name="T16" fmla="*/ 2147483647 w 274"/>
              <a:gd name="T17" fmla="*/ 2147483647 h 133"/>
              <a:gd name="T18" fmla="*/ 2147483647 w 274"/>
              <a:gd name="T19" fmla="*/ 2147483647 h 133"/>
              <a:gd name="T20" fmla="*/ 2147483647 w 274"/>
              <a:gd name="T21" fmla="*/ 2147483647 h 133"/>
              <a:gd name="T22" fmla="*/ 2147483647 w 274"/>
              <a:gd name="T23" fmla="*/ 2147483647 h 133"/>
              <a:gd name="T24" fmla="*/ 2147483647 w 274"/>
              <a:gd name="T25" fmla="*/ 2147483647 h 133"/>
              <a:gd name="T26" fmla="*/ 2147483647 w 274"/>
              <a:gd name="T27" fmla="*/ 2147483647 h 133"/>
              <a:gd name="T28" fmla="*/ 2147483647 w 274"/>
              <a:gd name="T29" fmla="*/ 2147483647 h 133"/>
              <a:gd name="T30" fmla="*/ 2147483647 w 274"/>
              <a:gd name="T31" fmla="*/ 2147483647 h 133"/>
              <a:gd name="T32" fmla="*/ 2147483647 w 274"/>
              <a:gd name="T33" fmla="*/ 2147483647 h 133"/>
              <a:gd name="T34" fmla="*/ 2147483647 w 274"/>
              <a:gd name="T35" fmla="*/ 2147483647 h 133"/>
              <a:gd name="T36" fmla="*/ 2147483647 w 274"/>
              <a:gd name="T37" fmla="*/ 2147483647 h 133"/>
              <a:gd name="T38" fmla="*/ 2147483647 w 274"/>
              <a:gd name="T39" fmla="*/ 2147483647 h 133"/>
              <a:gd name="T40" fmla="*/ 2147483647 w 274"/>
              <a:gd name="T41" fmla="*/ 2147483647 h 133"/>
              <a:gd name="T42" fmla="*/ 2147483647 w 274"/>
              <a:gd name="T43" fmla="*/ 2147483647 h 133"/>
              <a:gd name="T44" fmla="*/ 2147483647 w 274"/>
              <a:gd name="T45" fmla="*/ 2147483647 h 133"/>
              <a:gd name="T46" fmla="*/ 2147483647 w 274"/>
              <a:gd name="T47" fmla="*/ 2147483647 h 133"/>
              <a:gd name="T48" fmla="*/ 2147483647 w 274"/>
              <a:gd name="T49" fmla="*/ 2147483647 h 133"/>
              <a:gd name="T50" fmla="*/ 2147483647 w 274"/>
              <a:gd name="T51" fmla="*/ 2147483647 h 133"/>
              <a:gd name="T52" fmla="*/ 2147483647 w 274"/>
              <a:gd name="T53" fmla="*/ 2147483647 h 133"/>
              <a:gd name="T54" fmla="*/ 2147483647 w 274"/>
              <a:gd name="T55" fmla="*/ 2147483647 h 133"/>
              <a:gd name="T56" fmla="*/ 2147483647 w 274"/>
              <a:gd name="T57" fmla="*/ 2147483647 h 133"/>
              <a:gd name="T58" fmla="*/ 2147483647 w 274"/>
              <a:gd name="T59" fmla="*/ 2147483647 h 133"/>
              <a:gd name="T60" fmla="*/ 2147483647 w 274"/>
              <a:gd name="T61" fmla="*/ 2147483647 h 133"/>
              <a:gd name="T62" fmla="*/ 2147483647 w 274"/>
              <a:gd name="T63" fmla="*/ 2147483647 h 133"/>
              <a:gd name="T64" fmla="*/ 2147483647 w 274"/>
              <a:gd name="T65" fmla="*/ 2147483647 h 133"/>
              <a:gd name="T66" fmla="*/ 2147483647 w 274"/>
              <a:gd name="T67" fmla="*/ 2147483647 h 133"/>
              <a:gd name="T68" fmla="*/ 2147483647 w 274"/>
              <a:gd name="T69" fmla="*/ 2147483647 h 133"/>
              <a:gd name="T70" fmla="*/ 2147483647 w 274"/>
              <a:gd name="T71" fmla="*/ 2147483647 h 133"/>
              <a:gd name="T72" fmla="*/ 2147483647 w 274"/>
              <a:gd name="T73" fmla="*/ 2147483647 h 133"/>
              <a:gd name="T74" fmla="*/ 2147483647 w 274"/>
              <a:gd name="T75" fmla="*/ 2147483647 h 133"/>
              <a:gd name="T76" fmla="*/ 2147483647 w 274"/>
              <a:gd name="T77" fmla="*/ 2147483647 h 133"/>
              <a:gd name="T78" fmla="*/ 2147483647 w 274"/>
              <a:gd name="T79" fmla="*/ 2147483647 h 133"/>
              <a:gd name="T80" fmla="*/ 2147483647 w 274"/>
              <a:gd name="T81" fmla="*/ 2147483647 h 133"/>
              <a:gd name="T82" fmla="*/ 2147483647 w 274"/>
              <a:gd name="T83" fmla="*/ 2147483647 h 133"/>
              <a:gd name="T84" fmla="*/ 2147483647 w 274"/>
              <a:gd name="T85" fmla="*/ 2147483647 h 133"/>
              <a:gd name="T86" fmla="*/ 2147483647 w 274"/>
              <a:gd name="T87" fmla="*/ 2147483647 h 133"/>
              <a:gd name="T88" fmla="*/ 2147483647 w 274"/>
              <a:gd name="T89" fmla="*/ 2147483647 h 13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74"/>
              <a:gd name="T136" fmla="*/ 0 h 133"/>
              <a:gd name="T137" fmla="*/ 274 w 274"/>
              <a:gd name="T138" fmla="*/ 133 h 13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74" h="133">
                <a:moveTo>
                  <a:pt x="274" y="67"/>
                </a:moveTo>
                <a:lnTo>
                  <a:pt x="271" y="97"/>
                </a:lnTo>
                <a:lnTo>
                  <a:pt x="271" y="108"/>
                </a:lnTo>
                <a:lnTo>
                  <a:pt x="267" y="108"/>
                </a:lnTo>
                <a:lnTo>
                  <a:pt x="264" y="107"/>
                </a:lnTo>
                <a:lnTo>
                  <a:pt x="262" y="105"/>
                </a:lnTo>
                <a:lnTo>
                  <a:pt x="257" y="107"/>
                </a:lnTo>
                <a:lnTo>
                  <a:pt x="257" y="105"/>
                </a:lnTo>
                <a:lnTo>
                  <a:pt x="255" y="104"/>
                </a:lnTo>
                <a:lnTo>
                  <a:pt x="254" y="105"/>
                </a:lnTo>
                <a:lnTo>
                  <a:pt x="252" y="107"/>
                </a:lnTo>
                <a:lnTo>
                  <a:pt x="251" y="107"/>
                </a:lnTo>
                <a:lnTo>
                  <a:pt x="249" y="108"/>
                </a:lnTo>
                <a:lnTo>
                  <a:pt x="249" y="116"/>
                </a:lnTo>
                <a:lnTo>
                  <a:pt x="211" y="114"/>
                </a:lnTo>
                <a:lnTo>
                  <a:pt x="211" y="124"/>
                </a:lnTo>
                <a:lnTo>
                  <a:pt x="191" y="124"/>
                </a:lnTo>
                <a:lnTo>
                  <a:pt x="191" y="120"/>
                </a:lnTo>
                <a:lnTo>
                  <a:pt x="164" y="119"/>
                </a:lnTo>
                <a:lnTo>
                  <a:pt x="163" y="113"/>
                </a:lnTo>
                <a:lnTo>
                  <a:pt x="155" y="113"/>
                </a:lnTo>
                <a:lnTo>
                  <a:pt x="154" y="114"/>
                </a:lnTo>
                <a:lnTo>
                  <a:pt x="158" y="126"/>
                </a:lnTo>
                <a:lnTo>
                  <a:pt x="142" y="133"/>
                </a:lnTo>
                <a:lnTo>
                  <a:pt x="139" y="130"/>
                </a:lnTo>
                <a:lnTo>
                  <a:pt x="136" y="132"/>
                </a:lnTo>
                <a:lnTo>
                  <a:pt x="133" y="124"/>
                </a:lnTo>
                <a:lnTo>
                  <a:pt x="126" y="126"/>
                </a:lnTo>
                <a:lnTo>
                  <a:pt x="92" y="123"/>
                </a:lnTo>
                <a:lnTo>
                  <a:pt x="94" y="101"/>
                </a:lnTo>
                <a:lnTo>
                  <a:pt x="45" y="98"/>
                </a:lnTo>
                <a:lnTo>
                  <a:pt x="43" y="110"/>
                </a:lnTo>
                <a:lnTo>
                  <a:pt x="41" y="111"/>
                </a:lnTo>
                <a:lnTo>
                  <a:pt x="40" y="110"/>
                </a:lnTo>
                <a:lnTo>
                  <a:pt x="40" y="107"/>
                </a:lnTo>
                <a:lnTo>
                  <a:pt x="40" y="105"/>
                </a:lnTo>
                <a:lnTo>
                  <a:pt x="40" y="104"/>
                </a:lnTo>
                <a:lnTo>
                  <a:pt x="38" y="104"/>
                </a:lnTo>
                <a:lnTo>
                  <a:pt x="32" y="102"/>
                </a:lnTo>
                <a:lnTo>
                  <a:pt x="31" y="105"/>
                </a:lnTo>
                <a:lnTo>
                  <a:pt x="31" y="110"/>
                </a:lnTo>
                <a:lnTo>
                  <a:pt x="29" y="111"/>
                </a:lnTo>
                <a:lnTo>
                  <a:pt x="28" y="110"/>
                </a:lnTo>
                <a:lnTo>
                  <a:pt x="26" y="107"/>
                </a:lnTo>
                <a:lnTo>
                  <a:pt x="26" y="108"/>
                </a:lnTo>
                <a:lnTo>
                  <a:pt x="26" y="110"/>
                </a:lnTo>
                <a:lnTo>
                  <a:pt x="19" y="110"/>
                </a:lnTo>
                <a:lnTo>
                  <a:pt x="18" y="108"/>
                </a:lnTo>
                <a:lnTo>
                  <a:pt x="18" y="104"/>
                </a:lnTo>
                <a:lnTo>
                  <a:pt x="16" y="102"/>
                </a:lnTo>
                <a:lnTo>
                  <a:pt x="15" y="104"/>
                </a:lnTo>
                <a:lnTo>
                  <a:pt x="13" y="104"/>
                </a:lnTo>
                <a:lnTo>
                  <a:pt x="10" y="107"/>
                </a:lnTo>
                <a:lnTo>
                  <a:pt x="9" y="108"/>
                </a:lnTo>
                <a:lnTo>
                  <a:pt x="7" y="108"/>
                </a:lnTo>
                <a:lnTo>
                  <a:pt x="6" y="105"/>
                </a:lnTo>
                <a:lnTo>
                  <a:pt x="7" y="69"/>
                </a:lnTo>
                <a:lnTo>
                  <a:pt x="10" y="66"/>
                </a:lnTo>
                <a:lnTo>
                  <a:pt x="0" y="51"/>
                </a:lnTo>
                <a:lnTo>
                  <a:pt x="1" y="51"/>
                </a:lnTo>
                <a:lnTo>
                  <a:pt x="6" y="56"/>
                </a:lnTo>
                <a:lnTo>
                  <a:pt x="9" y="57"/>
                </a:lnTo>
                <a:lnTo>
                  <a:pt x="10" y="56"/>
                </a:lnTo>
                <a:lnTo>
                  <a:pt x="12" y="53"/>
                </a:lnTo>
                <a:lnTo>
                  <a:pt x="13" y="47"/>
                </a:lnTo>
                <a:lnTo>
                  <a:pt x="15" y="47"/>
                </a:lnTo>
                <a:lnTo>
                  <a:pt x="15" y="44"/>
                </a:lnTo>
                <a:lnTo>
                  <a:pt x="18" y="44"/>
                </a:lnTo>
                <a:lnTo>
                  <a:pt x="19" y="45"/>
                </a:lnTo>
                <a:lnTo>
                  <a:pt x="22" y="39"/>
                </a:lnTo>
                <a:lnTo>
                  <a:pt x="40" y="41"/>
                </a:lnTo>
                <a:lnTo>
                  <a:pt x="43" y="39"/>
                </a:lnTo>
                <a:lnTo>
                  <a:pt x="43" y="41"/>
                </a:lnTo>
                <a:lnTo>
                  <a:pt x="45" y="41"/>
                </a:lnTo>
                <a:lnTo>
                  <a:pt x="48" y="44"/>
                </a:lnTo>
                <a:lnTo>
                  <a:pt x="50" y="42"/>
                </a:lnTo>
                <a:lnTo>
                  <a:pt x="51" y="44"/>
                </a:lnTo>
                <a:lnTo>
                  <a:pt x="53" y="44"/>
                </a:lnTo>
                <a:lnTo>
                  <a:pt x="54" y="45"/>
                </a:lnTo>
                <a:lnTo>
                  <a:pt x="60" y="39"/>
                </a:lnTo>
                <a:lnTo>
                  <a:pt x="63" y="39"/>
                </a:lnTo>
                <a:lnTo>
                  <a:pt x="66" y="36"/>
                </a:lnTo>
                <a:lnTo>
                  <a:pt x="63" y="35"/>
                </a:lnTo>
                <a:lnTo>
                  <a:pt x="56" y="23"/>
                </a:lnTo>
                <a:lnTo>
                  <a:pt x="51" y="13"/>
                </a:lnTo>
                <a:lnTo>
                  <a:pt x="50" y="7"/>
                </a:lnTo>
                <a:lnTo>
                  <a:pt x="48" y="0"/>
                </a:lnTo>
                <a:lnTo>
                  <a:pt x="50" y="0"/>
                </a:lnTo>
                <a:lnTo>
                  <a:pt x="65" y="6"/>
                </a:lnTo>
                <a:lnTo>
                  <a:pt x="73" y="3"/>
                </a:lnTo>
                <a:lnTo>
                  <a:pt x="81" y="6"/>
                </a:lnTo>
                <a:lnTo>
                  <a:pt x="91" y="4"/>
                </a:lnTo>
                <a:lnTo>
                  <a:pt x="89" y="22"/>
                </a:lnTo>
                <a:lnTo>
                  <a:pt x="122" y="23"/>
                </a:lnTo>
                <a:lnTo>
                  <a:pt x="125" y="39"/>
                </a:lnTo>
                <a:lnTo>
                  <a:pt x="133" y="39"/>
                </a:lnTo>
                <a:lnTo>
                  <a:pt x="139" y="39"/>
                </a:lnTo>
                <a:lnTo>
                  <a:pt x="150" y="44"/>
                </a:lnTo>
                <a:lnTo>
                  <a:pt x="150" y="47"/>
                </a:lnTo>
                <a:lnTo>
                  <a:pt x="204" y="50"/>
                </a:lnTo>
                <a:lnTo>
                  <a:pt x="205" y="60"/>
                </a:lnTo>
                <a:lnTo>
                  <a:pt x="208" y="60"/>
                </a:lnTo>
                <a:lnTo>
                  <a:pt x="207" y="61"/>
                </a:lnTo>
                <a:lnTo>
                  <a:pt x="208" y="61"/>
                </a:lnTo>
                <a:lnTo>
                  <a:pt x="210" y="64"/>
                </a:lnTo>
                <a:lnTo>
                  <a:pt x="211" y="64"/>
                </a:lnTo>
                <a:lnTo>
                  <a:pt x="211" y="63"/>
                </a:lnTo>
                <a:lnTo>
                  <a:pt x="214" y="63"/>
                </a:lnTo>
                <a:lnTo>
                  <a:pt x="214" y="66"/>
                </a:lnTo>
                <a:lnTo>
                  <a:pt x="215" y="64"/>
                </a:lnTo>
                <a:lnTo>
                  <a:pt x="217" y="63"/>
                </a:lnTo>
                <a:lnTo>
                  <a:pt x="217" y="61"/>
                </a:lnTo>
                <a:lnTo>
                  <a:pt x="218" y="61"/>
                </a:lnTo>
                <a:lnTo>
                  <a:pt x="220" y="64"/>
                </a:lnTo>
                <a:lnTo>
                  <a:pt x="224" y="63"/>
                </a:lnTo>
                <a:lnTo>
                  <a:pt x="224" y="64"/>
                </a:lnTo>
                <a:lnTo>
                  <a:pt x="226" y="64"/>
                </a:lnTo>
                <a:lnTo>
                  <a:pt x="227" y="61"/>
                </a:lnTo>
                <a:lnTo>
                  <a:pt x="229" y="63"/>
                </a:lnTo>
                <a:lnTo>
                  <a:pt x="236" y="63"/>
                </a:lnTo>
                <a:lnTo>
                  <a:pt x="239" y="64"/>
                </a:lnTo>
                <a:lnTo>
                  <a:pt x="240" y="63"/>
                </a:lnTo>
                <a:lnTo>
                  <a:pt x="240" y="60"/>
                </a:lnTo>
                <a:lnTo>
                  <a:pt x="252" y="60"/>
                </a:lnTo>
                <a:lnTo>
                  <a:pt x="252" y="56"/>
                </a:lnTo>
                <a:lnTo>
                  <a:pt x="254" y="48"/>
                </a:lnTo>
                <a:lnTo>
                  <a:pt x="265" y="48"/>
                </a:lnTo>
                <a:lnTo>
                  <a:pt x="265" y="47"/>
                </a:lnTo>
                <a:lnTo>
                  <a:pt x="265" y="45"/>
                </a:lnTo>
                <a:lnTo>
                  <a:pt x="273" y="47"/>
                </a:lnTo>
                <a:lnTo>
                  <a:pt x="271" y="63"/>
                </a:lnTo>
                <a:lnTo>
                  <a:pt x="268" y="63"/>
                </a:lnTo>
                <a:lnTo>
                  <a:pt x="268" y="66"/>
                </a:lnTo>
                <a:lnTo>
                  <a:pt x="273" y="67"/>
                </a:lnTo>
                <a:lnTo>
                  <a:pt x="274" y="6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" name="Freeform 251"/>
          <p:cNvSpPr>
            <a:spLocks/>
          </p:cNvSpPr>
          <p:nvPr/>
        </p:nvSpPr>
        <p:spPr bwMode="auto">
          <a:xfrm rot="21334256">
            <a:off x="17046938" y="2024041"/>
            <a:ext cx="581842" cy="566664"/>
          </a:xfrm>
          <a:custGeom>
            <a:avLst/>
            <a:gdLst>
              <a:gd name="T0" fmla="*/ 2147483647 w 189"/>
              <a:gd name="T1" fmla="*/ 2147483647 h 208"/>
              <a:gd name="T2" fmla="*/ 2147483647 w 189"/>
              <a:gd name="T3" fmla="*/ 2147483647 h 208"/>
              <a:gd name="T4" fmla="*/ 2147483647 w 189"/>
              <a:gd name="T5" fmla="*/ 2147483647 h 208"/>
              <a:gd name="T6" fmla="*/ 2147483647 w 189"/>
              <a:gd name="T7" fmla="*/ 2147483647 h 208"/>
              <a:gd name="T8" fmla="*/ 2147483647 w 189"/>
              <a:gd name="T9" fmla="*/ 2147483647 h 208"/>
              <a:gd name="T10" fmla="*/ 2147483647 w 189"/>
              <a:gd name="T11" fmla="*/ 2147483647 h 208"/>
              <a:gd name="T12" fmla="*/ 2147483647 w 189"/>
              <a:gd name="T13" fmla="*/ 2147483647 h 208"/>
              <a:gd name="T14" fmla="*/ 2147483647 w 189"/>
              <a:gd name="T15" fmla="*/ 2147483647 h 208"/>
              <a:gd name="T16" fmla="*/ 2147483647 w 189"/>
              <a:gd name="T17" fmla="*/ 2147483647 h 208"/>
              <a:gd name="T18" fmla="*/ 2147483647 w 189"/>
              <a:gd name="T19" fmla="*/ 2147483647 h 208"/>
              <a:gd name="T20" fmla="*/ 2147483647 w 189"/>
              <a:gd name="T21" fmla="*/ 2147483647 h 208"/>
              <a:gd name="T22" fmla="*/ 2147483647 w 189"/>
              <a:gd name="T23" fmla="*/ 2147483647 h 208"/>
              <a:gd name="T24" fmla="*/ 2147483647 w 189"/>
              <a:gd name="T25" fmla="*/ 2147483647 h 208"/>
              <a:gd name="T26" fmla="*/ 2147483647 w 189"/>
              <a:gd name="T27" fmla="*/ 2147483647 h 208"/>
              <a:gd name="T28" fmla="*/ 2147483647 w 189"/>
              <a:gd name="T29" fmla="*/ 2147483647 h 208"/>
              <a:gd name="T30" fmla="*/ 2147483647 w 189"/>
              <a:gd name="T31" fmla="*/ 2147483647 h 208"/>
              <a:gd name="T32" fmla="*/ 2147483647 w 189"/>
              <a:gd name="T33" fmla="*/ 2147483647 h 208"/>
              <a:gd name="T34" fmla="*/ 2147483647 w 189"/>
              <a:gd name="T35" fmla="*/ 2147483647 h 208"/>
              <a:gd name="T36" fmla="*/ 2147483647 w 189"/>
              <a:gd name="T37" fmla="*/ 2147483647 h 208"/>
              <a:gd name="T38" fmla="*/ 2147483647 w 189"/>
              <a:gd name="T39" fmla="*/ 2147483647 h 208"/>
              <a:gd name="T40" fmla="*/ 2147483647 w 189"/>
              <a:gd name="T41" fmla="*/ 2147483647 h 208"/>
              <a:gd name="T42" fmla="*/ 2147483647 w 189"/>
              <a:gd name="T43" fmla="*/ 2147483647 h 208"/>
              <a:gd name="T44" fmla="*/ 2147483647 w 189"/>
              <a:gd name="T45" fmla="*/ 2147483647 h 208"/>
              <a:gd name="T46" fmla="*/ 2147483647 w 189"/>
              <a:gd name="T47" fmla="*/ 2147483647 h 208"/>
              <a:gd name="T48" fmla="*/ 2147483647 w 189"/>
              <a:gd name="T49" fmla="*/ 2147483647 h 208"/>
              <a:gd name="T50" fmla="*/ 2147483647 w 189"/>
              <a:gd name="T51" fmla="*/ 2147483647 h 208"/>
              <a:gd name="T52" fmla="*/ 2147483647 w 189"/>
              <a:gd name="T53" fmla="*/ 2147483647 h 208"/>
              <a:gd name="T54" fmla="*/ 2147483647 w 189"/>
              <a:gd name="T55" fmla="*/ 2147483647 h 208"/>
              <a:gd name="T56" fmla="*/ 0 w 189"/>
              <a:gd name="T57" fmla="*/ 2147483647 h 208"/>
              <a:gd name="T58" fmla="*/ 2147483647 w 189"/>
              <a:gd name="T59" fmla="*/ 2147483647 h 208"/>
              <a:gd name="T60" fmla="*/ 2147483647 w 189"/>
              <a:gd name="T61" fmla="*/ 2147483647 h 208"/>
              <a:gd name="T62" fmla="*/ 2147483647 w 189"/>
              <a:gd name="T63" fmla="*/ 2147483647 h 208"/>
              <a:gd name="T64" fmla="*/ 2147483647 w 189"/>
              <a:gd name="T65" fmla="*/ 2147483647 h 208"/>
              <a:gd name="T66" fmla="*/ 2147483647 w 189"/>
              <a:gd name="T67" fmla="*/ 2147483647 h 208"/>
              <a:gd name="T68" fmla="*/ 2147483647 w 189"/>
              <a:gd name="T69" fmla="*/ 2147483647 h 208"/>
              <a:gd name="T70" fmla="*/ 2147483647 w 189"/>
              <a:gd name="T71" fmla="*/ 2147483647 h 208"/>
              <a:gd name="T72" fmla="*/ 2147483647 w 189"/>
              <a:gd name="T73" fmla="*/ 2147483647 h 208"/>
              <a:gd name="T74" fmla="*/ 2147483647 w 189"/>
              <a:gd name="T75" fmla="*/ 2147483647 h 208"/>
              <a:gd name="T76" fmla="*/ 2147483647 w 189"/>
              <a:gd name="T77" fmla="*/ 2147483647 h 208"/>
              <a:gd name="T78" fmla="*/ 2147483647 w 189"/>
              <a:gd name="T79" fmla="*/ 2147483647 h 208"/>
              <a:gd name="T80" fmla="*/ 2147483647 w 189"/>
              <a:gd name="T81" fmla="*/ 2147483647 h 208"/>
              <a:gd name="T82" fmla="*/ 2147483647 w 189"/>
              <a:gd name="T83" fmla="*/ 2147483647 h 208"/>
              <a:gd name="T84" fmla="*/ 2147483647 w 189"/>
              <a:gd name="T85" fmla="*/ 2147483647 h 208"/>
              <a:gd name="T86" fmla="*/ 2147483647 w 189"/>
              <a:gd name="T87" fmla="*/ 2147483647 h 208"/>
              <a:gd name="T88" fmla="*/ 2147483647 w 189"/>
              <a:gd name="T89" fmla="*/ 2147483647 h 208"/>
              <a:gd name="T90" fmla="*/ 2147483647 w 189"/>
              <a:gd name="T91" fmla="*/ 2147483647 h 208"/>
              <a:gd name="T92" fmla="*/ 2147483647 w 189"/>
              <a:gd name="T93" fmla="*/ 2147483647 h 208"/>
              <a:gd name="T94" fmla="*/ 2147483647 w 189"/>
              <a:gd name="T95" fmla="*/ 2147483647 h 20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89"/>
              <a:gd name="T145" fmla="*/ 0 h 208"/>
              <a:gd name="T146" fmla="*/ 189 w 189"/>
              <a:gd name="T147" fmla="*/ 208 h 20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89" h="208">
                <a:moveTo>
                  <a:pt x="93" y="15"/>
                </a:moveTo>
                <a:lnTo>
                  <a:pt x="109" y="23"/>
                </a:lnTo>
                <a:lnTo>
                  <a:pt x="100" y="39"/>
                </a:lnTo>
                <a:lnTo>
                  <a:pt x="134" y="60"/>
                </a:lnTo>
                <a:lnTo>
                  <a:pt x="144" y="44"/>
                </a:lnTo>
                <a:lnTo>
                  <a:pt x="147" y="42"/>
                </a:lnTo>
                <a:lnTo>
                  <a:pt x="147" y="54"/>
                </a:lnTo>
                <a:lnTo>
                  <a:pt x="159" y="56"/>
                </a:lnTo>
                <a:lnTo>
                  <a:pt x="157" y="79"/>
                </a:lnTo>
                <a:lnTo>
                  <a:pt x="189" y="82"/>
                </a:lnTo>
                <a:lnTo>
                  <a:pt x="188" y="114"/>
                </a:lnTo>
                <a:lnTo>
                  <a:pt x="156" y="113"/>
                </a:lnTo>
                <a:lnTo>
                  <a:pt x="154" y="127"/>
                </a:lnTo>
                <a:lnTo>
                  <a:pt x="151" y="127"/>
                </a:lnTo>
                <a:lnTo>
                  <a:pt x="150" y="141"/>
                </a:lnTo>
                <a:lnTo>
                  <a:pt x="153" y="141"/>
                </a:lnTo>
                <a:lnTo>
                  <a:pt x="154" y="141"/>
                </a:lnTo>
                <a:lnTo>
                  <a:pt x="159" y="139"/>
                </a:lnTo>
                <a:lnTo>
                  <a:pt x="159" y="144"/>
                </a:lnTo>
                <a:lnTo>
                  <a:pt x="163" y="144"/>
                </a:lnTo>
                <a:lnTo>
                  <a:pt x="163" y="146"/>
                </a:lnTo>
                <a:lnTo>
                  <a:pt x="170" y="146"/>
                </a:lnTo>
                <a:lnTo>
                  <a:pt x="170" y="149"/>
                </a:lnTo>
                <a:lnTo>
                  <a:pt x="150" y="148"/>
                </a:lnTo>
                <a:lnTo>
                  <a:pt x="141" y="144"/>
                </a:lnTo>
                <a:lnTo>
                  <a:pt x="139" y="145"/>
                </a:lnTo>
                <a:lnTo>
                  <a:pt x="139" y="149"/>
                </a:lnTo>
                <a:lnTo>
                  <a:pt x="142" y="152"/>
                </a:lnTo>
                <a:lnTo>
                  <a:pt x="138" y="157"/>
                </a:lnTo>
                <a:lnTo>
                  <a:pt x="138" y="165"/>
                </a:lnTo>
                <a:lnTo>
                  <a:pt x="110" y="164"/>
                </a:lnTo>
                <a:lnTo>
                  <a:pt x="110" y="180"/>
                </a:lnTo>
                <a:lnTo>
                  <a:pt x="128" y="182"/>
                </a:lnTo>
                <a:lnTo>
                  <a:pt x="128" y="193"/>
                </a:lnTo>
                <a:lnTo>
                  <a:pt x="137" y="193"/>
                </a:lnTo>
                <a:lnTo>
                  <a:pt x="138" y="196"/>
                </a:lnTo>
                <a:lnTo>
                  <a:pt x="134" y="198"/>
                </a:lnTo>
                <a:lnTo>
                  <a:pt x="129" y="196"/>
                </a:lnTo>
                <a:lnTo>
                  <a:pt x="128" y="201"/>
                </a:lnTo>
                <a:lnTo>
                  <a:pt x="126" y="205"/>
                </a:lnTo>
                <a:lnTo>
                  <a:pt x="103" y="204"/>
                </a:lnTo>
                <a:lnTo>
                  <a:pt x="101" y="208"/>
                </a:lnTo>
                <a:lnTo>
                  <a:pt x="94" y="208"/>
                </a:lnTo>
                <a:lnTo>
                  <a:pt x="94" y="204"/>
                </a:lnTo>
                <a:lnTo>
                  <a:pt x="68" y="201"/>
                </a:lnTo>
                <a:lnTo>
                  <a:pt x="68" y="198"/>
                </a:lnTo>
                <a:lnTo>
                  <a:pt x="37" y="195"/>
                </a:lnTo>
                <a:lnTo>
                  <a:pt x="37" y="183"/>
                </a:lnTo>
                <a:lnTo>
                  <a:pt x="37" y="179"/>
                </a:lnTo>
                <a:lnTo>
                  <a:pt x="40" y="179"/>
                </a:lnTo>
                <a:lnTo>
                  <a:pt x="40" y="163"/>
                </a:lnTo>
                <a:lnTo>
                  <a:pt x="22" y="161"/>
                </a:lnTo>
                <a:lnTo>
                  <a:pt x="22" y="163"/>
                </a:lnTo>
                <a:lnTo>
                  <a:pt x="18" y="163"/>
                </a:lnTo>
                <a:lnTo>
                  <a:pt x="19" y="119"/>
                </a:lnTo>
                <a:lnTo>
                  <a:pt x="16" y="117"/>
                </a:lnTo>
                <a:lnTo>
                  <a:pt x="16" y="114"/>
                </a:lnTo>
                <a:lnTo>
                  <a:pt x="0" y="113"/>
                </a:lnTo>
                <a:lnTo>
                  <a:pt x="2" y="70"/>
                </a:lnTo>
                <a:lnTo>
                  <a:pt x="6" y="69"/>
                </a:lnTo>
                <a:lnTo>
                  <a:pt x="5" y="67"/>
                </a:lnTo>
                <a:lnTo>
                  <a:pt x="3" y="64"/>
                </a:lnTo>
                <a:lnTo>
                  <a:pt x="3" y="63"/>
                </a:lnTo>
                <a:lnTo>
                  <a:pt x="3" y="61"/>
                </a:lnTo>
                <a:lnTo>
                  <a:pt x="8" y="61"/>
                </a:lnTo>
                <a:lnTo>
                  <a:pt x="8" y="60"/>
                </a:lnTo>
                <a:lnTo>
                  <a:pt x="9" y="59"/>
                </a:lnTo>
                <a:lnTo>
                  <a:pt x="9" y="51"/>
                </a:lnTo>
                <a:lnTo>
                  <a:pt x="9" y="47"/>
                </a:lnTo>
                <a:lnTo>
                  <a:pt x="9" y="37"/>
                </a:lnTo>
                <a:lnTo>
                  <a:pt x="3" y="37"/>
                </a:lnTo>
                <a:lnTo>
                  <a:pt x="6" y="7"/>
                </a:lnTo>
                <a:lnTo>
                  <a:pt x="8" y="6"/>
                </a:lnTo>
                <a:lnTo>
                  <a:pt x="8" y="4"/>
                </a:lnTo>
                <a:lnTo>
                  <a:pt x="10" y="4"/>
                </a:lnTo>
                <a:lnTo>
                  <a:pt x="12" y="6"/>
                </a:lnTo>
                <a:lnTo>
                  <a:pt x="15" y="9"/>
                </a:lnTo>
                <a:lnTo>
                  <a:pt x="16" y="9"/>
                </a:lnTo>
                <a:lnTo>
                  <a:pt x="21" y="6"/>
                </a:lnTo>
                <a:lnTo>
                  <a:pt x="24" y="6"/>
                </a:lnTo>
                <a:lnTo>
                  <a:pt x="24" y="7"/>
                </a:lnTo>
                <a:lnTo>
                  <a:pt x="25" y="7"/>
                </a:lnTo>
                <a:lnTo>
                  <a:pt x="24" y="10"/>
                </a:lnTo>
                <a:lnTo>
                  <a:pt x="25" y="10"/>
                </a:lnTo>
                <a:lnTo>
                  <a:pt x="28" y="9"/>
                </a:lnTo>
                <a:lnTo>
                  <a:pt x="31" y="12"/>
                </a:lnTo>
                <a:lnTo>
                  <a:pt x="31" y="3"/>
                </a:lnTo>
                <a:lnTo>
                  <a:pt x="32" y="0"/>
                </a:lnTo>
                <a:lnTo>
                  <a:pt x="59" y="1"/>
                </a:lnTo>
                <a:lnTo>
                  <a:pt x="54" y="10"/>
                </a:lnTo>
                <a:lnTo>
                  <a:pt x="72" y="12"/>
                </a:lnTo>
                <a:lnTo>
                  <a:pt x="75" y="13"/>
                </a:lnTo>
                <a:lnTo>
                  <a:pt x="76" y="10"/>
                </a:lnTo>
                <a:lnTo>
                  <a:pt x="84" y="15"/>
                </a:lnTo>
                <a:lnTo>
                  <a:pt x="87" y="12"/>
                </a:lnTo>
                <a:lnTo>
                  <a:pt x="93" y="1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7" name="Freeform 252"/>
          <p:cNvSpPr>
            <a:spLocks/>
          </p:cNvSpPr>
          <p:nvPr/>
        </p:nvSpPr>
        <p:spPr bwMode="auto">
          <a:xfrm rot="21334256">
            <a:off x="17690799" y="2568816"/>
            <a:ext cx="740026" cy="434120"/>
          </a:xfrm>
          <a:custGeom>
            <a:avLst/>
            <a:gdLst>
              <a:gd name="T0" fmla="*/ 2147483647 w 240"/>
              <a:gd name="T1" fmla="*/ 2147483647 h 159"/>
              <a:gd name="T2" fmla="*/ 2147483647 w 240"/>
              <a:gd name="T3" fmla="*/ 2147483647 h 159"/>
              <a:gd name="T4" fmla="*/ 2147483647 w 240"/>
              <a:gd name="T5" fmla="*/ 2147483647 h 159"/>
              <a:gd name="T6" fmla="*/ 2147483647 w 240"/>
              <a:gd name="T7" fmla="*/ 2147483647 h 159"/>
              <a:gd name="T8" fmla="*/ 2147483647 w 240"/>
              <a:gd name="T9" fmla="*/ 2147483647 h 159"/>
              <a:gd name="T10" fmla="*/ 2147483647 w 240"/>
              <a:gd name="T11" fmla="*/ 2147483647 h 159"/>
              <a:gd name="T12" fmla="*/ 2147483647 w 240"/>
              <a:gd name="T13" fmla="*/ 2147483647 h 159"/>
              <a:gd name="T14" fmla="*/ 2147483647 w 240"/>
              <a:gd name="T15" fmla="*/ 2147483647 h 159"/>
              <a:gd name="T16" fmla="*/ 2147483647 w 240"/>
              <a:gd name="T17" fmla="*/ 2147483647 h 159"/>
              <a:gd name="T18" fmla="*/ 2147483647 w 240"/>
              <a:gd name="T19" fmla="*/ 2147483647 h 159"/>
              <a:gd name="T20" fmla="*/ 2147483647 w 240"/>
              <a:gd name="T21" fmla="*/ 2147483647 h 159"/>
              <a:gd name="T22" fmla="*/ 2147483647 w 240"/>
              <a:gd name="T23" fmla="*/ 2147483647 h 159"/>
              <a:gd name="T24" fmla="*/ 2147483647 w 240"/>
              <a:gd name="T25" fmla="*/ 2147483647 h 159"/>
              <a:gd name="T26" fmla="*/ 2147483647 w 240"/>
              <a:gd name="T27" fmla="*/ 2147483647 h 159"/>
              <a:gd name="T28" fmla="*/ 2147483647 w 240"/>
              <a:gd name="T29" fmla="*/ 2147483647 h 159"/>
              <a:gd name="T30" fmla="*/ 2147483647 w 240"/>
              <a:gd name="T31" fmla="*/ 2147483647 h 159"/>
              <a:gd name="T32" fmla="*/ 2147483647 w 240"/>
              <a:gd name="T33" fmla="*/ 2147483647 h 159"/>
              <a:gd name="T34" fmla="*/ 2147483647 w 240"/>
              <a:gd name="T35" fmla="*/ 2147483647 h 159"/>
              <a:gd name="T36" fmla="*/ 2147483647 w 240"/>
              <a:gd name="T37" fmla="*/ 2147483647 h 159"/>
              <a:gd name="T38" fmla="*/ 2147483647 w 240"/>
              <a:gd name="T39" fmla="*/ 2147483647 h 159"/>
              <a:gd name="T40" fmla="*/ 2147483647 w 240"/>
              <a:gd name="T41" fmla="*/ 2147483647 h 159"/>
              <a:gd name="T42" fmla="*/ 2147483647 w 240"/>
              <a:gd name="T43" fmla="*/ 2147483647 h 159"/>
              <a:gd name="T44" fmla="*/ 2147483647 w 240"/>
              <a:gd name="T45" fmla="*/ 2147483647 h 159"/>
              <a:gd name="T46" fmla="*/ 2147483647 w 240"/>
              <a:gd name="T47" fmla="*/ 2147483647 h 159"/>
              <a:gd name="T48" fmla="*/ 2147483647 w 240"/>
              <a:gd name="T49" fmla="*/ 2147483647 h 159"/>
              <a:gd name="T50" fmla="*/ 2147483647 w 240"/>
              <a:gd name="T51" fmla="*/ 2147483647 h 159"/>
              <a:gd name="T52" fmla="*/ 2147483647 w 240"/>
              <a:gd name="T53" fmla="*/ 2147483647 h 159"/>
              <a:gd name="T54" fmla="*/ 2147483647 w 240"/>
              <a:gd name="T55" fmla="*/ 2147483647 h 159"/>
              <a:gd name="T56" fmla="*/ 2147483647 w 240"/>
              <a:gd name="T57" fmla="*/ 2147483647 h 159"/>
              <a:gd name="T58" fmla="*/ 2147483647 w 240"/>
              <a:gd name="T59" fmla="*/ 2147483647 h 159"/>
              <a:gd name="T60" fmla="*/ 2147483647 w 240"/>
              <a:gd name="T61" fmla="*/ 2147483647 h 159"/>
              <a:gd name="T62" fmla="*/ 2147483647 w 240"/>
              <a:gd name="T63" fmla="*/ 2147483647 h 159"/>
              <a:gd name="T64" fmla="*/ 2147483647 w 240"/>
              <a:gd name="T65" fmla="*/ 2147483647 h 159"/>
              <a:gd name="T66" fmla="*/ 2147483647 w 240"/>
              <a:gd name="T67" fmla="*/ 2147483647 h 159"/>
              <a:gd name="T68" fmla="*/ 2147483647 w 240"/>
              <a:gd name="T69" fmla="*/ 2147483647 h 159"/>
              <a:gd name="T70" fmla="*/ 2147483647 w 240"/>
              <a:gd name="T71" fmla="*/ 2147483647 h 159"/>
              <a:gd name="T72" fmla="*/ 2147483647 w 240"/>
              <a:gd name="T73" fmla="*/ 2147483647 h 159"/>
              <a:gd name="T74" fmla="*/ 2147483647 w 240"/>
              <a:gd name="T75" fmla="*/ 2147483647 h 159"/>
              <a:gd name="T76" fmla="*/ 2147483647 w 240"/>
              <a:gd name="T77" fmla="*/ 2147483647 h 159"/>
              <a:gd name="T78" fmla="*/ 2147483647 w 240"/>
              <a:gd name="T79" fmla="*/ 2147483647 h 159"/>
              <a:gd name="T80" fmla="*/ 2147483647 w 240"/>
              <a:gd name="T81" fmla="*/ 2147483647 h 159"/>
              <a:gd name="T82" fmla="*/ 2147483647 w 240"/>
              <a:gd name="T83" fmla="*/ 2147483647 h 159"/>
              <a:gd name="T84" fmla="*/ 2147483647 w 240"/>
              <a:gd name="T85" fmla="*/ 2147483647 h 159"/>
              <a:gd name="T86" fmla="*/ 2147483647 w 240"/>
              <a:gd name="T87" fmla="*/ 2147483647 h 159"/>
              <a:gd name="T88" fmla="*/ 2147483647 w 240"/>
              <a:gd name="T89" fmla="*/ 2147483647 h 159"/>
              <a:gd name="T90" fmla="*/ 2147483647 w 240"/>
              <a:gd name="T91" fmla="*/ 2147483647 h 159"/>
              <a:gd name="T92" fmla="*/ 2147483647 w 240"/>
              <a:gd name="T93" fmla="*/ 2147483647 h 159"/>
              <a:gd name="T94" fmla="*/ 2147483647 w 240"/>
              <a:gd name="T95" fmla="*/ 2147483647 h 159"/>
              <a:gd name="T96" fmla="*/ 2147483647 w 240"/>
              <a:gd name="T97" fmla="*/ 2147483647 h 159"/>
              <a:gd name="T98" fmla="*/ 2147483647 w 240"/>
              <a:gd name="T99" fmla="*/ 2147483647 h 159"/>
              <a:gd name="T100" fmla="*/ 2147483647 w 240"/>
              <a:gd name="T101" fmla="*/ 2147483647 h 159"/>
              <a:gd name="T102" fmla="*/ 2147483647 w 240"/>
              <a:gd name="T103" fmla="*/ 2147483647 h 159"/>
              <a:gd name="T104" fmla="*/ 2147483647 w 240"/>
              <a:gd name="T105" fmla="*/ 2147483647 h 159"/>
              <a:gd name="T106" fmla="*/ 2147483647 w 240"/>
              <a:gd name="T107" fmla="*/ 2147483647 h 159"/>
              <a:gd name="T108" fmla="*/ 2147483647 w 240"/>
              <a:gd name="T109" fmla="*/ 2147483647 h 159"/>
              <a:gd name="T110" fmla="*/ 2147483647 w 240"/>
              <a:gd name="T111" fmla="*/ 2147483647 h 159"/>
              <a:gd name="T112" fmla="*/ 2147483647 w 240"/>
              <a:gd name="T113" fmla="*/ 2147483647 h 159"/>
              <a:gd name="T114" fmla="*/ 2147483647 w 240"/>
              <a:gd name="T115" fmla="*/ 2147483647 h 159"/>
              <a:gd name="T116" fmla="*/ 2147483647 w 240"/>
              <a:gd name="T117" fmla="*/ 0 h 159"/>
              <a:gd name="T118" fmla="*/ 2147483647 w 240"/>
              <a:gd name="T119" fmla="*/ 2147483647 h 15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0"/>
              <a:gd name="T181" fmla="*/ 0 h 159"/>
              <a:gd name="T182" fmla="*/ 240 w 240"/>
              <a:gd name="T183" fmla="*/ 159 h 15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0" h="159">
                <a:moveTo>
                  <a:pt x="221" y="9"/>
                </a:moveTo>
                <a:lnTo>
                  <a:pt x="222" y="9"/>
                </a:lnTo>
                <a:lnTo>
                  <a:pt x="222" y="11"/>
                </a:lnTo>
                <a:lnTo>
                  <a:pt x="224" y="13"/>
                </a:lnTo>
                <a:lnTo>
                  <a:pt x="227" y="11"/>
                </a:lnTo>
                <a:lnTo>
                  <a:pt x="227" y="13"/>
                </a:lnTo>
                <a:lnTo>
                  <a:pt x="228" y="14"/>
                </a:lnTo>
                <a:lnTo>
                  <a:pt x="228" y="17"/>
                </a:lnTo>
                <a:lnTo>
                  <a:pt x="228" y="20"/>
                </a:lnTo>
                <a:lnTo>
                  <a:pt x="228" y="22"/>
                </a:lnTo>
                <a:lnTo>
                  <a:pt x="233" y="22"/>
                </a:lnTo>
                <a:lnTo>
                  <a:pt x="234" y="26"/>
                </a:lnTo>
                <a:lnTo>
                  <a:pt x="234" y="28"/>
                </a:lnTo>
                <a:lnTo>
                  <a:pt x="236" y="28"/>
                </a:lnTo>
                <a:lnTo>
                  <a:pt x="237" y="28"/>
                </a:lnTo>
                <a:lnTo>
                  <a:pt x="237" y="29"/>
                </a:lnTo>
                <a:lnTo>
                  <a:pt x="236" y="33"/>
                </a:lnTo>
                <a:lnTo>
                  <a:pt x="234" y="35"/>
                </a:lnTo>
                <a:lnTo>
                  <a:pt x="236" y="38"/>
                </a:lnTo>
                <a:lnTo>
                  <a:pt x="234" y="39"/>
                </a:lnTo>
                <a:lnTo>
                  <a:pt x="234" y="41"/>
                </a:lnTo>
                <a:lnTo>
                  <a:pt x="236" y="42"/>
                </a:lnTo>
                <a:lnTo>
                  <a:pt x="237" y="44"/>
                </a:lnTo>
                <a:lnTo>
                  <a:pt x="237" y="45"/>
                </a:lnTo>
                <a:lnTo>
                  <a:pt x="237" y="47"/>
                </a:lnTo>
                <a:lnTo>
                  <a:pt x="239" y="47"/>
                </a:lnTo>
                <a:lnTo>
                  <a:pt x="240" y="48"/>
                </a:lnTo>
                <a:lnTo>
                  <a:pt x="240" y="50"/>
                </a:lnTo>
                <a:lnTo>
                  <a:pt x="240" y="51"/>
                </a:lnTo>
                <a:lnTo>
                  <a:pt x="239" y="51"/>
                </a:lnTo>
                <a:lnTo>
                  <a:pt x="237" y="51"/>
                </a:lnTo>
                <a:lnTo>
                  <a:pt x="234" y="50"/>
                </a:lnTo>
                <a:lnTo>
                  <a:pt x="231" y="48"/>
                </a:lnTo>
                <a:lnTo>
                  <a:pt x="230" y="50"/>
                </a:lnTo>
                <a:lnTo>
                  <a:pt x="230" y="51"/>
                </a:lnTo>
                <a:lnTo>
                  <a:pt x="231" y="53"/>
                </a:lnTo>
                <a:lnTo>
                  <a:pt x="234" y="54"/>
                </a:lnTo>
                <a:lnTo>
                  <a:pt x="234" y="55"/>
                </a:lnTo>
                <a:lnTo>
                  <a:pt x="236" y="58"/>
                </a:lnTo>
                <a:lnTo>
                  <a:pt x="237" y="61"/>
                </a:lnTo>
                <a:lnTo>
                  <a:pt x="239" y="63"/>
                </a:lnTo>
                <a:lnTo>
                  <a:pt x="239" y="66"/>
                </a:lnTo>
                <a:lnTo>
                  <a:pt x="240" y="69"/>
                </a:lnTo>
                <a:lnTo>
                  <a:pt x="239" y="70"/>
                </a:lnTo>
                <a:lnTo>
                  <a:pt x="239" y="72"/>
                </a:lnTo>
                <a:lnTo>
                  <a:pt x="237" y="72"/>
                </a:lnTo>
                <a:lnTo>
                  <a:pt x="236" y="73"/>
                </a:lnTo>
                <a:lnTo>
                  <a:pt x="236" y="76"/>
                </a:lnTo>
                <a:lnTo>
                  <a:pt x="237" y="77"/>
                </a:lnTo>
                <a:lnTo>
                  <a:pt x="239" y="79"/>
                </a:lnTo>
                <a:lnTo>
                  <a:pt x="239" y="80"/>
                </a:lnTo>
                <a:lnTo>
                  <a:pt x="239" y="83"/>
                </a:lnTo>
                <a:lnTo>
                  <a:pt x="239" y="85"/>
                </a:lnTo>
                <a:lnTo>
                  <a:pt x="240" y="88"/>
                </a:lnTo>
                <a:lnTo>
                  <a:pt x="240" y="89"/>
                </a:lnTo>
                <a:lnTo>
                  <a:pt x="237" y="92"/>
                </a:lnTo>
                <a:lnTo>
                  <a:pt x="233" y="92"/>
                </a:lnTo>
                <a:lnTo>
                  <a:pt x="233" y="86"/>
                </a:lnTo>
                <a:lnTo>
                  <a:pt x="212" y="85"/>
                </a:lnTo>
                <a:lnTo>
                  <a:pt x="205" y="92"/>
                </a:lnTo>
                <a:lnTo>
                  <a:pt x="200" y="89"/>
                </a:lnTo>
                <a:lnTo>
                  <a:pt x="196" y="83"/>
                </a:lnTo>
                <a:lnTo>
                  <a:pt x="190" y="89"/>
                </a:lnTo>
                <a:lnTo>
                  <a:pt x="187" y="88"/>
                </a:lnTo>
                <a:lnTo>
                  <a:pt x="181" y="92"/>
                </a:lnTo>
                <a:lnTo>
                  <a:pt x="190" y="104"/>
                </a:lnTo>
                <a:lnTo>
                  <a:pt x="170" y="123"/>
                </a:lnTo>
                <a:lnTo>
                  <a:pt x="177" y="130"/>
                </a:lnTo>
                <a:lnTo>
                  <a:pt x="171" y="138"/>
                </a:lnTo>
                <a:lnTo>
                  <a:pt x="176" y="143"/>
                </a:lnTo>
                <a:lnTo>
                  <a:pt x="164" y="155"/>
                </a:lnTo>
                <a:lnTo>
                  <a:pt x="159" y="159"/>
                </a:lnTo>
                <a:lnTo>
                  <a:pt x="152" y="151"/>
                </a:lnTo>
                <a:lnTo>
                  <a:pt x="155" y="148"/>
                </a:lnTo>
                <a:lnTo>
                  <a:pt x="145" y="138"/>
                </a:lnTo>
                <a:lnTo>
                  <a:pt x="142" y="140"/>
                </a:lnTo>
                <a:lnTo>
                  <a:pt x="133" y="133"/>
                </a:lnTo>
                <a:lnTo>
                  <a:pt x="136" y="130"/>
                </a:lnTo>
                <a:lnTo>
                  <a:pt x="121" y="121"/>
                </a:lnTo>
                <a:lnTo>
                  <a:pt x="123" y="118"/>
                </a:lnTo>
                <a:lnTo>
                  <a:pt x="118" y="117"/>
                </a:lnTo>
                <a:lnTo>
                  <a:pt x="111" y="130"/>
                </a:lnTo>
                <a:lnTo>
                  <a:pt x="95" y="121"/>
                </a:lnTo>
                <a:lnTo>
                  <a:pt x="101" y="111"/>
                </a:lnTo>
                <a:lnTo>
                  <a:pt x="82" y="99"/>
                </a:lnTo>
                <a:lnTo>
                  <a:pt x="77" y="104"/>
                </a:lnTo>
                <a:lnTo>
                  <a:pt x="73" y="101"/>
                </a:lnTo>
                <a:lnTo>
                  <a:pt x="72" y="102"/>
                </a:lnTo>
                <a:lnTo>
                  <a:pt x="64" y="114"/>
                </a:lnTo>
                <a:lnTo>
                  <a:pt x="61" y="113"/>
                </a:lnTo>
                <a:lnTo>
                  <a:pt x="60" y="114"/>
                </a:lnTo>
                <a:lnTo>
                  <a:pt x="54" y="110"/>
                </a:lnTo>
                <a:lnTo>
                  <a:pt x="55" y="107"/>
                </a:lnTo>
                <a:lnTo>
                  <a:pt x="42" y="99"/>
                </a:lnTo>
                <a:lnTo>
                  <a:pt x="44" y="96"/>
                </a:lnTo>
                <a:lnTo>
                  <a:pt x="41" y="95"/>
                </a:lnTo>
                <a:lnTo>
                  <a:pt x="39" y="91"/>
                </a:lnTo>
                <a:lnTo>
                  <a:pt x="41" y="92"/>
                </a:lnTo>
                <a:lnTo>
                  <a:pt x="44" y="91"/>
                </a:lnTo>
                <a:lnTo>
                  <a:pt x="45" y="91"/>
                </a:lnTo>
                <a:lnTo>
                  <a:pt x="47" y="94"/>
                </a:lnTo>
                <a:lnTo>
                  <a:pt x="48" y="94"/>
                </a:lnTo>
                <a:lnTo>
                  <a:pt x="48" y="92"/>
                </a:lnTo>
                <a:lnTo>
                  <a:pt x="51" y="94"/>
                </a:lnTo>
                <a:lnTo>
                  <a:pt x="52" y="94"/>
                </a:lnTo>
                <a:lnTo>
                  <a:pt x="52" y="76"/>
                </a:lnTo>
                <a:lnTo>
                  <a:pt x="55" y="72"/>
                </a:lnTo>
                <a:lnTo>
                  <a:pt x="58" y="70"/>
                </a:lnTo>
                <a:lnTo>
                  <a:pt x="58" y="63"/>
                </a:lnTo>
                <a:lnTo>
                  <a:pt x="54" y="63"/>
                </a:lnTo>
                <a:lnTo>
                  <a:pt x="54" y="50"/>
                </a:lnTo>
                <a:lnTo>
                  <a:pt x="36" y="48"/>
                </a:lnTo>
                <a:lnTo>
                  <a:pt x="36" y="41"/>
                </a:lnTo>
                <a:lnTo>
                  <a:pt x="38" y="41"/>
                </a:lnTo>
                <a:lnTo>
                  <a:pt x="39" y="33"/>
                </a:lnTo>
                <a:lnTo>
                  <a:pt x="29" y="38"/>
                </a:lnTo>
                <a:lnTo>
                  <a:pt x="17" y="38"/>
                </a:lnTo>
                <a:lnTo>
                  <a:pt x="6" y="36"/>
                </a:lnTo>
                <a:lnTo>
                  <a:pt x="0" y="26"/>
                </a:lnTo>
                <a:lnTo>
                  <a:pt x="3" y="26"/>
                </a:lnTo>
                <a:lnTo>
                  <a:pt x="7" y="26"/>
                </a:lnTo>
                <a:lnTo>
                  <a:pt x="8" y="28"/>
                </a:lnTo>
                <a:lnTo>
                  <a:pt x="7" y="31"/>
                </a:lnTo>
                <a:lnTo>
                  <a:pt x="8" y="31"/>
                </a:lnTo>
                <a:lnTo>
                  <a:pt x="10" y="31"/>
                </a:lnTo>
                <a:lnTo>
                  <a:pt x="11" y="29"/>
                </a:lnTo>
                <a:lnTo>
                  <a:pt x="13" y="31"/>
                </a:lnTo>
                <a:lnTo>
                  <a:pt x="14" y="32"/>
                </a:lnTo>
                <a:lnTo>
                  <a:pt x="17" y="31"/>
                </a:lnTo>
                <a:lnTo>
                  <a:pt x="19" y="31"/>
                </a:lnTo>
                <a:lnTo>
                  <a:pt x="20" y="31"/>
                </a:lnTo>
                <a:lnTo>
                  <a:pt x="23" y="31"/>
                </a:lnTo>
                <a:lnTo>
                  <a:pt x="25" y="31"/>
                </a:lnTo>
                <a:lnTo>
                  <a:pt x="23" y="29"/>
                </a:lnTo>
                <a:lnTo>
                  <a:pt x="22" y="31"/>
                </a:lnTo>
                <a:lnTo>
                  <a:pt x="20" y="29"/>
                </a:lnTo>
                <a:lnTo>
                  <a:pt x="23" y="25"/>
                </a:lnTo>
                <a:lnTo>
                  <a:pt x="25" y="23"/>
                </a:lnTo>
                <a:lnTo>
                  <a:pt x="26" y="23"/>
                </a:lnTo>
                <a:lnTo>
                  <a:pt x="30" y="23"/>
                </a:lnTo>
                <a:lnTo>
                  <a:pt x="33" y="19"/>
                </a:lnTo>
                <a:lnTo>
                  <a:pt x="35" y="17"/>
                </a:lnTo>
                <a:lnTo>
                  <a:pt x="36" y="19"/>
                </a:lnTo>
                <a:lnTo>
                  <a:pt x="35" y="22"/>
                </a:lnTo>
                <a:lnTo>
                  <a:pt x="33" y="25"/>
                </a:lnTo>
                <a:lnTo>
                  <a:pt x="35" y="28"/>
                </a:lnTo>
                <a:lnTo>
                  <a:pt x="36" y="29"/>
                </a:lnTo>
                <a:lnTo>
                  <a:pt x="41" y="28"/>
                </a:lnTo>
                <a:lnTo>
                  <a:pt x="39" y="25"/>
                </a:lnTo>
                <a:lnTo>
                  <a:pt x="38" y="25"/>
                </a:lnTo>
                <a:lnTo>
                  <a:pt x="36" y="23"/>
                </a:lnTo>
                <a:lnTo>
                  <a:pt x="38" y="22"/>
                </a:lnTo>
                <a:lnTo>
                  <a:pt x="39" y="22"/>
                </a:lnTo>
                <a:lnTo>
                  <a:pt x="45" y="22"/>
                </a:lnTo>
                <a:lnTo>
                  <a:pt x="47" y="20"/>
                </a:lnTo>
                <a:lnTo>
                  <a:pt x="45" y="19"/>
                </a:lnTo>
                <a:lnTo>
                  <a:pt x="45" y="17"/>
                </a:lnTo>
                <a:lnTo>
                  <a:pt x="47" y="20"/>
                </a:lnTo>
                <a:lnTo>
                  <a:pt x="50" y="22"/>
                </a:lnTo>
                <a:lnTo>
                  <a:pt x="50" y="20"/>
                </a:lnTo>
                <a:lnTo>
                  <a:pt x="48" y="17"/>
                </a:lnTo>
                <a:lnTo>
                  <a:pt x="50" y="16"/>
                </a:lnTo>
                <a:lnTo>
                  <a:pt x="51" y="17"/>
                </a:lnTo>
                <a:lnTo>
                  <a:pt x="52" y="19"/>
                </a:lnTo>
                <a:lnTo>
                  <a:pt x="54" y="17"/>
                </a:lnTo>
                <a:lnTo>
                  <a:pt x="55" y="14"/>
                </a:lnTo>
                <a:lnTo>
                  <a:pt x="55" y="13"/>
                </a:lnTo>
                <a:lnTo>
                  <a:pt x="60" y="13"/>
                </a:lnTo>
                <a:lnTo>
                  <a:pt x="61" y="11"/>
                </a:lnTo>
                <a:lnTo>
                  <a:pt x="63" y="11"/>
                </a:lnTo>
                <a:lnTo>
                  <a:pt x="63" y="13"/>
                </a:lnTo>
                <a:lnTo>
                  <a:pt x="63" y="14"/>
                </a:lnTo>
                <a:lnTo>
                  <a:pt x="63" y="16"/>
                </a:lnTo>
                <a:lnTo>
                  <a:pt x="64" y="14"/>
                </a:lnTo>
                <a:lnTo>
                  <a:pt x="67" y="11"/>
                </a:lnTo>
                <a:lnTo>
                  <a:pt x="69" y="11"/>
                </a:lnTo>
                <a:lnTo>
                  <a:pt x="69" y="13"/>
                </a:lnTo>
                <a:lnTo>
                  <a:pt x="69" y="14"/>
                </a:lnTo>
                <a:lnTo>
                  <a:pt x="66" y="16"/>
                </a:lnTo>
                <a:lnTo>
                  <a:pt x="67" y="17"/>
                </a:lnTo>
                <a:lnTo>
                  <a:pt x="67" y="19"/>
                </a:lnTo>
                <a:lnTo>
                  <a:pt x="72" y="22"/>
                </a:lnTo>
                <a:lnTo>
                  <a:pt x="74" y="20"/>
                </a:lnTo>
                <a:lnTo>
                  <a:pt x="76" y="17"/>
                </a:lnTo>
                <a:lnTo>
                  <a:pt x="77" y="17"/>
                </a:lnTo>
                <a:lnTo>
                  <a:pt x="80" y="20"/>
                </a:lnTo>
                <a:lnTo>
                  <a:pt x="83" y="19"/>
                </a:lnTo>
                <a:lnTo>
                  <a:pt x="85" y="19"/>
                </a:lnTo>
                <a:lnTo>
                  <a:pt x="88" y="19"/>
                </a:lnTo>
                <a:lnTo>
                  <a:pt x="89" y="17"/>
                </a:lnTo>
                <a:lnTo>
                  <a:pt x="88" y="16"/>
                </a:lnTo>
                <a:lnTo>
                  <a:pt x="89" y="14"/>
                </a:lnTo>
                <a:lnTo>
                  <a:pt x="89" y="11"/>
                </a:lnTo>
                <a:lnTo>
                  <a:pt x="91" y="11"/>
                </a:lnTo>
                <a:lnTo>
                  <a:pt x="93" y="13"/>
                </a:lnTo>
                <a:lnTo>
                  <a:pt x="98" y="11"/>
                </a:lnTo>
                <a:lnTo>
                  <a:pt x="99" y="11"/>
                </a:lnTo>
                <a:lnTo>
                  <a:pt x="95" y="14"/>
                </a:lnTo>
                <a:lnTo>
                  <a:pt x="93" y="16"/>
                </a:lnTo>
                <a:lnTo>
                  <a:pt x="95" y="19"/>
                </a:lnTo>
                <a:lnTo>
                  <a:pt x="96" y="17"/>
                </a:lnTo>
                <a:lnTo>
                  <a:pt x="98" y="14"/>
                </a:lnTo>
                <a:lnTo>
                  <a:pt x="99" y="14"/>
                </a:lnTo>
                <a:lnTo>
                  <a:pt x="102" y="17"/>
                </a:lnTo>
                <a:lnTo>
                  <a:pt x="107" y="16"/>
                </a:lnTo>
                <a:lnTo>
                  <a:pt x="108" y="14"/>
                </a:lnTo>
                <a:lnTo>
                  <a:pt x="107" y="11"/>
                </a:lnTo>
                <a:lnTo>
                  <a:pt x="108" y="9"/>
                </a:lnTo>
                <a:lnTo>
                  <a:pt x="105" y="7"/>
                </a:lnTo>
                <a:lnTo>
                  <a:pt x="105" y="6"/>
                </a:lnTo>
                <a:lnTo>
                  <a:pt x="110" y="7"/>
                </a:lnTo>
                <a:lnTo>
                  <a:pt x="111" y="3"/>
                </a:lnTo>
                <a:lnTo>
                  <a:pt x="113" y="3"/>
                </a:lnTo>
                <a:lnTo>
                  <a:pt x="113" y="4"/>
                </a:lnTo>
                <a:lnTo>
                  <a:pt x="114" y="6"/>
                </a:lnTo>
                <a:lnTo>
                  <a:pt x="115" y="6"/>
                </a:lnTo>
                <a:lnTo>
                  <a:pt x="114" y="9"/>
                </a:lnTo>
                <a:lnTo>
                  <a:pt x="114" y="11"/>
                </a:lnTo>
                <a:lnTo>
                  <a:pt x="115" y="11"/>
                </a:lnTo>
                <a:lnTo>
                  <a:pt x="117" y="11"/>
                </a:lnTo>
                <a:lnTo>
                  <a:pt x="118" y="7"/>
                </a:lnTo>
                <a:lnTo>
                  <a:pt x="121" y="7"/>
                </a:lnTo>
                <a:lnTo>
                  <a:pt x="121" y="9"/>
                </a:lnTo>
                <a:lnTo>
                  <a:pt x="120" y="10"/>
                </a:lnTo>
                <a:lnTo>
                  <a:pt x="118" y="11"/>
                </a:lnTo>
                <a:lnTo>
                  <a:pt x="120" y="13"/>
                </a:lnTo>
                <a:lnTo>
                  <a:pt x="123" y="11"/>
                </a:lnTo>
                <a:lnTo>
                  <a:pt x="124" y="13"/>
                </a:lnTo>
                <a:lnTo>
                  <a:pt x="126" y="13"/>
                </a:lnTo>
                <a:lnTo>
                  <a:pt x="127" y="16"/>
                </a:lnTo>
                <a:lnTo>
                  <a:pt x="129" y="14"/>
                </a:lnTo>
                <a:lnTo>
                  <a:pt x="129" y="13"/>
                </a:lnTo>
                <a:lnTo>
                  <a:pt x="126" y="9"/>
                </a:lnTo>
                <a:lnTo>
                  <a:pt x="127" y="7"/>
                </a:lnTo>
                <a:lnTo>
                  <a:pt x="130" y="9"/>
                </a:lnTo>
                <a:lnTo>
                  <a:pt x="133" y="9"/>
                </a:lnTo>
                <a:lnTo>
                  <a:pt x="136" y="6"/>
                </a:lnTo>
                <a:lnTo>
                  <a:pt x="136" y="1"/>
                </a:lnTo>
                <a:lnTo>
                  <a:pt x="139" y="1"/>
                </a:lnTo>
                <a:lnTo>
                  <a:pt x="140" y="1"/>
                </a:lnTo>
                <a:lnTo>
                  <a:pt x="140" y="3"/>
                </a:lnTo>
                <a:lnTo>
                  <a:pt x="139" y="4"/>
                </a:lnTo>
                <a:lnTo>
                  <a:pt x="140" y="9"/>
                </a:lnTo>
                <a:lnTo>
                  <a:pt x="142" y="7"/>
                </a:lnTo>
                <a:lnTo>
                  <a:pt x="143" y="4"/>
                </a:lnTo>
                <a:lnTo>
                  <a:pt x="146" y="6"/>
                </a:lnTo>
                <a:lnTo>
                  <a:pt x="146" y="3"/>
                </a:lnTo>
                <a:lnTo>
                  <a:pt x="149" y="1"/>
                </a:lnTo>
                <a:lnTo>
                  <a:pt x="152" y="3"/>
                </a:lnTo>
                <a:lnTo>
                  <a:pt x="154" y="3"/>
                </a:lnTo>
                <a:lnTo>
                  <a:pt x="154" y="6"/>
                </a:lnTo>
                <a:lnTo>
                  <a:pt x="155" y="7"/>
                </a:lnTo>
                <a:lnTo>
                  <a:pt x="157" y="9"/>
                </a:lnTo>
                <a:lnTo>
                  <a:pt x="158" y="9"/>
                </a:lnTo>
                <a:lnTo>
                  <a:pt x="159" y="6"/>
                </a:lnTo>
                <a:lnTo>
                  <a:pt x="162" y="6"/>
                </a:lnTo>
                <a:lnTo>
                  <a:pt x="164" y="3"/>
                </a:lnTo>
                <a:lnTo>
                  <a:pt x="165" y="3"/>
                </a:lnTo>
                <a:lnTo>
                  <a:pt x="167" y="7"/>
                </a:lnTo>
                <a:lnTo>
                  <a:pt x="168" y="7"/>
                </a:lnTo>
                <a:lnTo>
                  <a:pt x="168" y="4"/>
                </a:lnTo>
                <a:lnTo>
                  <a:pt x="171" y="3"/>
                </a:lnTo>
                <a:lnTo>
                  <a:pt x="171" y="6"/>
                </a:lnTo>
                <a:lnTo>
                  <a:pt x="174" y="9"/>
                </a:lnTo>
                <a:lnTo>
                  <a:pt x="176" y="6"/>
                </a:lnTo>
                <a:lnTo>
                  <a:pt x="176" y="7"/>
                </a:lnTo>
                <a:lnTo>
                  <a:pt x="177" y="10"/>
                </a:lnTo>
                <a:lnTo>
                  <a:pt x="180" y="11"/>
                </a:lnTo>
                <a:lnTo>
                  <a:pt x="183" y="10"/>
                </a:lnTo>
                <a:lnTo>
                  <a:pt x="184" y="6"/>
                </a:lnTo>
                <a:lnTo>
                  <a:pt x="186" y="6"/>
                </a:lnTo>
                <a:lnTo>
                  <a:pt x="189" y="7"/>
                </a:lnTo>
                <a:lnTo>
                  <a:pt x="190" y="6"/>
                </a:lnTo>
                <a:lnTo>
                  <a:pt x="195" y="6"/>
                </a:lnTo>
                <a:lnTo>
                  <a:pt x="198" y="4"/>
                </a:lnTo>
                <a:lnTo>
                  <a:pt x="199" y="4"/>
                </a:lnTo>
                <a:lnTo>
                  <a:pt x="202" y="7"/>
                </a:lnTo>
                <a:lnTo>
                  <a:pt x="203" y="7"/>
                </a:lnTo>
                <a:lnTo>
                  <a:pt x="205" y="6"/>
                </a:lnTo>
                <a:lnTo>
                  <a:pt x="205" y="1"/>
                </a:lnTo>
                <a:lnTo>
                  <a:pt x="206" y="0"/>
                </a:lnTo>
                <a:lnTo>
                  <a:pt x="208" y="4"/>
                </a:lnTo>
                <a:lnTo>
                  <a:pt x="209" y="9"/>
                </a:lnTo>
                <a:lnTo>
                  <a:pt x="212" y="9"/>
                </a:lnTo>
                <a:lnTo>
                  <a:pt x="214" y="9"/>
                </a:lnTo>
                <a:lnTo>
                  <a:pt x="218" y="10"/>
                </a:lnTo>
                <a:lnTo>
                  <a:pt x="220" y="10"/>
                </a:lnTo>
                <a:lnTo>
                  <a:pt x="221" y="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8" name="Freeform 253"/>
          <p:cNvSpPr>
            <a:spLocks/>
          </p:cNvSpPr>
          <p:nvPr/>
        </p:nvSpPr>
        <p:spPr bwMode="auto">
          <a:xfrm rot="21334256">
            <a:off x="16265490" y="2571323"/>
            <a:ext cx="782666" cy="424391"/>
          </a:xfrm>
          <a:custGeom>
            <a:avLst/>
            <a:gdLst>
              <a:gd name="T0" fmla="*/ 2147483647 w 254"/>
              <a:gd name="T1" fmla="*/ 2147483647 h 156"/>
              <a:gd name="T2" fmla="*/ 2147483647 w 254"/>
              <a:gd name="T3" fmla="*/ 2147483647 h 156"/>
              <a:gd name="T4" fmla="*/ 2147483647 w 254"/>
              <a:gd name="T5" fmla="*/ 2147483647 h 156"/>
              <a:gd name="T6" fmla="*/ 2147483647 w 254"/>
              <a:gd name="T7" fmla="*/ 2147483647 h 156"/>
              <a:gd name="T8" fmla="*/ 2147483647 w 254"/>
              <a:gd name="T9" fmla="*/ 2147483647 h 156"/>
              <a:gd name="T10" fmla="*/ 2147483647 w 254"/>
              <a:gd name="T11" fmla="*/ 2147483647 h 156"/>
              <a:gd name="T12" fmla="*/ 2147483647 w 254"/>
              <a:gd name="T13" fmla="*/ 2147483647 h 156"/>
              <a:gd name="T14" fmla="*/ 2147483647 w 254"/>
              <a:gd name="T15" fmla="*/ 2147483647 h 156"/>
              <a:gd name="T16" fmla="*/ 2147483647 w 254"/>
              <a:gd name="T17" fmla="*/ 2147483647 h 156"/>
              <a:gd name="T18" fmla="*/ 2147483647 w 254"/>
              <a:gd name="T19" fmla="*/ 2147483647 h 156"/>
              <a:gd name="T20" fmla="*/ 2147483647 w 254"/>
              <a:gd name="T21" fmla="*/ 2147483647 h 156"/>
              <a:gd name="T22" fmla="*/ 2147483647 w 254"/>
              <a:gd name="T23" fmla="*/ 2147483647 h 156"/>
              <a:gd name="T24" fmla="*/ 2147483647 w 254"/>
              <a:gd name="T25" fmla="*/ 2147483647 h 156"/>
              <a:gd name="T26" fmla="*/ 2147483647 w 254"/>
              <a:gd name="T27" fmla="*/ 2147483647 h 156"/>
              <a:gd name="T28" fmla="*/ 2147483647 w 254"/>
              <a:gd name="T29" fmla="*/ 2147483647 h 156"/>
              <a:gd name="T30" fmla="*/ 2147483647 w 254"/>
              <a:gd name="T31" fmla="*/ 2147483647 h 156"/>
              <a:gd name="T32" fmla="*/ 2147483647 w 254"/>
              <a:gd name="T33" fmla="*/ 2147483647 h 156"/>
              <a:gd name="T34" fmla="*/ 2147483647 w 254"/>
              <a:gd name="T35" fmla="*/ 2147483647 h 156"/>
              <a:gd name="T36" fmla="*/ 2147483647 w 254"/>
              <a:gd name="T37" fmla="*/ 2147483647 h 156"/>
              <a:gd name="T38" fmla="*/ 2147483647 w 254"/>
              <a:gd name="T39" fmla="*/ 2147483647 h 156"/>
              <a:gd name="T40" fmla="*/ 2147483647 w 254"/>
              <a:gd name="T41" fmla="*/ 2147483647 h 156"/>
              <a:gd name="T42" fmla="*/ 2147483647 w 254"/>
              <a:gd name="T43" fmla="*/ 2147483647 h 156"/>
              <a:gd name="T44" fmla="*/ 2147483647 w 254"/>
              <a:gd name="T45" fmla="*/ 2147483647 h 156"/>
              <a:gd name="T46" fmla="*/ 2147483647 w 254"/>
              <a:gd name="T47" fmla="*/ 2147483647 h 156"/>
              <a:gd name="T48" fmla="*/ 2147483647 w 254"/>
              <a:gd name="T49" fmla="*/ 2147483647 h 156"/>
              <a:gd name="T50" fmla="*/ 2147483647 w 254"/>
              <a:gd name="T51" fmla="*/ 2147483647 h 156"/>
              <a:gd name="T52" fmla="*/ 2147483647 w 254"/>
              <a:gd name="T53" fmla="*/ 2147483647 h 156"/>
              <a:gd name="T54" fmla="*/ 2147483647 w 254"/>
              <a:gd name="T55" fmla="*/ 2147483647 h 156"/>
              <a:gd name="T56" fmla="*/ 2147483647 w 254"/>
              <a:gd name="T57" fmla="*/ 2147483647 h 156"/>
              <a:gd name="T58" fmla="*/ 2147483647 w 254"/>
              <a:gd name="T59" fmla="*/ 2147483647 h 156"/>
              <a:gd name="T60" fmla="*/ 2147483647 w 254"/>
              <a:gd name="T61" fmla="*/ 2147483647 h 156"/>
              <a:gd name="T62" fmla="*/ 2147483647 w 254"/>
              <a:gd name="T63" fmla="*/ 2147483647 h 156"/>
              <a:gd name="T64" fmla="*/ 2147483647 w 254"/>
              <a:gd name="T65" fmla="*/ 2147483647 h 156"/>
              <a:gd name="T66" fmla="*/ 2147483647 w 254"/>
              <a:gd name="T67" fmla="*/ 2147483647 h 156"/>
              <a:gd name="T68" fmla="*/ 2147483647 w 254"/>
              <a:gd name="T69" fmla="*/ 2147483647 h 156"/>
              <a:gd name="T70" fmla="*/ 2147483647 w 254"/>
              <a:gd name="T71" fmla="*/ 2147483647 h 156"/>
              <a:gd name="T72" fmla="*/ 2147483647 w 254"/>
              <a:gd name="T73" fmla="*/ 2147483647 h 156"/>
              <a:gd name="T74" fmla="*/ 2147483647 w 254"/>
              <a:gd name="T75" fmla="*/ 2147483647 h 156"/>
              <a:gd name="T76" fmla="*/ 2147483647 w 254"/>
              <a:gd name="T77" fmla="*/ 2147483647 h 156"/>
              <a:gd name="T78" fmla="*/ 2147483647 w 254"/>
              <a:gd name="T79" fmla="*/ 2147483647 h 156"/>
              <a:gd name="T80" fmla="*/ 2147483647 w 254"/>
              <a:gd name="T81" fmla="*/ 2147483647 h 156"/>
              <a:gd name="T82" fmla="*/ 2147483647 w 254"/>
              <a:gd name="T83" fmla="*/ 2147483647 h 156"/>
              <a:gd name="T84" fmla="*/ 2147483647 w 254"/>
              <a:gd name="T85" fmla="*/ 2147483647 h 156"/>
              <a:gd name="T86" fmla="*/ 2147483647 w 254"/>
              <a:gd name="T87" fmla="*/ 2147483647 h 156"/>
              <a:gd name="T88" fmla="*/ 2147483647 w 254"/>
              <a:gd name="T89" fmla="*/ 2147483647 h 156"/>
              <a:gd name="T90" fmla="*/ 2147483647 w 254"/>
              <a:gd name="T91" fmla="*/ 2147483647 h 156"/>
              <a:gd name="T92" fmla="*/ 2147483647 w 254"/>
              <a:gd name="T93" fmla="*/ 2147483647 h 156"/>
              <a:gd name="T94" fmla="*/ 2147483647 w 254"/>
              <a:gd name="T95" fmla="*/ 2147483647 h 156"/>
              <a:gd name="T96" fmla="*/ 2147483647 w 254"/>
              <a:gd name="T97" fmla="*/ 2147483647 h 156"/>
              <a:gd name="T98" fmla="*/ 2147483647 w 254"/>
              <a:gd name="T99" fmla="*/ 2147483647 h 156"/>
              <a:gd name="T100" fmla="*/ 2147483647 w 254"/>
              <a:gd name="T101" fmla="*/ 2147483647 h 156"/>
              <a:gd name="T102" fmla="*/ 2147483647 w 254"/>
              <a:gd name="T103" fmla="*/ 2147483647 h 156"/>
              <a:gd name="T104" fmla="*/ 2147483647 w 254"/>
              <a:gd name="T105" fmla="*/ 2147483647 h 156"/>
              <a:gd name="T106" fmla="*/ 2147483647 w 254"/>
              <a:gd name="T107" fmla="*/ 2147483647 h 156"/>
              <a:gd name="T108" fmla="*/ 2147483647 w 254"/>
              <a:gd name="T109" fmla="*/ 2147483647 h 156"/>
              <a:gd name="T110" fmla="*/ 2147483647 w 254"/>
              <a:gd name="T111" fmla="*/ 2147483647 h 15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54"/>
              <a:gd name="T169" fmla="*/ 0 h 156"/>
              <a:gd name="T170" fmla="*/ 254 w 254"/>
              <a:gd name="T171" fmla="*/ 156 h 15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54" h="156">
                <a:moveTo>
                  <a:pt x="151" y="22"/>
                </a:moveTo>
                <a:lnTo>
                  <a:pt x="167" y="23"/>
                </a:lnTo>
                <a:lnTo>
                  <a:pt x="166" y="33"/>
                </a:lnTo>
                <a:lnTo>
                  <a:pt x="170" y="33"/>
                </a:lnTo>
                <a:lnTo>
                  <a:pt x="175" y="35"/>
                </a:lnTo>
                <a:lnTo>
                  <a:pt x="180" y="32"/>
                </a:lnTo>
                <a:lnTo>
                  <a:pt x="180" y="48"/>
                </a:lnTo>
                <a:lnTo>
                  <a:pt x="232" y="51"/>
                </a:lnTo>
                <a:lnTo>
                  <a:pt x="232" y="63"/>
                </a:lnTo>
                <a:lnTo>
                  <a:pt x="220" y="63"/>
                </a:lnTo>
                <a:lnTo>
                  <a:pt x="218" y="70"/>
                </a:lnTo>
                <a:lnTo>
                  <a:pt x="216" y="68"/>
                </a:lnTo>
                <a:lnTo>
                  <a:pt x="214" y="70"/>
                </a:lnTo>
                <a:lnTo>
                  <a:pt x="214" y="73"/>
                </a:lnTo>
                <a:lnTo>
                  <a:pt x="218" y="74"/>
                </a:lnTo>
                <a:lnTo>
                  <a:pt x="217" y="85"/>
                </a:lnTo>
                <a:lnTo>
                  <a:pt x="220" y="85"/>
                </a:lnTo>
                <a:lnTo>
                  <a:pt x="218" y="87"/>
                </a:lnTo>
                <a:lnTo>
                  <a:pt x="254" y="89"/>
                </a:lnTo>
                <a:lnTo>
                  <a:pt x="252" y="115"/>
                </a:lnTo>
                <a:lnTo>
                  <a:pt x="248" y="118"/>
                </a:lnTo>
                <a:lnTo>
                  <a:pt x="254" y="126"/>
                </a:lnTo>
                <a:lnTo>
                  <a:pt x="251" y="128"/>
                </a:lnTo>
                <a:lnTo>
                  <a:pt x="249" y="130"/>
                </a:lnTo>
                <a:lnTo>
                  <a:pt x="246" y="131"/>
                </a:lnTo>
                <a:lnTo>
                  <a:pt x="243" y="133"/>
                </a:lnTo>
                <a:lnTo>
                  <a:pt x="242" y="133"/>
                </a:lnTo>
                <a:lnTo>
                  <a:pt x="239" y="134"/>
                </a:lnTo>
                <a:lnTo>
                  <a:pt x="238" y="136"/>
                </a:lnTo>
                <a:lnTo>
                  <a:pt x="236" y="139"/>
                </a:lnTo>
                <a:lnTo>
                  <a:pt x="236" y="140"/>
                </a:lnTo>
                <a:lnTo>
                  <a:pt x="236" y="142"/>
                </a:lnTo>
                <a:lnTo>
                  <a:pt x="235" y="142"/>
                </a:lnTo>
                <a:lnTo>
                  <a:pt x="233" y="143"/>
                </a:lnTo>
                <a:lnTo>
                  <a:pt x="230" y="142"/>
                </a:lnTo>
                <a:lnTo>
                  <a:pt x="229" y="143"/>
                </a:lnTo>
                <a:lnTo>
                  <a:pt x="229" y="146"/>
                </a:lnTo>
                <a:lnTo>
                  <a:pt x="227" y="148"/>
                </a:lnTo>
                <a:lnTo>
                  <a:pt x="226" y="149"/>
                </a:lnTo>
                <a:lnTo>
                  <a:pt x="224" y="149"/>
                </a:lnTo>
                <a:lnTo>
                  <a:pt x="223" y="149"/>
                </a:lnTo>
                <a:lnTo>
                  <a:pt x="221" y="149"/>
                </a:lnTo>
                <a:lnTo>
                  <a:pt x="221" y="150"/>
                </a:lnTo>
                <a:lnTo>
                  <a:pt x="218" y="153"/>
                </a:lnTo>
                <a:lnTo>
                  <a:pt x="217" y="155"/>
                </a:lnTo>
                <a:lnTo>
                  <a:pt x="216" y="156"/>
                </a:lnTo>
                <a:lnTo>
                  <a:pt x="214" y="156"/>
                </a:lnTo>
                <a:lnTo>
                  <a:pt x="208" y="145"/>
                </a:lnTo>
                <a:lnTo>
                  <a:pt x="211" y="143"/>
                </a:lnTo>
                <a:lnTo>
                  <a:pt x="213" y="133"/>
                </a:lnTo>
                <a:lnTo>
                  <a:pt x="195" y="131"/>
                </a:lnTo>
                <a:lnTo>
                  <a:pt x="194" y="136"/>
                </a:lnTo>
                <a:lnTo>
                  <a:pt x="179" y="136"/>
                </a:lnTo>
                <a:lnTo>
                  <a:pt x="179" y="145"/>
                </a:lnTo>
                <a:lnTo>
                  <a:pt x="157" y="143"/>
                </a:lnTo>
                <a:lnTo>
                  <a:pt x="157" y="133"/>
                </a:lnTo>
                <a:lnTo>
                  <a:pt x="154" y="131"/>
                </a:lnTo>
                <a:lnTo>
                  <a:pt x="160" y="123"/>
                </a:lnTo>
                <a:lnTo>
                  <a:pt x="132" y="109"/>
                </a:lnTo>
                <a:lnTo>
                  <a:pt x="139" y="102"/>
                </a:lnTo>
                <a:lnTo>
                  <a:pt x="125" y="96"/>
                </a:lnTo>
                <a:lnTo>
                  <a:pt x="111" y="96"/>
                </a:lnTo>
                <a:lnTo>
                  <a:pt x="109" y="96"/>
                </a:lnTo>
                <a:lnTo>
                  <a:pt x="109" y="99"/>
                </a:lnTo>
                <a:lnTo>
                  <a:pt x="107" y="107"/>
                </a:lnTo>
                <a:lnTo>
                  <a:pt x="113" y="107"/>
                </a:lnTo>
                <a:lnTo>
                  <a:pt x="113" y="112"/>
                </a:lnTo>
                <a:lnTo>
                  <a:pt x="117" y="112"/>
                </a:lnTo>
                <a:lnTo>
                  <a:pt x="117" y="120"/>
                </a:lnTo>
                <a:lnTo>
                  <a:pt x="111" y="124"/>
                </a:lnTo>
                <a:lnTo>
                  <a:pt x="103" y="121"/>
                </a:lnTo>
                <a:lnTo>
                  <a:pt x="104" y="111"/>
                </a:lnTo>
                <a:lnTo>
                  <a:pt x="68" y="108"/>
                </a:lnTo>
                <a:lnTo>
                  <a:pt x="66" y="105"/>
                </a:lnTo>
                <a:lnTo>
                  <a:pt x="60" y="108"/>
                </a:lnTo>
                <a:lnTo>
                  <a:pt x="57" y="104"/>
                </a:lnTo>
                <a:lnTo>
                  <a:pt x="59" y="102"/>
                </a:lnTo>
                <a:lnTo>
                  <a:pt x="47" y="86"/>
                </a:lnTo>
                <a:lnTo>
                  <a:pt x="29" y="96"/>
                </a:lnTo>
                <a:lnTo>
                  <a:pt x="32" y="101"/>
                </a:lnTo>
                <a:lnTo>
                  <a:pt x="31" y="102"/>
                </a:lnTo>
                <a:lnTo>
                  <a:pt x="31" y="105"/>
                </a:lnTo>
                <a:lnTo>
                  <a:pt x="26" y="104"/>
                </a:lnTo>
                <a:lnTo>
                  <a:pt x="26" y="102"/>
                </a:lnTo>
                <a:lnTo>
                  <a:pt x="22" y="102"/>
                </a:lnTo>
                <a:lnTo>
                  <a:pt x="19" y="98"/>
                </a:lnTo>
                <a:lnTo>
                  <a:pt x="15" y="95"/>
                </a:lnTo>
                <a:lnTo>
                  <a:pt x="13" y="92"/>
                </a:lnTo>
                <a:lnTo>
                  <a:pt x="10" y="90"/>
                </a:lnTo>
                <a:lnTo>
                  <a:pt x="19" y="82"/>
                </a:lnTo>
                <a:lnTo>
                  <a:pt x="0" y="60"/>
                </a:lnTo>
                <a:lnTo>
                  <a:pt x="32" y="35"/>
                </a:lnTo>
                <a:lnTo>
                  <a:pt x="38" y="41"/>
                </a:lnTo>
                <a:lnTo>
                  <a:pt x="34" y="46"/>
                </a:lnTo>
                <a:lnTo>
                  <a:pt x="38" y="51"/>
                </a:lnTo>
                <a:lnTo>
                  <a:pt x="43" y="48"/>
                </a:lnTo>
                <a:lnTo>
                  <a:pt x="43" y="45"/>
                </a:lnTo>
                <a:lnTo>
                  <a:pt x="46" y="42"/>
                </a:lnTo>
                <a:lnTo>
                  <a:pt x="46" y="41"/>
                </a:lnTo>
                <a:lnTo>
                  <a:pt x="66" y="20"/>
                </a:lnTo>
                <a:lnTo>
                  <a:pt x="60" y="14"/>
                </a:lnTo>
                <a:lnTo>
                  <a:pt x="68" y="5"/>
                </a:lnTo>
                <a:lnTo>
                  <a:pt x="73" y="0"/>
                </a:lnTo>
                <a:lnTo>
                  <a:pt x="78" y="4"/>
                </a:lnTo>
                <a:lnTo>
                  <a:pt x="73" y="10"/>
                </a:lnTo>
                <a:lnTo>
                  <a:pt x="92" y="27"/>
                </a:lnTo>
                <a:lnTo>
                  <a:pt x="97" y="23"/>
                </a:lnTo>
                <a:lnTo>
                  <a:pt x="129" y="27"/>
                </a:lnTo>
                <a:lnTo>
                  <a:pt x="132" y="24"/>
                </a:lnTo>
                <a:lnTo>
                  <a:pt x="135" y="23"/>
                </a:lnTo>
                <a:lnTo>
                  <a:pt x="138" y="22"/>
                </a:lnTo>
                <a:lnTo>
                  <a:pt x="144" y="19"/>
                </a:lnTo>
                <a:lnTo>
                  <a:pt x="151" y="2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9" name="Freeform 254"/>
          <p:cNvSpPr>
            <a:spLocks noEditPoints="1"/>
          </p:cNvSpPr>
          <p:nvPr/>
        </p:nvSpPr>
        <p:spPr bwMode="auto">
          <a:xfrm rot="21334256">
            <a:off x="15366467" y="933892"/>
            <a:ext cx="810177" cy="853644"/>
          </a:xfrm>
          <a:custGeom>
            <a:avLst/>
            <a:gdLst>
              <a:gd name="T0" fmla="*/ 2147483647 w 263"/>
              <a:gd name="T1" fmla="*/ 2147483647 h 313"/>
              <a:gd name="T2" fmla="*/ 2147483647 w 263"/>
              <a:gd name="T3" fmla="*/ 2147483647 h 313"/>
              <a:gd name="T4" fmla="*/ 2147483647 w 263"/>
              <a:gd name="T5" fmla="*/ 2147483647 h 313"/>
              <a:gd name="T6" fmla="*/ 2147483647 w 263"/>
              <a:gd name="T7" fmla="*/ 2147483647 h 313"/>
              <a:gd name="T8" fmla="*/ 2147483647 w 263"/>
              <a:gd name="T9" fmla="*/ 2147483647 h 313"/>
              <a:gd name="T10" fmla="*/ 2147483647 w 263"/>
              <a:gd name="T11" fmla="*/ 2147483647 h 313"/>
              <a:gd name="T12" fmla="*/ 2147483647 w 263"/>
              <a:gd name="T13" fmla="*/ 2147483647 h 313"/>
              <a:gd name="T14" fmla="*/ 2147483647 w 263"/>
              <a:gd name="T15" fmla="*/ 2147483647 h 313"/>
              <a:gd name="T16" fmla="*/ 2147483647 w 263"/>
              <a:gd name="T17" fmla="*/ 2147483647 h 313"/>
              <a:gd name="T18" fmla="*/ 2147483647 w 263"/>
              <a:gd name="T19" fmla="*/ 2147483647 h 313"/>
              <a:gd name="T20" fmla="*/ 2147483647 w 263"/>
              <a:gd name="T21" fmla="*/ 2147483647 h 313"/>
              <a:gd name="T22" fmla="*/ 2147483647 w 263"/>
              <a:gd name="T23" fmla="*/ 2147483647 h 313"/>
              <a:gd name="T24" fmla="*/ 2147483647 w 263"/>
              <a:gd name="T25" fmla="*/ 2147483647 h 313"/>
              <a:gd name="T26" fmla="*/ 2147483647 w 263"/>
              <a:gd name="T27" fmla="*/ 2147483647 h 313"/>
              <a:gd name="T28" fmla="*/ 2147483647 w 263"/>
              <a:gd name="T29" fmla="*/ 2147483647 h 313"/>
              <a:gd name="T30" fmla="*/ 2147483647 w 263"/>
              <a:gd name="T31" fmla="*/ 2147483647 h 313"/>
              <a:gd name="T32" fmla="*/ 2147483647 w 263"/>
              <a:gd name="T33" fmla="*/ 2147483647 h 313"/>
              <a:gd name="T34" fmla="*/ 2147483647 w 263"/>
              <a:gd name="T35" fmla="*/ 2147483647 h 313"/>
              <a:gd name="T36" fmla="*/ 2147483647 w 263"/>
              <a:gd name="T37" fmla="*/ 2147483647 h 313"/>
              <a:gd name="T38" fmla="*/ 2147483647 w 263"/>
              <a:gd name="T39" fmla="*/ 2147483647 h 313"/>
              <a:gd name="T40" fmla="*/ 2147483647 w 263"/>
              <a:gd name="T41" fmla="*/ 2147483647 h 313"/>
              <a:gd name="T42" fmla="*/ 2147483647 w 263"/>
              <a:gd name="T43" fmla="*/ 2147483647 h 313"/>
              <a:gd name="T44" fmla="*/ 2147483647 w 263"/>
              <a:gd name="T45" fmla="*/ 2147483647 h 313"/>
              <a:gd name="T46" fmla="*/ 2147483647 w 263"/>
              <a:gd name="T47" fmla="*/ 2147483647 h 313"/>
              <a:gd name="T48" fmla="*/ 2147483647 w 263"/>
              <a:gd name="T49" fmla="*/ 2147483647 h 313"/>
              <a:gd name="T50" fmla="*/ 2147483647 w 263"/>
              <a:gd name="T51" fmla="*/ 2147483647 h 313"/>
              <a:gd name="T52" fmla="*/ 2147483647 w 263"/>
              <a:gd name="T53" fmla="*/ 2147483647 h 313"/>
              <a:gd name="T54" fmla="*/ 2147483647 w 263"/>
              <a:gd name="T55" fmla="*/ 2147483647 h 313"/>
              <a:gd name="T56" fmla="*/ 2147483647 w 263"/>
              <a:gd name="T57" fmla="*/ 2147483647 h 313"/>
              <a:gd name="T58" fmla="*/ 2147483647 w 263"/>
              <a:gd name="T59" fmla="*/ 2147483647 h 313"/>
              <a:gd name="T60" fmla="*/ 2147483647 w 263"/>
              <a:gd name="T61" fmla="*/ 2147483647 h 313"/>
              <a:gd name="T62" fmla="*/ 2147483647 w 263"/>
              <a:gd name="T63" fmla="*/ 2147483647 h 313"/>
              <a:gd name="T64" fmla="*/ 2147483647 w 263"/>
              <a:gd name="T65" fmla="*/ 2147483647 h 313"/>
              <a:gd name="T66" fmla="*/ 2147483647 w 263"/>
              <a:gd name="T67" fmla="*/ 2147483647 h 313"/>
              <a:gd name="T68" fmla="*/ 2147483647 w 263"/>
              <a:gd name="T69" fmla="*/ 2147483647 h 313"/>
              <a:gd name="T70" fmla="*/ 2147483647 w 263"/>
              <a:gd name="T71" fmla="*/ 2147483647 h 313"/>
              <a:gd name="T72" fmla="*/ 2147483647 w 263"/>
              <a:gd name="T73" fmla="*/ 2147483647 h 313"/>
              <a:gd name="T74" fmla="*/ 2147483647 w 263"/>
              <a:gd name="T75" fmla="*/ 2147483647 h 313"/>
              <a:gd name="T76" fmla="*/ 2147483647 w 263"/>
              <a:gd name="T77" fmla="*/ 2147483647 h 313"/>
              <a:gd name="T78" fmla="*/ 2147483647 w 263"/>
              <a:gd name="T79" fmla="*/ 2147483647 h 313"/>
              <a:gd name="T80" fmla="*/ 2147483647 w 263"/>
              <a:gd name="T81" fmla="*/ 2147483647 h 313"/>
              <a:gd name="T82" fmla="*/ 2147483647 w 263"/>
              <a:gd name="T83" fmla="*/ 2147483647 h 313"/>
              <a:gd name="T84" fmla="*/ 2147483647 w 263"/>
              <a:gd name="T85" fmla="*/ 2147483647 h 313"/>
              <a:gd name="T86" fmla="*/ 2147483647 w 263"/>
              <a:gd name="T87" fmla="*/ 2147483647 h 313"/>
              <a:gd name="T88" fmla="*/ 2147483647 w 263"/>
              <a:gd name="T89" fmla="*/ 2147483647 h 313"/>
              <a:gd name="T90" fmla="*/ 2147483647 w 263"/>
              <a:gd name="T91" fmla="*/ 2147483647 h 313"/>
              <a:gd name="T92" fmla="*/ 2147483647 w 263"/>
              <a:gd name="T93" fmla="*/ 2147483647 h 313"/>
              <a:gd name="T94" fmla="*/ 2147483647 w 263"/>
              <a:gd name="T95" fmla="*/ 2147483647 h 313"/>
              <a:gd name="T96" fmla="*/ 2147483647 w 263"/>
              <a:gd name="T97" fmla="*/ 2147483647 h 313"/>
              <a:gd name="T98" fmla="*/ 2147483647 w 263"/>
              <a:gd name="T99" fmla="*/ 2147483647 h 313"/>
              <a:gd name="T100" fmla="*/ 2147483647 w 263"/>
              <a:gd name="T101" fmla="*/ 2147483647 h 313"/>
              <a:gd name="T102" fmla="*/ 2147483647 w 263"/>
              <a:gd name="T103" fmla="*/ 2147483647 h 313"/>
              <a:gd name="T104" fmla="*/ 2147483647 w 263"/>
              <a:gd name="T105" fmla="*/ 2147483647 h 313"/>
              <a:gd name="T106" fmla="*/ 2147483647 w 263"/>
              <a:gd name="T107" fmla="*/ 2147483647 h 313"/>
              <a:gd name="T108" fmla="*/ 2147483647 w 263"/>
              <a:gd name="T109" fmla="*/ 2147483647 h 313"/>
              <a:gd name="T110" fmla="*/ 2147483647 w 263"/>
              <a:gd name="T111" fmla="*/ 2147483647 h 313"/>
              <a:gd name="T112" fmla="*/ 2147483647 w 263"/>
              <a:gd name="T113" fmla="*/ 2147483647 h 31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63"/>
              <a:gd name="T172" fmla="*/ 0 h 313"/>
              <a:gd name="T173" fmla="*/ 263 w 263"/>
              <a:gd name="T174" fmla="*/ 313 h 31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63" h="313">
                <a:moveTo>
                  <a:pt x="132" y="85"/>
                </a:moveTo>
                <a:lnTo>
                  <a:pt x="135" y="82"/>
                </a:lnTo>
                <a:lnTo>
                  <a:pt x="140" y="77"/>
                </a:lnTo>
                <a:lnTo>
                  <a:pt x="144" y="74"/>
                </a:lnTo>
                <a:lnTo>
                  <a:pt x="145" y="73"/>
                </a:lnTo>
                <a:lnTo>
                  <a:pt x="151" y="73"/>
                </a:lnTo>
                <a:lnTo>
                  <a:pt x="170" y="73"/>
                </a:lnTo>
                <a:lnTo>
                  <a:pt x="173" y="72"/>
                </a:lnTo>
                <a:lnTo>
                  <a:pt x="176" y="70"/>
                </a:lnTo>
                <a:lnTo>
                  <a:pt x="181" y="67"/>
                </a:lnTo>
                <a:lnTo>
                  <a:pt x="182" y="66"/>
                </a:lnTo>
                <a:lnTo>
                  <a:pt x="183" y="64"/>
                </a:lnTo>
                <a:lnTo>
                  <a:pt x="183" y="61"/>
                </a:lnTo>
                <a:lnTo>
                  <a:pt x="183" y="60"/>
                </a:lnTo>
                <a:lnTo>
                  <a:pt x="185" y="60"/>
                </a:lnTo>
                <a:lnTo>
                  <a:pt x="186" y="61"/>
                </a:lnTo>
                <a:lnTo>
                  <a:pt x="188" y="60"/>
                </a:lnTo>
                <a:lnTo>
                  <a:pt x="189" y="60"/>
                </a:lnTo>
                <a:lnTo>
                  <a:pt x="191" y="58"/>
                </a:lnTo>
                <a:lnTo>
                  <a:pt x="192" y="58"/>
                </a:lnTo>
                <a:lnTo>
                  <a:pt x="191" y="66"/>
                </a:lnTo>
                <a:lnTo>
                  <a:pt x="191" y="69"/>
                </a:lnTo>
                <a:lnTo>
                  <a:pt x="191" y="73"/>
                </a:lnTo>
                <a:lnTo>
                  <a:pt x="194" y="80"/>
                </a:lnTo>
                <a:lnTo>
                  <a:pt x="194" y="83"/>
                </a:lnTo>
                <a:lnTo>
                  <a:pt x="195" y="85"/>
                </a:lnTo>
                <a:lnTo>
                  <a:pt x="198" y="89"/>
                </a:lnTo>
                <a:lnTo>
                  <a:pt x="200" y="91"/>
                </a:lnTo>
                <a:lnTo>
                  <a:pt x="203" y="92"/>
                </a:lnTo>
                <a:lnTo>
                  <a:pt x="205" y="92"/>
                </a:lnTo>
                <a:lnTo>
                  <a:pt x="216" y="94"/>
                </a:lnTo>
                <a:lnTo>
                  <a:pt x="226" y="96"/>
                </a:lnTo>
                <a:lnTo>
                  <a:pt x="230" y="98"/>
                </a:lnTo>
                <a:lnTo>
                  <a:pt x="235" y="99"/>
                </a:lnTo>
                <a:lnTo>
                  <a:pt x="238" y="101"/>
                </a:lnTo>
                <a:lnTo>
                  <a:pt x="236" y="108"/>
                </a:lnTo>
                <a:lnTo>
                  <a:pt x="241" y="110"/>
                </a:lnTo>
                <a:lnTo>
                  <a:pt x="241" y="117"/>
                </a:lnTo>
                <a:lnTo>
                  <a:pt x="245" y="118"/>
                </a:lnTo>
                <a:lnTo>
                  <a:pt x="244" y="132"/>
                </a:lnTo>
                <a:lnTo>
                  <a:pt x="241" y="154"/>
                </a:lnTo>
                <a:lnTo>
                  <a:pt x="251" y="155"/>
                </a:lnTo>
                <a:lnTo>
                  <a:pt x="249" y="162"/>
                </a:lnTo>
                <a:lnTo>
                  <a:pt x="236" y="161"/>
                </a:lnTo>
                <a:lnTo>
                  <a:pt x="232" y="205"/>
                </a:lnTo>
                <a:lnTo>
                  <a:pt x="233" y="205"/>
                </a:lnTo>
                <a:lnTo>
                  <a:pt x="235" y="203"/>
                </a:lnTo>
                <a:lnTo>
                  <a:pt x="236" y="202"/>
                </a:lnTo>
                <a:lnTo>
                  <a:pt x="238" y="202"/>
                </a:lnTo>
                <a:lnTo>
                  <a:pt x="239" y="208"/>
                </a:lnTo>
                <a:lnTo>
                  <a:pt x="244" y="208"/>
                </a:lnTo>
                <a:lnTo>
                  <a:pt x="246" y="209"/>
                </a:lnTo>
                <a:lnTo>
                  <a:pt x="248" y="212"/>
                </a:lnTo>
                <a:lnTo>
                  <a:pt x="249" y="212"/>
                </a:lnTo>
                <a:lnTo>
                  <a:pt x="252" y="212"/>
                </a:lnTo>
                <a:lnTo>
                  <a:pt x="254" y="215"/>
                </a:lnTo>
                <a:lnTo>
                  <a:pt x="258" y="215"/>
                </a:lnTo>
                <a:lnTo>
                  <a:pt x="263" y="217"/>
                </a:lnTo>
                <a:lnTo>
                  <a:pt x="260" y="256"/>
                </a:lnTo>
                <a:lnTo>
                  <a:pt x="260" y="263"/>
                </a:lnTo>
                <a:lnTo>
                  <a:pt x="257" y="269"/>
                </a:lnTo>
                <a:lnTo>
                  <a:pt x="255" y="272"/>
                </a:lnTo>
                <a:lnTo>
                  <a:pt x="257" y="275"/>
                </a:lnTo>
                <a:lnTo>
                  <a:pt x="252" y="285"/>
                </a:lnTo>
                <a:lnTo>
                  <a:pt x="248" y="285"/>
                </a:lnTo>
                <a:lnTo>
                  <a:pt x="241" y="296"/>
                </a:lnTo>
                <a:lnTo>
                  <a:pt x="241" y="297"/>
                </a:lnTo>
                <a:lnTo>
                  <a:pt x="239" y="299"/>
                </a:lnTo>
                <a:lnTo>
                  <a:pt x="239" y="303"/>
                </a:lnTo>
                <a:lnTo>
                  <a:pt x="233" y="306"/>
                </a:lnTo>
                <a:lnTo>
                  <a:pt x="233" y="313"/>
                </a:lnTo>
                <a:lnTo>
                  <a:pt x="227" y="313"/>
                </a:lnTo>
                <a:lnTo>
                  <a:pt x="225" y="312"/>
                </a:lnTo>
                <a:lnTo>
                  <a:pt x="222" y="309"/>
                </a:lnTo>
                <a:lnTo>
                  <a:pt x="216" y="303"/>
                </a:lnTo>
                <a:lnTo>
                  <a:pt x="213" y="302"/>
                </a:lnTo>
                <a:lnTo>
                  <a:pt x="211" y="302"/>
                </a:lnTo>
                <a:lnTo>
                  <a:pt x="207" y="299"/>
                </a:lnTo>
                <a:lnTo>
                  <a:pt x="200" y="293"/>
                </a:lnTo>
                <a:lnTo>
                  <a:pt x="198" y="291"/>
                </a:lnTo>
                <a:lnTo>
                  <a:pt x="192" y="290"/>
                </a:lnTo>
                <a:lnTo>
                  <a:pt x="188" y="288"/>
                </a:lnTo>
                <a:lnTo>
                  <a:pt x="183" y="285"/>
                </a:lnTo>
                <a:lnTo>
                  <a:pt x="182" y="283"/>
                </a:lnTo>
                <a:lnTo>
                  <a:pt x="181" y="280"/>
                </a:lnTo>
                <a:lnTo>
                  <a:pt x="181" y="275"/>
                </a:lnTo>
                <a:lnTo>
                  <a:pt x="179" y="274"/>
                </a:lnTo>
                <a:lnTo>
                  <a:pt x="176" y="271"/>
                </a:lnTo>
                <a:lnTo>
                  <a:pt x="175" y="269"/>
                </a:lnTo>
                <a:lnTo>
                  <a:pt x="173" y="266"/>
                </a:lnTo>
                <a:lnTo>
                  <a:pt x="173" y="258"/>
                </a:lnTo>
                <a:lnTo>
                  <a:pt x="172" y="256"/>
                </a:lnTo>
                <a:lnTo>
                  <a:pt x="172" y="253"/>
                </a:lnTo>
                <a:lnTo>
                  <a:pt x="170" y="253"/>
                </a:lnTo>
                <a:lnTo>
                  <a:pt x="170" y="250"/>
                </a:lnTo>
                <a:lnTo>
                  <a:pt x="166" y="243"/>
                </a:lnTo>
                <a:lnTo>
                  <a:pt x="164" y="241"/>
                </a:lnTo>
                <a:lnTo>
                  <a:pt x="163" y="239"/>
                </a:lnTo>
                <a:lnTo>
                  <a:pt x="154" y="225"/>
                </a:lnTo>
                <a:lnTo>
                  <a:pt x="145" y="215"/>
                </a:lnTo>
                <a:lnTo>
                  <a:pt x="140" y="209"/>
                </a:lnTo>
                <a:lnTo>
                  <a:pt x="131" y="200"/>
                </a:lnTo>
                <a:lnTo>
                  <a:pt x="128" y="198"/>
                </a:lnTo>
                <a:lnTo>
                  <a:pt x="123" y="195"/>
                </a:lnTo>
                <a:lnTo>
                  <a:pt x="118" y="193"/>
                </a:lnTo>
                <a:lnTo>
                  <a:pt x="115" y="192"/>
                </a:lnTo>
                <a:lnTo>
                  <a:pt x="112" y="192"/>
                </a:lnTo>
                <a:lnTo>
                  <a:pt x="109" y="192"/>
                </a:lnTo>
                <a:lnTo>
                  <a:pt x="101" y="189"/>
                </a:lnTo>
                <a:lnTo>
                  <a:pt x="96" y="189"/>
                </a:lnTo>
                <a:lnTo>
                  <a:pt x="93" y="190"/>
                </a:lnTo>
                <a:lnTo>
                  <a:pt x="88" y="192"/>
                </a:lnTo>
                <a:lnTo>
                  <a:pt x="87" y="193"/>
                </a:lnTo>
                <a:lnTo>
                  <a:pt x="85" y="195"/>
                </a:lnTo>
                <a:lnTo>
                  <a:pt x="87" y="195"/>
                </a:lnTo>
                <a:lnTo>
                  <a:pt x="88" y="195"/>
                </a:lnTo>
                <a:lnTo>
                  <a:pt x="90" y="193"/>
                </a:lnTo>
                <a:lnTo>
                  <a:pt x="90" y="195"/>
                </a:lnTo>
                <a:lnTo>
                  <a:pt x="88" y="196"/>
                </a:lnTo>
                <a:lnTo>
                  <a:pt x="87" y="198"/>
                </a:lnTo>
                <a:lnTo>
                  <a:pt x="87" y="199"/>
                </a:lnTo>
                <a:lnTo>
                  <a:pt x="87" y="200"/>
                </a:lnTo>
                <a:lnTo>
                  <a:pt x="88" y="202"/>
                </a:lnTo>
                <a:lnTo>
                  <a:pt x="88" y="200"/>
                </a:lnTo>
                <a:lnTo>
                  <a:pt x="90" y="199"/>
                </a:lnTo>
                <a:lnTo>
                  <a:pt x="88" y="198"/>
                </a:lnTo>
                <a:lnTo>
                  <a:pt x="90" y="196"/>
                </a:lnTo>
                <a:lnTo>
                  <a:pt x="90" y="195"/>
                </a:lnTo>
                <a:lnTo>
                  <a:pt x="91" y="193"/>
                </a:lnTo>
                <a:lnTo>
                  <a:pt x="93" y="193"/>
                </a:lnTo>
                <a:lnTo>
                  <a:pt x="93" y="195"/>
                </a:lnTo>
                <a:lnTo>
                  <a:pt x="91" y="198"/>
                </a:lnTo>
                <a:lnTo>
                  <a:pt x="91" y="202"/>
                </a:lnTo>
                <a:lnTo>
                  <a:pt x="90" y="203"/>
                </a:lnTo>
                <a:lnTo>
                  <a:pt x="91" y="205"/>
                </a:lnTo>
                <a:lnTo>
                  <a:pt x="93" y="203"/>
                </a:lnTo>
                <a:lnTo>
                  <a:pt x="93" y="202"/>
                </a:lnTo>
                <a:lnTo>
                  <a:pt x="94" y="202"/>
                </a:lnTo>
                <a:lnTo>
                  <a:pt x="94" y="203"/>
                </a:lnTo>
                <a:lnTo>
                  <a:pt x="96" y="205"/>
                </a:lnTo>
                <a:lnTo>
                  <a:pt x="96" y="203"/>
                </a:lnTo>
                <a:lnTo>
                  <a:pt x="96" y="202"/>
                </a:lnTo>
                <a:lnTo>
                  <a:pt x="96" y="200"/>
                </a:lnTo>
                <a:lnTo>
                  <a:pt x="96" y="199"/>
                </a:lnTo>
                <a:lnTo>
                  <a:pt x="94" y="198"/>
                </a:lnTo>
                <a:lnTo>
                  <a:pt x="94" y="196"/>
                </a:lnTo>
                <a:lnTo>
                  <a:pt x="96" y="198"/>
                </a:lnTo>
                <a:lnTo>
                  <a:pt x="97" y="200"/>
                </a:lnTo>
                <a:lnTo>
                  <a:pt x="98" y="203"/>
                </a:lnTo>
                <a:lnTo>
                  <a:pt x="97" y="205"/>
                </a:lnTo>
                <a:lnTo>
                  <a:pt x="97" y="206"/>
                </a:lnTo>
                <a:lnTo>
                  <a:pt x="96" y="208"/>
                </a:lnTo>
                <a:lnTo>
                  <a:pt x="94" y="208"/>
                </a:lnTo>
                <a:lnTo>
                  <a:pt x="91" y="208"/>
                </a:lnTo>
                <a:lnTo>
                  <a:pt x="88" y="205"/>
                </a:lnTo>
                <a:lnTo>
                  <a:pt x="78" y="195"/>
                </a:lnTo>
                <a:lnTo>
                  <a:pt x="75" y="192"/>
                </a:lnTo>
                <a:lnTo>
                  <a:pt x="74" y="190"/>
                </a:lnTo>
                <a:lnTo>
                  <a:pt x="71" y="187"/>
                </a:lnTo>
                <a:lnTo>
                  <a:pt x="63" y="173"/>
                </a:lnTo>
                <a:lnTo>
                  <a:pt x="62" y="168"/>
                </a:lnTo>
                <a:lnTo>
                  <a:pt x="59" y="162"/>
                </a:lnTo>
                <a:lnTo>
                  <a:pt x="57" y="155"/>
                </a:lnTo>
                <a:lnTo>
                  <a:pt x="52" y="142"/>
                </a:lnTo>
                <a:lnTo>
                  <a:pt x="49" y="132"/>
                </a:lnTo>
                <a:lnTo>
                  <a:pt x="46" y="120"/>
                </a:lnTo>
                <a:lnTo>
                  <a:pt x="43" y="110"/>
                </a:lnTo>
                <a:lnTo>
                  <a:pt x="41" y="108"/>
                </a:lnTo>
                <a:lnTo>
                  <a:pt x="38" y="91"/>
                </a:lnTo>
                <a:lnTo>
                  <a:pt x="38" y="88"/>
                </a:lnTo>
                <a:lnTo>
                  <a:pt x="35" y="79"/>
                </a:lnTo>
                <a:lnTo>
                  <a:pt x="33" y="72"/>
                </a:lnTo>
                <a:lnTo>
                  <a:pt x="31" y="70"/>
                </a:lnTo>
                <a:lnTo>
                  <a:pt x="30" y="67"/>
                </a:lnTo>
                <a:lnTo>
                  <a:pt x="27" y="66"/>
                </a:lnTo>
                <a:lnTo>
                  <a:pt x="25" y="64"/>
                </a:lnTo>
                <a:lnTo>
                  <a:pt x="22" y="63"/>
                </a:lnTo>
                <a:lnTo>
                  <a:pt x="21" y="61"/>
                </a:lnTo>
                <a:lnTo>
                  <a:pt x="19" y="60"/>
                </a:lnTo>
                <a:lnTo>
                  <a:pt x="21" y="60"/>
                </a:lnTo>
                <a:lnTo>
                  <a:pt x="22" y="60"/>
                </a:lnTo>
                <a:lnTo>
                  <a:pt x="24" y="60"/>
                </a:lnTo>
                <a:lnTo>
                  <a:pt x="30" y="64"/>
                </a:lnTo>
                <a:lnTo>
                  <a:pt x="35" y="70"/>
                </a:lnTo>
                <a:lnTo>
                  <a:pt x="37" y="72"/>
                </a:lnTo>
                <a:lnTo>
                  <a:pt x="43" y="77"/>
                </a:lnTo>
                <a:lnTo>
                  <a:pt x="49" y="82"/>
                </a:lnTo>
                <a:lnTo>
                  <a:pt x="50" y="83"/>
                </a:lnTo>
                <a:lnTo>
                  <a:pt x="53" y="85"/>
                </a:lnTo>
                <a:lnTo>
                  <a:pt x="60" y="88"/>
                </a:lnTo>
                <a:lnTo>
                  <a:pt x="63" y="89"/>
                </a:lnTo>
                <a:lnTo>
                  <a:pt x="65" y="89"/>
                </a:lnTo>
                <a:lnTo>
                  <a:pt x="71" y="91"/>
                </a:lnTo>
                <a:lnTo>
                  <a:pt x="76" y="92"/>
                </a:lnTo>
                <a:lnTo>
                  <a:pt x="85" y="94"/>
                </a:lnTo>
                <a:lnTo>
                  <a:pt x="96" y="94"/>
                </a:lnTo>
                <a:lnTo>
                  <a:pt x="100" y="94"/>
                </a:lnTo>
                <a:lnTo>
                  <a:pt x="101" y="94"/>
                </a:lnTo>
                <a:lnTo>
                  <a:pt x="106" y="94"/>
                </a:lnTo>
                <a:lnTo>
                  <a:pt x="109" y="94"/>
                </a:lnTo>
                <a:lnTo>
                  <a:pt x="112" y="94"/>
                </a:lnTo>
                <a:lnTo>
                  <a:pt x="116" y="92"/>
                </a:lnTo>
                <a:lnTo>
                  <a:pt x="118" y="92"/>
                </a:lnTo>
                <a:lnTo>
                  <a:pt x="119" y="92"/>
                </a:lnTo>
                <a:lnTo>
                  <a:pt x="120" y="92"/>
                </a:lnTo>
                <a:lnTo>
                  <a:pt x="122" y="91"/>
                </a:lnTo>
                <a:lnTo>
                  <a:pt x="125" y="89"/>
                </a:lnTo>
                <a:lnTo>
                  <a:pt x="129" y="88"/>
                </a:lnTo>
                <a:lnTo>
                  <a:pt x="131" y="86"/>
                </a:lnTo>
                <a:lnTo>
                  <a:pt x="132" y="85"/>
                </a:lnTo>
                <a:close/>
                <a:moveTo>
                  <a:pt x="208" y="45"/>
                </a:moveTo>
                <a:lnTo>
                  <a:pt x="208" y="47"/>
                </a:lnTo>
                <a:lnTo>
                  <a:pt x="210" y="47"/>
                </a:lnTo>
                <a:lnTo>
                  <a:pt x="208" y="48"/>
                </a:lnTo>
                <a:lnTo>
                  <a:pt x="205" y="48"/>
                </a:lnTo>
                <a:lnTo>
                  <a:pt x="204" y="50"/>
                </a:lnTo>
                <a:lnTo>
                  <a:pt x="207" y="51"/>
                </a:lnTo>
                <a:lnTo>
                  <a:pt x="205" y="51"/>
                </a:lnTo>
                <a:lnTo>
                  <a:pt x="203" y="51"/>
                </a:lnTo>
                <a:lnTo>
                  <a:pt x="200" y="52"/>
                </a:lnTo>
                <a:lnTo>
                  <a:pt x="198" y="52"/>
                </a:lnTo>
                <a:lnTo>
                  <a:pt x="200" y="51"/>
                </a:lnTo>
                <a:lnTo>
                  <a:pt x="200" y="50"/>
                </a:lnTo>
                <a:lnTo>
                  <a:pt x="203" y="48"/>
                </a:lnTo>
                <a:lnTo>
                  <a:pt x="205" y="45"/>
                </a:lnTo>
                <a:lnTo>
                  <a:pt x="208" y="45"/>
                </a:lnTo>
                <a:close/>
                <a:moveTo>
                  <a:pt x="9" y="48"/>
                </a:moveTo>
                <a:lnTo>
                  <a:pt x="9" y="50"/>
                </a:lnTo>
                <a:lnTo>
                  <a:pt x="8" y="48"/>
                </a:lnTo>
                <a:lnTo>
                  <a:pt x="6" y="48"/>
                </a:lnTo>
                <a:lnTo>
                  <a:pt x="6" y="47"/>
                </a:lnTo>
                <a:lnTo>
                  <a:pt x="8" y="47"/>
                </a:lnTo>
                <a:lnTo>
                  <a:pt x="9" y="47"/>
                </a:lnTo>
                <a:lnTo>
                  <a:pt x="9" y="48"/>
                </a:lnTo>
                <a:close/>
                <a:moveTo>
                  <a:pt x="0" y="44"/>
                </a:moveTo>
                <a:lnTo>
                  <a:pt x="2" y="44"/>
                </a:lnTo>
                <a:lnTo>
                  <a:pt x="2" y="42"/>
                </a:lnTo>
                <a:lnTo>
                  <a:pt x="3" y="44"/>
                </a:lnTo>
                <a:lnTo>
                  <a:pt x="5" y="45"/>
                </a:lnTo>
                <a:lnTo>
                  <a:pt x="3" y="45"/>
                </a:lnTo>
                <a:lnTo>
                  <a:pt x="2" y="45"/>
                </a:lnTo>
                <a:lnTo>
                  <a:pt x="2" y="44"/>
                </a:lnTo>
                <a:lnTo>
                  <a:pt x="0" y="44"/>
                </a:lnTo>
                <a:close/>
                <a:moveTo>
                  <a:pt x="189" y="1"/>
                </a:moveTo>
                <a:lnTo>
                  <a:pt x="189" y="1"/>
                </a:lnTo>
                <a:lnTo>
                  <a:pt x="189" y="3"/>
                </a:lnTo>
                <a:lnTo>
                  <a:pt x="188" y="1"/>
                </a:lnTo>
                <a:lnTo>
                  <a:pt x="188" y="0"/>
                </a:lnTo>
                <a:lnTo>
                  <a:pt x="188" y="1"/>
                </a:lnTo>
                <a:lnTo>
                  <a:pt x="189" y="1"/>
                </a:lnTo>
                <a:close/>
                <a:moveTo>
                  <a:pt x="192" y="3"/>
                </a:moveTo>
                <a:lnTo>
                  <a:pt x="192" y="3"/>
                </a:lnTo>
                <a:lnTo>
                  <a:pt x="192" y="4"/>
                </a:lnTo>
                <a:lnTo>
                  <a:pt x="191" y="3"/>
                </a:lnTo>
                <a:lnTo>
                  <a:pt x="192" y="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0" name="Freeform 255"/>
          <p:cNvSpPr>
            <a:spLocks noEditPoints="1"/>
          </p:cNvSpPr>
          <p:nvPr/>
        </p:nvSpPr>
        <p:spPr bwMode="auto">
          <a:xfrm rot="21334256">
            <a:off x="17683576" y="2278556"/>
            <a:ext cx="678128" cy="372101"/>
          </a:xfrm>
          <a:custGeom>
            <a:avLst/>
            <a:gdLst>
              <a:gd name="T0" fmla="*/ 2147483647 w 220"/>
              <a:gd name="T1" fmla="*/ 2147483647 h 136"/>
              <a:gd name="T2" fmla="*/ 2147483647 w 220"/>
              <a:gd name="T3" fmla="*/ 2147483647 h 136"/>
              <a:gd name="T4" fmla="*/ 2147483647 w 220"/>
              <a:gd name="T5" fmla="*/ 2147483647 h 136"/>
              <a:gd name="T6" fmla="*/ 2147483647 w 220"/>
              <a:gd name="T7" fmla="*/ 2147483647 h 136"/>
              <a:gd name="T8" fmla="*/ 2147483647 w 220"/>
              <a:gd name="T9" fmla="*/ 2147483647 h 136"/>
              <a:gd name="T10" fmla="*/ 2147483647 w 220"/>
              <a:gd name="T11" fmla="*/ 2147483647 h 136"/>
              <a:gd name="T12" fmla="*/ 2147483647 w 220"/>
              <a:gd name="T13" fmla="*/ 2147483647 h 136"/>
              <a:gd name="T14" fmla="*/ 2147483647 w 220"/>
              <a:gd name="T15" fmla="*/ 2147483647 h 136"/>
              <a:gd name="T16" fmla="*/ 2147483647 w 220"/>
              <a:gd name="T17" fmla="*/ 2147483647 h 136"/>
              <a:gd name="T18" fmla="*/ 2147483647 w 220"/>
              <a:gd name="T19" fmla="*/ 2147483647 h 136"/>
              <a:gd name="T20" fmla="*/ 2147483647 w 220"/>
              <a:gd name="T21" fmla="*/ 2147483647 h 136"/>
              <a:gd name="T22" fmla="*/ 2147483647 w 220"/>
              <a:gd name="T23" fmla="*/ 2147483647 h 136"/>
              <a:gd name="T24" fmla="*/ 2147483647 w 220"/>
              <a:gd name="T25" fmla="*/ 2147483647 h 136"/>
              <a:gd name="T26" fmla="*/ 2147483647 w 220"/>
              <a:gd name="T27" fmla="*/ 2147483647 h 136"/>
              <a:gd name="T28" fmla="*/ 2147483647 w 220"/>
              <a:gd name="T29" fmla="*/ 2147483647 h 136"/>
              <a:gd name="T30" fmla="*/ 2147483647 w 220"/>
              <a:gd name="T31" fmla="*/ 2147483647 h 136"/>
              <a:gd name="T32" fmla="*/ 2147483647 w 220"/>
              <a:gd name="T33" fmla="*/ 2147483647 h 136"/>
              <a:gd name="T34" fmla="*/ 2147483647 w 220"/>
              <a:gd name="T35" fmla="*/ 2147483647 h 136"/>
              <a:gd name="T36" fmla="*/ 2147483647 w 220"/>
              <a:gd name="T37" fmla="*/ 2147483647 h 136"/>
              <a:gd name="T38" fmla="*/ 2147483647 w 220"/>
              <a:gd name="T39" fmla="*/ 2147483647 h 136"/>
              <a:gd name="T40" fmla="*/ 2147483647 w 220"/>
              <a:gd name="T41" fmla="*/ 2147483647 h 136"/>
              <a:gd name="T42" fmla="*/ 2147483647 w 220"/>
              <a:gd name="T43" fmla="*/ 2147483647 h 136"/>
              <a:gd name="T44" fmla="*/ 2147483647 w 220"/>
              <a:gd name="T45" fmla="*/ 2147483647 h 136"/>
              <a:gd name="T46" fmla="*/ 2147483647 w 220"/>
              <a:gd name="T47" fmla="*/ 2147483647 h 136"/>
              <a:gd name="T48" fmla="*/ 2147483647 w 220"/>
              <a:gd name="T49" fmla="*/ 2147483647 h 136"/>
              <a:gd name="T50" fmla="*/ 2147483647 w 220"/>
              <a:gd name="T51" fmla="*/ 2147483647 h 136"/>
              <a:gd name="T52" fmla="*/ 2147483647 w 220"/>
              <a:gd name="T53" fmla="*/ 2147483647 h 136"/>
              <a:gd name="T54" fmla="*/ 2147483647 w 220"/>
              <a:gd name="T55" fmla="*/ 2147483647 h 136"/>
              <a:gd name="T56" fmla="*/ 2147483647 w 220"/>
              <a:gd name="T57" fmla="*/ 2147483647 h 136"/>
              <a:gd name="T58" fmla="*/ 2147483647 w 220"/>
              <a:gd name="T59" fmla="*/ 2147483647 h 136"/>
              <a:gd name="T60" fmla="*/ 2147483647 w 220"/>
              <a:gd name="T61" fmla="*/ 2147483647 h 136"/>
              <a:gd name="T62" fmla="*/ 2147483647 w 220"/>
              <a:gd name="T63" fmla="*/ 2147483647 h 136"/>
              <a:gd name="T64" fmla="*/ 2147483647 w 220"/>
              <a:gd name="T65" fmla="*/ 2147483647 h 136"/>
              <a:gd name="T66" fmla="*/ 2147483647 w 220"/>
              <a:gd name="T67" fmla="*/ 2147483647 h 136"/>
              <a:gd name="T68" fmla="*/ 2147483647 w 220"/>
              <a:gd name="T69" fmla="*/ 2147483647 h 136"/>
              <a:gd name="T70" fmla="*/ 2147483647 w 220"/>
              <a:gd name="T71" fmla="*/ 2147483647 h 136"/>
              <a:gd name="T72" fmla="*/ 2147483647 w 220"/>
              <a:gd name="T73" fmla="*/ 2147483647 h 136"/>
              <a:gd name="T74" fmla="*/ 2147483647 w 220"/>
              <a:gd name="T75" fmla="*/ 2147483647 h 136"/>
              <a:gd name="T76" fmla="*/ 2147483647 w 220"/>
              <a:gd name="T77" fmla="*/ 2147483647 h 136"/>
              <a:gd name="T78" fmla="*/ 2147483647 w 220"/>
              <a:gd name="T79" fmla="*/ 2147483647 h 136"/>
              <a:gd name="T80" fmla="*/ 2147483647 w 220"/>
              <a:gd name="T81" fmla="*/ 2147483647 h 136"/>
              <a:gd name="T82" fmla="*/ 2147483647 w 220"/>
              <a:gd name="T83" fmla="*/ 2147483647 h 136"/>
              <a:gd name="T84" fmla="*/ 2147483647 w 220"/>
              <a:gd name="T85" fmla="*/ 2147483647 h 136"/>
              <a:gd name="T86" fmla="*/ 2147483647 w 220"/>
              <a:gd name="T87" fmla="*/ 2147483647 h 136"/>
              <a:gd name="T88" fmla="*/ 2147483647 w 220"/>
              <a:gd name="T89" fmla="*/ 2147483647 h 136"/>
              <a:gd name="T90" fmla="*/ 2147483647 w 220"/>
              <a:gd name="T91" fmla="*/ 2147483647 h 136"/>
              <a:gd name="T92" fmla="*/ 2147483647 w 220"/>
              <a:gd name="T93" fmla="*/ 2147483647 h 136"/>
              <a:gd name="T94" fmla="*/ 2147483647 w 220"/>
              <a:gd name="T95" fmla="*/ 2147483647 h 136"/>
              <a:gd name="T96" fmla="*/ 2147483647 w 220"/>
              <a:gd name="T97" fmla="*/ 2147483647 h 136"/>
              <a:gd name="T98" fmla="*/ 2147483647 w 220"/>
              <a:gd name="T99" fmla="*/ 2147483647 h 136"/>
              <a:gd name="T100" fmla="*/ 2147483647 w 220"/>
              <a:gd name="T101" fmla="*/ 2147483647 h 136"/>
              <a:gd name="T102" fmla="*/ 2147483647 w 220"/>
              <a:gd name="T103" fmla="*/ 2147483647 h 136"/>
              <a:gd name="T104" fmla="*/ 2147483647 w 220"/>
              <a:gd name="T105" fmla="*/ 2147483647 h 136"/>
              <a:gd name="T106" fmla="*/ 0 w 220"/>
              <a:gd name="T107" fmla="*/ 2147483647 h 136"/>
              <a:gd name="T108" fmla="*/ 2147483647 w 220"/>
              <a:gd name="T109" fmla="*/ 2147483647 h 136"/>
              <a:gd name="T110" fmla="*/ 2147483647 w 220"/>
              <a:gd name="T111" fmla="*/ 2147483647 h 136"/>
              <a:gd name="T112" fmla="*/ 2147483647 w 220"/>
              <a:gd name="T113" fmla="*/ 2147483647 h 136"/>
              <a:gd name="T114" fmla="*/ 2147483647 w 220"/>
              <a:gd name="T115" fmla="*/ 2147483647 h 1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20"/>
              <a:gd name="T175" fmla="*/ 0 h 136"/>
              <a:gd name="T176" fmla="*/ 220 w 220"/>
              <a:gd name="T177" fmla="*/ 136 h 1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20" h="136">
                <a:moveTo>
                  <a:pt x="37" y="32"/>
                </a:moveTo>
                <a:lnTo>
                  <a:pt x="48" y="47"/>
                </a:lnTo>
                <a:lnTo>
                  <a:pt x="59" y="39"/>
                </a:lnTo>
                <a:lnTo>
                  <a:pt x="66" y="39"/>
                </a:lnTo>
                <a:lnTo>
                  <a:pt x="69" y="38"/>
                </a:lnTo>
                <a:lnTo>
                  <a:pt x="78" y="38"/>
                </a:lnTo>
                <a:lnTo>
                  <a:pt x="79" y="25"/>
                </a:lnTo>
                <a:lnTo>
                  <a:pt x="103" y="26"/>
                </a:lnTo>
                <a:lnTo>
                  <a:pt x="104" y="14"/>
                </a:lnTo>
                <a:lnTo>
                  <a:pt x="125" y="16"/>
                </a:lnTo>
                <a:lnTo>
                  <a:pt x="126" y="6"/>
                </a:lnTo>
                <a:lnTo>
                  <a:pt x="157" y="7"/>
                </a:lnTo>
                <a:lnTo>
                  <a:pt x="158" y="0"/>
                </a:lnTo>
                <a:lnTo>
                  <a:pt x="167" y="0"/>
                </a:lnTo>
                <a:lnTo>
                  <a:pt x="189" y="1"/>
                </a:lnTo>
                <a:lnTo>
                  <a:pt x="188" y="13"/>
                </a:lnTo>
                <a:lnTo>
                  <a:pt x="189" y="19"/>
                </a:lnTo>
                <a:lnTo>
                  <a:pt x="189" y="23"/>
                </a:lnTo>
                <a:lnTo>
                  <a:pt x="188" y="29"/>
                </a:lnTo>
                <a:lnTo>
                  <a:pt x="186" y="35"/>
                </a:lnTo>
                <a:lnTo>
                  <a:pt x="186" y="42"/>
                </a:lnTo>
                <a:lnTo>
                  <a:pt x="185" y="50"/>
                </a:lnTo>
                <a:lnTo>
                  <a:pt x="185" y="55"/>
                </a:lnTo>
                <a:lnTo>
                  <a:pt x="183" y="67"/>
                </a:lnTo>
                <a:lnTo>
                  <a:pt x="183" y="72"/>
                </a:lnTo>
                <a:lnTo>
                  <a:pt x="183" y="75"/>
                </a:lnTo>
                <a:lnTo>
                  <a:pt x="185" y="75"/>
                </a:lnTo>
                <a:lnTo>
                  <a:pt x="186" y="76"/>
                </a:lnTo>
                <a:lnTo>
                  <a:pt x="189" y="76"/>
                </a:lnTo>
                <a:lnTo>
                  <a:pt x="199" y="76"/>
                </a:lnTo>
                <a:lnTo>
                  <a:pt x="205" y="77"/>
                </a:lnTo>
                <a:lnTo>
                  <a:pt x="207" y="77"/>
                </a:lnTo>
                <a:lnTo>
                  <a:pt x="207" y="83"/>
                </a:lnTo>
                <a:lnTo>
                  <a:pt x="207" y="94"/>
                </a:lnTo>
                <a:lnTo>
                  <a:pt x="205" y="99"/>
                </a:lnTo>
                <a:lnTo>
                  <a:pt x="205" y="105"/>
                </a:lnTo>
                <a:lnTo>
                  <a:pt x="208" y="108"/>
                </a:lnTo>
                <a:lnTo>
                  <a:pt x="211" y="111"/>
                </a:lnTo>
                <a:lnTo>
                  <a:pt x="213" y="113"/>
                </a:lnTo>
                <a:lnTo>
                  <a:pt x="213" y="114"/>
                </a:lnTo>
                <a:lnTo>
                  <a:pt x="213" y="117"/>
                </a:lnTo>
                <a:lnTo>
                  <a:pt x="211" y="117"/>
                </a:lnTo>
                <a:lnTo>
                  <a:pt x="207" y="116"/>
                </a:lnTo>
                <a:lnTo>
                  <a:pt x="205" y="116"/>
                </a:lnTo>
                <a:lnTo>
                  <a:pt x="202" y="116"/>
                </a:lnTo>
                <a:lnTo>
                  <a:pt x="201" y="111"/>
                </a:lnTo>
                <a:lnTo>
                  <a:pt x="199" y="107"/>
                </a:lnTo>
                <a:lnTo>
                  <a:pt x="198" y="108"/>
                </a:lnTo>
                <a:lnTo>
                  <a:pt x="198" y="113"/>
                </a:lnTo>
                <a:lnTo>
                  <a:pt x="196" y="114"/>
                </a:lnTo>
                <a:lnTo>
                  <a:pt x="195" y="114"/>
                </a:lnTo>
                <a:lnTo>
                  <a:pt x="192" y="111"/>
                </a:lnTo>
                <a:lnTo>
                  <a:pt x="191" y="111"/>
                </a:lnTo>
                <a:lnTo>
                  <a:pt x="188" y="113"/>
                </a:lnTo>
                <a:lnTo>
                  <a:pt x="183" y="113"/>
                </a:lnTo>
                <a:lnTo>
                  <a:pt x="182" y="114"/>
                </a:lnTo>
                <a:lnTo>
                  <a:pt x="179" y="113"/>
                </a:lnTo>
                <a:lnTo>
                  <a:pt x="177" y="113"/>
                </a:lnTo>
                <a:lnTo>
                  <a:pt x="176" y="117"/>
                </a:lnTo>
                <a:lnTo>
                  <a:pt x="173" y="118"/>
                </a:lnTo>
                <a:lnTo>
                  <a:pt x="170" y="117"/>
                </a:lnTo>
                <a:lnTo>
                  <a:pt x="169" y="114"/>
                </a:lnTo>
                <a:lnTo>
                  <a:pt x="169" y="113"/>
                </a:lnTo>
                <a:lnTo>
                  <a:pt x="167" y="116"/>
                </a:lnTo>
                <a:lnTo>
                  <a:pt x="164" y="113"/>
                </a:lnTo>
                <a:lnTo>
                  <a:pt x="164" y="110"/>
                </a:lnTo>
                <a:lnTo>
                  <a:pt x="161" y="111"/>
                </a:lnTo>
                <a:lnTo>
                  <a:pt x="161" y="114"/>
                </a:lnTo>
                <a:lnTo>
                  <a:pt x="160" y="114"/>
                </a:lnTo>
                <a:lnTo>
                  <a:pt x="158" y="110"/>
                </a:lnTo>
                <a:lnTo>
                  <a:pt x="157" y="110"/>
                </a:lnTo>
                <a:lnTo>
                  <a:pt x="155" y="113"/>
                </a:lnTo>
                <a:lnTo>
                  <a:pt x="152" y="113"/>
                </a:lnTo>
                <a:lnTo>
                  <a:pt x="151" y="116"/>
                </a:lnTo>
                <a:lnTo>
                  <a:pt x="150" y="116"/>
                </a:lnTo>
                <a:lnTo>
                  <a:pt x="148" y="114"/>
                </a:lnTo>
                <a:lnTo>
                  <a:pt x="147" y="113"/>
                </a:lnTo>
                <a:lnTo>
                  <a:pt x="147" y="110"/>
                </a:lnTo>
                <a:lnTo>
                  <a:pt x="145" y="110"/>
                </a:lnTo>
                <a:lnTo>
                  <a:pt x="142" y="108"/>
                </a:lnTo>
                <a:lnTo>
                  <a:pt x="139" y="110"/>
                </a:lnTo>
                <a:lnTo>
                  <a:pt x="139" y="113"/>
                </a:lnTo>
                <a:lnTo>
                  <a:pt x="136" y="111"/>
                </a:lnTo>
                <a:lnTo>
                  <a:pt x="135" y="114"/>
                </a:lnTo>
                <a:lnTo>
                  <a:pt x="133" y="116"/>
                </a:lnTo>
                <a:lnTo>
                  <a:pt x="132" y="111"/>
                </a:lnTo>
                <a:lnTo>
                  <a:pt x="133" y="110"/>
                </a:lnTo>
                <a:lnTo>
                  <a:pt x="133" y="108"/>
                </a:lnTo>
                <a:lnTo>
                  <a:pt x="132" y="108"/>
                </a:lnTo>
                <a:lnTo>
                  <a:pt x="129" y="108"/>
                </a:lnTo>
                <a:lnTo>
                  <a:pt x="129" y="113"/>
                </a:lnTo>
                <a:lnTo>
                  <a:pt x="126" y="116"/>
                </a:lnTo>
                <a:lnTo>
                  <a:pt x="123" y="116"/>
                </a:lnTo>
                <a:lnTo>
                  <a:pt x="120" y="114"/>
                </a:lnTo>
                <a:lnTo>
                  <a:pt x="119" y="116"/>
                </a:lnTo>
                <a:lnTo>
                  <a:pt x="122" y="120"/>
                </a:lnTo>
                <a:lnTo>
                  <a:pt x="122" y="121"/>
                </a:lnTo>
                <a:lnTo>
                  <a:pt x="120" y="123"/>
                </a:lnTo>
                <a:lnTo>
                  <a:pt x="119" y="120"/>
                </a:lnTo>
                <a:lnTo>
                  <a:pt x="117" y="120"/>
                </a:lnTo>
                <a:lnTo>
                  <a:pt x="116" y="118"/>
                </a:lnTo>
                <a:lnTo>
                  <a:pt x="113" y="120"/>
                </a:lnTo>
                <a:lnTo>
                  <a:pt x="111" y="118"/>
                </a:lnTo>
                <a:lnTo>
                  <a:pt x="113" y="117"/>
                </a:lnTo>
                <a:lnTo>
                  <a:pt x="114" y="116"/>
                </a:lnTo>
                <a:lnTo>
                  <a:pt x="114" y="114"/>
                </a:lnTo>
                <a:lnTo>
                  <a:pt x="111" y="114"/>
                </a:lnTo>
                <a:lnTo>
                  <a:pt x="110" y="118"/>
                </a:lnTo>
                <a:lnTo>
                  <a:pt x="108" y="118"/>
                </a:lnTo>
                <a:lnTo>
                  <a:pt x="107" y="118"/>
                </a:lnTo>
                <a:lnTo>
                  <a:pt x="107" y="116"/>
                </a:lnTo>
                <a:lnTo>
                  <a:pt x="108" y="113"/>
                </a:lnTo>
                <a:lnTo>
                  <a:pt x="107" y="113"/>
                </a:lnTo>
                <a:lnTo>
                  <a:pt x="106" y="111"/>
                </a:lnTo>
                <a:lnTo>
                  <a:pt x="106" y="110"/>
                </a:lnTo>
                <a:lnTo>
                  <a:pt x="104" y="110"/>
                </a:lnTo>
                <a:lnTo>
                  <a:pt x="103" y="114"/>
                </a:lnTo>
                <a:lnTo>
                  <a:pt x="98" y="113"/>
                </a:lnTo>
                <a:lnTo>
                  <a:pt x="98" y="114"/>
                </a:lnTo>
                <a:lnTo>
                  <a:pt x="101" y="116"/>
                </a:lnTo>
                <a:lnTo>
                  <a:pt x="100" y="118"/>
                </a:lnTo>
                <a:lnTo>
                  <a:pt x="101" y="121"/>
                </a:lnTo>
                <a:lnTo>
                  <a:pt x="100" y="123"/>
                </a:lnTo>
                <a:lnTo>
                  <a:pt x="95" y="124"/>
                </a:lnTo>
                <a:lnTo>
                  <a:pt x="92" y="121"/>
                </a:lnTo>
                <a:lnTo>
                  <a:pt x="91" y="121"/>
                </a:lnTo>
                <a:lnTo>
                  <a:pt x="89" y="124"/>
                </a:lnTo>
                <a:lnTo>
                  <a:pt x="88" y="126"/>
                </a:lnTo>
                <a:lnTo>
                  <a:pt x="86" y="123"/>
                </a:lnTo>
                <a:lnTo>
                  <a:pt x="88" y="121"/>
                </a:lnTo>
                <a:lnTo>
                  <a:pt x="92" y="118"/>
                </a:lnTo>
                <a:lnTo>
                  <a:pt x="91" y="118"/>
                </a:lnTo>
                <a:lnTo>
                  <a:pt x="86" y="120"/>
                </a:lnTo>
                <a:lnTo>
                  <a:pt x="84" y="118"/>
                </a:lnTo>
                <a:lnTo>
                  <a:pt x="82" y="118"/>
                </a:lnTo>
                <a:lnTo>
                  <a:pt x="82" y="121"/>
                </a:lnTo>
                <a:lnTo>
                  <a:pt x="81" y="123"/>
                </a:lnTo>
                <a:lnTo>
                  <a:pt x="82" y="124"/>
                </a:lnTo>
                <a:lnTo>
                  <a:pt x="81" y="126"/>
                </a:lnTo>
                <a:lnTo>
                  <a:pt x="78" y="126"/>
                </a:lnTo>
                <a:lnTo>
                  <a:pt x="76" y="126"/>
                </a:lnTo>
                <a:lnTo>
                  <a:pt x="73" y="127"/>
                </a:lnTo>
                <a:lnTo>
                  <a:pt x="70" y="124"/>
                </a:lnTo>
                <a:lnTo>
                  <a:pt x="69" y="124"/>
                </a:lnTo>
                <a:lnTo>
                  <a:pt x="67" y="127"/>
                </a:lnTo>
                <a:lnTo>
                  <a:pt x="65" y="129"/>
                </a:lnTo>
                <a:lnTo>
                  <a:pt x="60" y="126"/>
                </a:lnTo>
                <a:lnTo>
                  <a:pt x="60" y="124"/>
                </a:lnTo>
                <a:lnTo>
                  <a:pt x="59" y="123"/>
                </a:lnTo>
                <a:lnTo>
                  <a:pt x="62" y="121"/>
                </a:lnTo>
                <a:lnTo>
                  <a:pt x="62" y="120"/>
                </a:lnTo>
                <a:lnTo>
                  <a:pt x="62" y="118"/>
                </a:lnTo>
                <a:lnTo>
                  <a:pt x="60" y="118"/>
                </a:lnTo>
                <a:lnTo>
                  <a:pt x="57" y="121"/>
                </a:lnTo>
                <a:lnTo>
                  <a:pt x="56" y="123"/>
                </a:lnTo>
                <a:lnTo>
                  <a:pt x="56" y="121"/>
                </a:lnTo>
                <a:lnTo>
                  <a:pt x="56" y="120"/>
                </a:lnTo>
                <a:lnTo>
                  <a:pt x="56" y="118"/>
                </a:lnTo>
                <a:lnTo>
                  <a:pt x="54" y="118"/>
                </a:lnTo>
                <a:lnTo>
                  <a:pt x="53" y="120"/>
                </a:lnTo>
                <a:lnTo>
                  <a:pt x="48" y="120"/>
                </a:lnTo>
                <a:lnTo>
                  <a:pt x="48" y="121"/>
                </a:lnTo>
                <a:lnTo>
                  <a:pt x="47" y="124"/>
                </a:lnTo>
                <a:lnTo>
                  <a:pt x="45" y="126"/>
                </a:lnTo>
                <a:lnTo>
                  <a:pt x="44" y="124"/>
                </a:lnTo>
                <a:lnTo>
                  <a:pt x="43" y="123"/>
                </a:lnTo>
                <a:lnTo>
                  <a:pt x="41" y="124"/>
                </a:lnTo>
                <a:lnTo>
                  <a:pt x="43" y="127"/>
                </a:lnTo>
                <a:lnTo>
                  <a:pt x="43" y="129"/>
                </a:lnTo>
                <a:lnTo>
                  <a:pt x="40" y="127"/>
                </a:lnTo>
                <a:lnTo>
                  <a:pt x="38" y="124"/>
                </a:lnTo>
                <a:lnTo>
                  <a:pt x="38" y="126"/>
                </a:lnTo>
                <a:lnTo>
                  <a:pt x="40" y="127"/>
                </a:lnTo>
                <a:lnTo>
                  <a:pt x="38" y="129"/>
                </a:lnTo>
                <a:lnTo>
                  <a:pt x="32" y="129"/>
                </a:lnTo>
                <a:lnTo>
                  <a:pt x="31" y="129"/>
                </a:lnTo>
                <a:lnTo>
                  <a:pt x="29" y="130"/>
                </a:lnTo>
                <a:lnTo>
                  <a:pt x="31" y="132"/>
                </a:lnTo>
                <a:lnTo>
                  <a:pt x="32" y="132"/>
                </a:lnTo>
                <a:lnTo>
                  <a:pt x="34" y="135"/>
                </a:lnTo>
                <a:lnTo>
                  <a:pt x="29" y="136"/>
                </a:lnTo>
                <a:lnTo>
                  <a:pt x="28" y="135"/>
                </a:lnTo>
                <a:lnTo>
                  <a:pt x="26" y="132"/>
                </a:lnTo>
                <a:lnTo>
                  <a:pt x="28" y="129"/>
                </a:lnTo>
                <a:lnTo>
                  <a:pt x="29" y="126"/>
                </a:lnTo>
                <a:lnTo>
                  <a:pt x="28" y="124"/>
                </a:lnTo>
                <a:lnTo>
                  <a:pt x="26" y="126"/>
                </a:lnTo>
                <a:lnTo>
                  <a:pt x="23" y="130"/>
                </a:lnTo>
                <a:lnTo>
                  <a:pt x="23" y="126"/>
                </a:lnTo>
                <a:lnTo>
                  <a:pt x="23" y="116"/>
                </a:lnTo>
                <a:lnTo>
                  <a:pt x="19" y="116"/>
                </a:lnTo>
                <a:lnTo>
                  <a:pt x="22" y="89"/>
                </a:lnTo>
                <a:lnTo>
                  <a:pt x="21" y="89"/>
                </a:lnTo>
                <a:lnTo>
                  <a:pt x="21" y="82"/>
                </a:lnTo>
                <a:lnTo>
                  <a:pt x="26" y="85"/>
                </a:lnTo>
                <a:lnTo>
                  <a:pt x="26" y="76"/>
                </a:lnTo>
                <a:lnTo>
                  <a:pt x="31" y="77"/>
                </a:lnTo>
                <a:lnTo>
                  <a:pt x="35" y="77"/>
                </a:lnTo>
                <a:lnTo>
                  <a:pt x="35" y="75"/>
                </a:lnTo>
                <a:lnTo>
                  <a:pt x="37" y="67"/>
                </a:lnTo>
                <a:lnTo>
                  <a:pt x="43" y="67"/>
                </a:lnTo>
                <a:lnTo>
                  <a:pt x="43" y="60"/>
                </a:lnTo>
                <a:lnTo>
                  <a:pt x="16" y="58"/>
                </a:lnTo>
                <a:lnTo>
                  <a:pt x="9" y="58"/>
                </a:lnTo>
                <a:lnTo>
                  <a:pt x="9" y="61"/>
                </a:lnTo>
                <a:lnTo>
                  <a:pt x="0" y="60"/>
                </a:lnTo>
                <a:lnTo>
                  <a:pt x="1" y="32"/>
                </a:lnTo>
                <a:lnTo>
                  <a:pt x="1" y="25"/>
                </a:lnTo>
                <a:lnTo>
                  <a:pt x="35" y="26"/>
                </a:lnTo>
                <a:lnTo>
                  <a:pt x="35" y="28"/>
                </a:lnTo>
                <a:lnTo>
                  <a:pt x="37" y="32"/>
                </a:lnTo>
                <a:close/>
                <a:moveTo>
                  <a:pt x="217" y="117"/>
                </a:moveTo>
                <a:lnTo>
                  <a:pt x="220" y="118"/>
                </a:lnTo>
                <a:lnTo>
                  <a:pt x="217" y="120"/>
                </a:lnTo>
                <a:lnTo>
                  <a:pt x="215" y="118"/>
                </a:lnTo>
                <a:lnTo>
                  <a:pt x="215" y="116"/>
                </a:lnTo>
                <a:lnTo>
                  <a:pt x="214" y="116"/>
                </a:lnTo>
                <a:lnTo>
                  <a:pt x="215" y="116"/>
                </a:lnTo>
                <a:lnTo>
                  <a:pt x="217" y="116"/>
                </a:lnTo>
                <a:lnTo>
                  <a:pt x="217" y="11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1" name="Freeform 256"/>
          <p:cNvSpPr>
            <a:spLocks/>
          </p:cNvSpPr>
          <p:nvPr/>
        </p:nvSpPr>
        <p:spPr bwMode="auto">
          <a:xfrm rot="21334256">
            <a:off x="15617256" y="2153196"/>
            <a:ext cx="825308" cy="626249"/>
          </a:xfrm>
          <a:custGeom>
            <a:avLst/>
            <a:gdLst>
              <a:gd name="T0" fmla="*/ 2147483647 w 268"/>
              <a:gd name="T1" fmla="*/ 2147483647 h 229"/>
              <a:gd name="T2" fmla="*/ 2147483647 w 268"/>
              <a:gd name="T3" fmla="*/ 2147483647 h 229"/>
              <a:gd name="T4" fmla="*/ 2147483647 w 268"/>
              <a:gd name="T5" fmla="*/ 2147483647 h 229"/>
              <a:gd name="T6" fmla="*/ 2147483647 w 268"/>
              <a:gd name="T7" fmla="*/ 2147483647 h 229"/>
              <a:gd name="T8" fmla="*/ 2147483647 w 268"/>
              <a:gd name="T9" fmla="*/ 2147483647 h 229"/>
              <a:gd name="T10" fmla="*/ 2147483647 w 268"/>
              <a:gd name="T11" fmla="*/ 2147483647 h 229"/>
              <a:gd name="T12" fmla="*/ 2147483647 w 268"/>
              <a:gd name="T13" fmla="*/ 2147483647 h 229"/>
              <a:gd name="T14" fmla="*/ 2147483647 w 268"/>
              <a:gd name="T15" fmla="*/ 2147483647 h 229"/>
              <a:gd name="T16" fmla="*/ 2147483647 w 268"/>
              <a:gd name="T17" fmla="*/ 2147483647 h 229"/>
              <a:gd name="T18" fmla="*/ 2147483647 w 268"/>
              <a:gd name="T19" fmla="*/ 2147483647 h 229"/>
              <a:gd name="T20" fmla="*/ 2147483647 w 268"/>
              <a:gd name="T21" fmla="*/ 2147483647 h 229"/>
              <a:gd name="T22" fmla="*/ 2147483647 w 268"/>
              <a:gd name="T23" fmla="*/ 2147483647 h 229"/>
              <a:gd name="T24" fmla="*/ 2147483647 w 268"/>
              <a:gd name="T25" fmla="*/ 2147483647 h 229"/>
              <a:gd name="T26" fmla="*/ 2147483647 w 268"/>
              <a:gd name="T27" fmla="*/ 2147483647 h 229"/>
              <a:gd name="T28" fmla="*/ 2147483647 w 268"/>
              <a:gd name="T29" fmla="*/ 2147483647 h 229"/>
              <a:gd name="T30" fmla="*/ 2147483647 w 268"/>
              <a:gd name="T31" fmla="*/ 2147483647 h 229"/>
              <a:gd name="T32" fmla="*/ 2147483647 w 268"/>
              <a:gd name="T33" fmla="*/ 2147483647 h 229"/>
              <a:gd name="T34" fmla="*/ 2147483647 w 268"/>
              <a:gd name="T35" fmla="*/ 2147483647 h 229"/>
              <a:gd name="T36" fmla="*/ 2147483647 w 268"/>
              <a:gd name="T37" fmla="*/ 2147483647 h 229"/>
              <a:gd name="T38" fmla="*/ 2147483647 w 268"/>
              <a:gd name="T39" fmla="*/ 2147483647 h 229"/>
              <a:gd name="T40" fmla="*/ 2147483647 w 268"/>
              <a:gd name="T41" fmla="*/ 2147483647 h 229"/>
              <a:gd name="T42" fmla="*/ 2147483647 w 268"/>
              <a:gd name="T43" fmla="*/ 2147483647 h 229"/>
              <a:gd name="T44" fmla="*/ 2147483647 w 268"/>
              <a:gd name="T45" fmla="*/ 2147483647 h 229"/>
              <a:gd name="T46" fmla="*/ 2147483647 w 268"/>
              <a:gd name="T47" fmla="*/ 2147483647 h 229"/>
              <a:gd name="T48" fmla="*/ 2147483647 w 268"/>
              <a:gd name="T49" fmla="*/ 2147483647 h 229"/>
              <a:gd name="T50" fmla="*/ 2147483647 w 268"/>
              <a:gd name="T51" fmla="*/ 2147483647 h 229"/>
              <a:gd name="T52" fmla="*/ 2147483647 w 268"/>
              <a:gd name="T53" fmla="*/ 2147483647 h 229"/>
              <a:gd name="T54" fmla="*/ 2147483647 w 268"/>
              <a:gd name="T55" fmla="*/ 2147483647 h 229"/>
              <a:gd name="T56" fmla="*/ 2147483647 w 268"/>
              <a:gd name="T57" fmla="*/ 2147483647 h 229"/>
              <a:gd name="T58" fmla="*/ 2147483647 w 268"/>
              <a:gd name="T59" fmla="*/ 2147483647 h 229"/>
              <a:gd name="T60" fmla="*/ 2147483647 w 268"/>
              <a:gd name="T61" fmla="*/ 2147483647 h 229"/>
              <a:gd name="T62" fmla="*/ 2147483647 w 268"/>
              <a:gd name="T63" fmla="*/ 2147483647 h 229"/>
              <a:gd name="T64" fmla="*/ 2147483647 w 268"/>
              <a:gd name="T65" fmla="*/ 2147483647 h 229"/>
              <a:gd name="T66" fmla="*/ 2147483647 w 268"/>
              <a:gd name="T67" fmla="*/ 2147483647 h 229"/>
              <a:gd name="T68" fmla="*/ 2147483647 w 268"/>
              <a:gd name="T69" fmla="*/ 2147483647 h 229"/>
              <a:gd name="T70" fmla="*/ 2147483647 w 268"/>
              <a:gd name="T71" fmla="*/ 2147483647 h 229"/>
              <a:gd name="T72" fmla="*/ 2147483647 w 268"/>
              <a:gd name="T73" fmla="*/ 2147483647 h 229"/>
              <a:gd name="T74" fmla="*/ 2147483647 w 268"/>
              <a:gd name="T75" fmla="*/ 2147483647 h 229"/>
              <a:gd name="T76" fmla="*/ 2147483647 w 268"/>
              <a:gd name="T77" fmla="*/ 2147483647 h 229"/>
              <a:gd name="T78" fmla="*/ 2147483647 w 268"/>
              <a:gd name="T79" fmla="*/ 2147483647 h 229"/>
              <a:gd name="T80" fmla="*/ 2147483647 w 268"/>
              <a:gd name="T81" fmla="*/ 0 h 229"/>
              <a:gd name="T82" fmla="*/ 2147483647 w 268"/>
              <a:gd name="T83" fmla="*/ 2147483647 h 229"/>
              <a:gd name="T84" fmla="*/ 2147483647 w 268"/>
              <a:gd name="T85" fmla="*/ 2147483647 h 229"/>
              <a:gd name="T86" fmla="*/ 2147483647 w 268"/>
              <a:gd name="T87" fmla="*/ 2147483647 h 229"/>
              <a:gd name="T88" fmla="*/ 2147483647 w 268"/>
              <a:gd name="T89" fmla="*/ 2147483647 h 229"/>
              <a:gd name="T90" fmla="*/ 2147483647 w 268"/>
              <a:gd name="T91" fmla="*/ 2147483647 h 229"/>
              <a:gd name="T92" fmla="*/ 2147483647 w 268"/>
              <a:gd name="T93" fmla="*/ 2147483647 h 229"/>
              <a:gd name="T94" fmla="*/ 2147483647 w 268"/>
              <a:gd name="T95" fmla="*/ 2147483647 h 229"/>
              <a:gd name="T96" fmla="*/ 2147483647 w 268"/>
              <a:gd name="T97" fmla="*/ 2147483647 h 229"/>
              <a:gd name="T98" fmla="*/ 2147483647 w 268"/>
              <a:gd name="T99" fmla="*/ 2147483647 h 229"/>
              <a:gd name="T100" fmla="*/ 2147483647 w 268"/>
              <a:gd name="T101" fmla="*/ 2147483647 h 229"/>
              <a:gd name="T102" fmla="*/ 2147483647 w 268"/>
              <a:gd name="T103" fmla="*/ 2147483647 h 229"/>
              <a:gd name="T104" fmla="*/ 2147483647 w 268"/>
              <a:gd name="T105" fmla="*/ 2147483647 h 229"/>
              <a:gd name="T106" fmla="*/ 2147483647 w 268"/>
              <a:gd name="T107" fmla="*/ 2147483647 h 229"/>
              <a:gd name="T108" fmla="*/ 2147483647 w 268"/>
              <a:gd name="T109" fmla="*/ 2147483647 h 229"/>
              <a:gd name="T110" fmla="*/ 2147483647 w 268"/>
              <a:gd name="T111" fmla="*/ 2147483647 h 22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68"/>
              <a:gd name="T169" fmla="*/ 0 h 229"/>
              <a:gd name="T170" fmla="*/ 268 w 268"/>
              <a:gd name="T171" fmla="*/ 229 h 22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68" h="229">
                <a:moveTo>
                  <a:pt x="189" y="29"/>
                </a:moveTo>
                <a:lnTo>
                  <a:pt x="193" y="32"/>
                </a:lnTo>
                <a:lnTo>
                  <a:pt x="193" y="35"/>
                </a:lnTo>
                <a:lnTo>
                  <a:pt x="198" y="43"/>
                </a:lnTo>
                <a:lnTo>
                  <a:pt x="196" y="44"/>
                </a:lnTo>
                <a:lnTo>
                  <a:pt x="196" y="45"/>
                </a:lnTo>
                <a:lnTo>
                  <a:pt x="202" y="48"/>
                </a:lnTo>
                <a:lnTo>
                  <a:pt x="203" y="48"/>
                </a:lnTo>
                <a:lnTo>
                  <a:pt x="203" y="50"/>
                </a:lnTo>
                <a:lnTo>
                  <a:pt x="211" y="54"/>
                </a:lnTo>
                <a:lnTo>
                  <a:pt x="212" y="57"/>
                </a:lnTo>
                <a:lnTo>
                  <a:pt x="214" y="60"/>
                </a:lnTo>
                <a:lnTo>
                  <a:pt x="214" y="62"/>
                </a:lnTo>
                <a:lnTo>
                  <a:pt x="220" y="66"/>
                </a:lnTo>
                <a:lnTo>
                  <a:pt x="211" y="75"/>
                </a:lnTo>
                <a:lnTo>
                  <a:pt x="212" y="76"/>
                </a:lnTo>
                <a:lnTo>
                  <a:pt x="195" y="97"/>
                </a:lnTo>
                <a:lnTo>
                  <a:pt x="236" y="136"/>
                </a:lnTo>
                <a:lnTo>
                  <a:pt x="244" y="129"/>
                </a:lnTo>
                <a:lnTo>
                  <a:pt x="268" y="151"/>
                </a:lnTo>
                <a:lnTo>
                  <a:pt x="255" y="166"/>
                </a:lnTo>
                <a:lnTo>
                  <a:pt x="264" y="174"/>
                </a:lnTo>
                <a:lnTo>
                  <a:pt x="256" y="183"/>
                </a:lnTo>
                <a:lnTo>
                  <a:pt x="262" y="189"/>
                </a:lnTo>
                <a:lnTo>
                  <a:pt x="242" y="210"/>
                </a:lnTo>
                <a:lnTo>
                  <a:pt x="242" y="211"/>
                </a:lnTo>
                <a:lnTo>
                  <a:pt x="239" y="214"/>
                </a:lnTo>
                <a:lnTo>
                  <a:pt x="239" y="217"/>
                </a:lnTo>
                <a:lnTo>
                  <a:pt x="234" y="220"/>
                </a:lnTo>
                <a:lnTo>
                  <a:pt x="230" y="215"/>
                </a:lnTo>
                <a:lnTo>
                  <a:pt x="234" y="210"/>
                </a:lnTo>
                <a:lnTo>
                  <a:pt x="228" y="204"/>
                </a:lnTo>
                <a:lnTo>
                  <a:pt x="196" y="229"/>
                </a:lnTo>
                <a:lnTo>
                  <a:pt x="183" y="214"/>
                </a:lnTo>
                <a:lnTo>
                  <a:pt x="196" y="204"/>
                </a:lnTo>
                <a:lnTo>
                  <a:pt x="193" y="201"/>
                </a:lnTo>
                <a:lnTo>
                  <a:pt x="189" y="199"/>
                </a:lnTo>
                <a:lnTo>
                  <a:pt x="186" y="196"/>
                </a:lnTo>
                <a:lnTo>
                  <a:pt x="186" y="192"/>
                </a:lnTo>
                <a:lnTo>
                  <a:pt x="183" y="188"/>
                </a:lnTo>
                <a:lnTo>
                  <a:pt x="176" y="192"/>
                </a:lnTo>
                <a:lnTo>
                  <a:pt x="164" y="177"/>
                </a:lnTo>
                <a:lnTo>
                  <a:pt x="184" y="169"/>
                </a:lnTo>
                <a:lnTo>
                  <a:pt x="171" y="151"/>
                </a:lnTo>
                <a:lnTo>
                  <a:pt x="165" y="155"/>
                </a:lnTo>
                <a:lnTo>
                  <a:pt x="162" y="147"/>
                </a:lnTo>
                <a:lnTo>
                  <a:pt x="155" y="139"/>
                </a:lnTo>
                <a:lnTo>
                  <a:pt x="152" y="135"/>
                </a:lnTo>
                <a:lnTo>
                  <a:pt x="145" y="128"/>
                </a:lnTo>
                <a:lnTo>
                  <a:pt x="148" y="125"/>
                </a:lnTo>
                <a:lnTo>
                  <a:pt x="152" y="129"/>
                </a:lnTo>
                <a:lnTo>
                  <a:pt x="159" y="122"/>
                </a:lnTo>
                <a:lnTo>
                  <a:pt x="158" y="116"/>
                </a:lnTo>
                <a:lnTo>
                  <a:pt x="155" y="114"/>
                </a:lnTo>
                <a:lnTo>
                  <a:pt x="151" y="108"/>
                </a:lnTo>
                <a:lnTo>
                  <a:pt x="143" y="119"/>
                </a:lnTo>
                <a:lnTo>
                  <a:pt x="140" y="119"/>
                </a:lnTo>
                <a:lnTo>
                  <a:pt x="139" y="122"/>
                </a:lnTo>
                <a:lnTo>
                  <a:pt x="137" y="122"/>
                </a:lnTo>
                <a:lnTo>
                  <a:pt x="136" y="123"/>
                </a:lnTo>
                <a:lnTo>
                  <a:pt x="123" y="119"/>
                </a:lnTo>
                <a:lnTo>
                  <a:pt x="123" y="122"/>
                </a:lnTo>
                <a:lnTo>
                  <a:pt x="111" y="119"/>
                </a:lnTo>
                <a:lnTo>
                  <a:pt x="96" y="110"/>
                </a:lnTo>
                <a:lnTo>
                  <a:pt x="95" y="100"/>
                </a:lnTo>
                <a:lnTo>
                  <a:pt x="96" y="92"/>
                </a:lnTo>
                <a:lnTo>
                  <a:pt x="96" y="84"/>
                </a:lnTo>
                <a:lnTo>
                  <a:pt x="67" y="81"/>
                </a:lnTo>
                <a:lnTo>
                  <a:pt x="67" y="84"/>
                </a:lnTo>
                <a:lnTo>
                  <a:pt x="61" y="79"/>
                </a:lnTo>
                <a:lnTo>
                  <a:pt x="66" y="79"/>
                </a:lnTo>
                <a:lnTo>
                  <a:pt x="66" y="76"/>
                </a:lnTo>
                <a:lnTo>
                  <a:pt x="64" y="75"/>
                </a:lnTo>
                <a:lnTo>
                  <a:pt x="63" y="72"/>
                </a:lnTo>
                <a:lnTo>
                  <a:pt x="63" y="69"/>
                </a:lnTo>
                <a:lnTo>
                  <a:pt x="64" y="67"/>
                </a:lnTo>
                <a:lnTo>
                  <a:pt x="67" y="65"/>
                </a:lnTo>
                <a:lnTo>
                  <a:pt x="66" y="62"/>
                </a:lnTo>
                <a:lnTo>
                  <a:pt x="64" y="60"/>
                </a:lnTo>
                <a:lnTo>
                  <a:pt x="60" y="60"/>
                </a:lnTo>
                <a:lnTo>
                  <a:pt x="60" y="57"/>
                </a:lnTo>
                <a:lnTo>
                  <a:pt x="58" y="57"/>
                </a:lnTo>
                <a:lnTo>
                  <a:pt x="57" y="57"/>
                </a:lnTo>
                <a:lnTo>
                  <a:pt x="54" y="59"/>
                </a:lnTo>
                <a:lnTo>
                  <a:pt x="52" y="59"/>
                </a:lnTo>
                <a:lnTo>
                  <a:pt x="52" y="56"/>
                </a:lnTo>
                <a:lnTo>
                  <a:pt x="48" y="57"/>
                </a:lnTo>
                <a:lnTo>
                  <a:pt x="47" y="54"/>
                </a:lnTo>
                <a:lnTo>
                  <a:pt x="42" y="53"/>
                </a:lnTo>
                <a:lnTo>
                  <a:pt x="42" y="51"/>
                </a:lnTo>
                <a:lnTo>
                  <a:pt x="45" y="50"/>
                </a:lnTo>
                <a:lnTo>
                  <a:pt x="45" y="48"/>
                </a:lnTo>
                <a:lnTo>
                  <a:pt x="42" y="47"/>
                </a:lnTo>
                <a:lnTo>
                  <a:pt x="44" y="44"/>
                </a:lnTo>
                <a:lnTo>
                  <a:pt x="44" y="41"/>
                </a:lnTo>
                <a:lnTo>
                  <a:pt x="41" y="40"/>
                </a:lnTo>
                <a:lnTo>
                  <a:pt x="39" y="41"/>
                </a:lnTo>
                <a:lnTo>
                  <a:pt x="38" y="43"/>
                </a:lnTo>
                <a:lnTo>
                  <a:pt x="36" y="41"/>
                </a:lnTo>
                <a:lnTo>
                  <a:pt x="35" y="41"/>
                </a:lnTo>
                <a:lnTo>
                  <a:pt x="35" y="37"/>
                </a:lnTo>
                <a:lnTo>
                  <a:pt x="32" y="34"/>
                </a:lnTo>
                <a:lnTo>
                  <a:pt x="30" y="34"/>
                </a:lnTo>
                <a:lnTo>
                  <a:pt x="29" y="35"/>
                </a:lnTo>
                <a:lnTo>
                  <a:pt x="28" y="38"/>
                </a:lnTo>
                <a:lnTo>
                  <a:pt x="28" y="43"/>
                </a:lnTo>
                <a:lnTo>
                  <a:pt x="26" y="44"/>
                </a:lnTo>
                <a:lnTo>
                  <a:pt x="23" y="45"/>
                </a:lnTo>
                <a:lnTo>
                  <a:pt x="19" y="47"/>
                </a:lnTo>
                <a:lnTo>
                  <a:pt x="13" y="47"/>
                </a:lnTo>
                <a:lnTo>
                  <a:pt x="10" y="44"/>
                </a:lnTo>
                <a:lnTo>
                  <a:pt x="8" y="44"/>
                </a:lnTo>
                <a:lnTo>
                  <a:pt x="6" y="43"/>
                </a:lnTo>
                <a:lnTo>
                  <a:pt x="3" y="38"/>
                </a:lnTo>
                <a:lnTo>
                  <a:pt x="0" y="37"/>
                </a:lnTo>
                <a:lnTo>
                  <a:pt x="1" y="31"/>
                </a:lnTo>
                <a:lnTo>
                  <a:pt x="11" y="31"/>
                </a:lnTo>
                <a:lnTo>
                  <a:pt x="14" y="31"/>
                </a:lnTo>
                <a:lnTo>
                  <a:pt x="26" y="0"/>
                </a:lnTo>
                <a:lnTo>
                  <a:pt x="29" y="0"/>
                </a:lnTo>
                <a:lnTo>
                  <a:pt x="30" y="0"/>
                </a:lnTo>
                <a:lnTo>
                  <a:pt x="32" y="6"/>
                </a:lnTo>
                <a:lnTo>
                  <a:pt x="33" y="7"/>
                </a:lnTo>
                <a:lnTo>
                  <a:pt x="33" y="12"/>
                </a:lnTo>
                <a:lnTo>
                  <a:pt x="35" y="13"/>
                </a:lnTo>
                <a:lnTo>
                  <a:pt x="38" y="10"/>
                </a:lnTo>
                <a:lnTo>
                  <a:pt x="38" y="12"/>
                </a:lnTo>
                <a:lnTo>
                  <a:pt x="39" y="12"/>
                </a:lnTo>
                <a:lnTo>
                  <a:pt x="39" y="13"/>
                </a:lnTo>
                <a:lnTo>
                  <a:pt x="39" y="16"/>
                </a:lnTo>
                <a:lnTo>
                  <a:pt x="41" y="18"/>
                </a:lnTo>
                <a:lnTo>
                  <a:pt x="44" y="19"/>
                </a:lnTo>
                <a:lnTo>
                  <a:pt x="47" y="9"/>
                </a:lnTo>
                <a:lnTo>
                  <a:pt x="48" y="9"/>
                </a:lnTo>
                <a:lnTo>
                  <a:pt x="51" y="10"/>
                </a:lnTo>
                <a:lnTo>
                  <a:pt x="52" y="12"/>
                </a:lnTo>
                <a:lnTo>
                  <a:pt x="54" y="12"/>
                </a:lnTo>
                <a:lnTo>
                  <a:pt x="54" y="15"/>
                </a:lnTo>
                <a:lnTo>
                  <a:pt x="54" y="16"/>
                </a:lnTo>
                <a:lnTo>
                  <a:pt x="51" y="21"/>
                </a:lnTo>
                <a:lnTo>
                  <a:pt x="51" y="28"/>
                </a:lnTo>
                <a:lnTo>
                  <a:pt x="60" y="29"/>
                </a:lnTo>
                <a:lnTo>
                  <a:pt x="63" y="28"/>
                </a:lnTo>
                <a:lnTo>
                  <a:pt x="63" y="26"/>
                </a:lnTo>
                <a:lnTo>
                  <a:pt x="66" y="25"/>
                </a:lnTo>
                <a:lnTo>
                  <a:pt x="70" y="29"/>
                </a:lnTo>
                <a:lnTo>
                  <a:pt x="70" y="32"/>
                </a:lnTo>
                <a:lnTo>
                  <a:pt x="72" y="34"/>
                </a:lnTo>
                <a:lnTo>
                  <a:pt x="73" y="38"/>
                </a:lnTo>
                <a:lnTo>
                  <a:pt x="77" y="34"/>
                </a:lnTo>
                <a:lnTo>
                  <a:pt x="85" y="35"/>
                </a:lnTo>
                <a:lnTo>
                  <a:pt x="94" y="41"/>
                </a:lnTo>
                <a:lnTo>
                  <a:pt x="95" y="35"/>
                </a:lnTo>
                <a:lnTo>
                  <a:pt x="98" y="31"/>
                </a:lnTo>
                <a:lnTo>
                  <a:pt x="108" y="19"/>
                </a:lnTo>
                <a:lnTo>
                  <a:pt x="133" y="35"/>
                </a:lnTo>
                <a:lnTo>
                  <a:pt x="137" y="34"/>
                </a:lnTo>
                <a:lnTo>
                  <a:pt x="148" y="34"/>
                </a:lnTo>
                <a:lnTo>
                  <a:pt x="149" y="35"/>
                </a:lnTo>
                <a:lnTo>
                  <a:pt x="151" y="37"/>
                </a:lnTo>
                <a:lnTo>
                  <a:pt x="155" y="34"/>
                </a:lnTo>
                <a:lnTo>
                  <a:pt x="164" y="32"/>
                </a:lnTo>
                <a:lnTo>
                  <a:pt x="180" y="35"/>
                </a:lnTo>
                <a:lnTo>
                  <a:pt x="183" y="35"/>
                </a:lnTo>
                <a:lnTo>
                  <a:pt x="186" y="29"/>
                </a:lnTo>
                <a:lnTo>
                  <a:pt x="189" y="2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2" name="Freeform 257"/>
          <p:cNvSpPr>
            <a:spLocks/>
          </p:cNvSpPr>
          <p:nvPr/>
        </p:nvSpPr>
        <p:spPr bwMode="auto">
          <a:xfrm rot="21334256">
            <a:off x="16132680" y="1460768"/>
            <a:ext cx="892708" cy="628681"/>
          </a:xfrm>
          <a:custGeom>
            <a:avLst/>
            <a:gdLst>
              <a:gd name="T0" fmla="*/ 2147483647 w 290"/>
              <a:gd name="T1" fmla="*/ 2147483647 h 230"/>
              <a:gd name="T2" fmla="*/ 2147483647 w 290"/>
              <a:gd name="T3" fmla="*/ 2147483647 h 230"/>
              <a:gd name="T4" fmla="*/ 2147483647 w 290"/>
              <a:gd name="T5" fmla="*/ 2147483647 h 230"/>
              <a:gd name="T6" fmla="*/ 2147483647 w 290"/>
              <a:gd name="T7" fmla="*/ 2147483647 h 230"/>
              <a:gd name="T8" fmla="*/ 2147483647 w 290"/>
              <a:gd name="T9" fmla="*/ 2147483647 h 230"/>
              <a:gd name="T10" fmla="*/ 2147483647 w 290"/>
              <a:gd name="T11" fmla="*/ 2147483647 h 230"/>
              <a:gd name="T12" fmla="*/ 2147483647 w 290"/>
              <a:gd name="T13" fmla="*/ 2147483647 h 230"/>
              <a:gd name="T14" fmla="*/ 2147483647 w 290"/>
              <a:gd name="T15" fmla="*/ 2147483647 h 230"/>
              <a:gd name="T16" fmla="*/ 2147483647 w 290"/>
              <a:gd name="T17" fmla="*/ 2147483647 h 230"/>
              <a:gd name="T18" fmla="*/ 2147483647 w 290"/>
              <a:gd name="T19" fmla="*/ 2147483647 h 230"/>
              <a:gd name="T20" fmla="*/ 2147483647 w 290"/>
              <a:gd name="T21" fmla="*/ 2147483647 h 230"/>
              <a:gd name="T22" fmla="*/ 2147483647 w 290"/>
              <a:gd name="T23" fmla="*/ 2147483647 h 230"/>
              <a:gd name="T24" fmla="*/ 2147483647 w 290"/>
              <a:gd name="T25" fmla="*/ 2147483647 h 230"/>
              <a:gd name="T26" fmla="*/ 2147483647 w 290"/>
              <a:gd name="T27" fmla="*/ 2147483647 h 230"/>
              <a:gd name="T28" fmla="*/ 2147483647 w 290"/>
              <a:gd name="T29" fmla="*/ 2147483647 h 230"/>
              <a:gd name="T30" fmla="*/ 2147483647 w 290"/>
              <a:gd name="T31" fmla="*/ 2147483647 h 230"/>
              <a:gd name="T32" fmla="*/ 2147483647 w 290"/>
              <a:gd name="T33" fmla="*/ 2147483647 h 230"/>
              <a:gd name="T34" fmla="*/ 2147483647 w 290"/>
              <a:gd name="T35" fmla="*/ 2147483647 h 230"/>
              <a:gd name="T36" fmla="*/ 2147483647 w 290"/>
              <a:gd name="T37" fmla="*/ 2147483647 h 230"/>
              <a:gd name="T38" fmla="*/ 2147483647 w 290"/>
              <a:gd name="T39" fmla="*/ 2147483647 h 230"/>
              <a:gd name="T40" fmla="*/ 2147483647 w 290"/>
              <a:gd name="T41" fmla="*/ 2147483647 h 230"/>
              <a:gd name="T42" fmla="*/ 2147483647 w 290"/>
              <a:gd name="T43" fmla="*/ 2147483647 h 230"/>
              <a:gd name="T44" fmla="*/ 2147483647 w 290"/>
              <a:gd name="T45" fmla="*/ 2147483647 h 230"/>
              <a:gd name="T46" fmla="*/ 2147483647 w 290"/>
              <a:gd name="T47" fmla="*/ 2147483647 h 230"/>
              <a:gd name="T48" fmla="*/ 2147483647 w 290"/>
              <a:gd name="T49" fmla="*/ 2147483647 h 230"/>
              <a:gd name="T50" fmla="*/ 2147483647 w 290"/>
              <a:gd name="T51" fmla="*/ 2147483647 h 230"/>
              <a:gd name="T52" fmla="*/ 2147483647 w 290"/>
              <a:gd name="T53" fmla="*/ 2147483647 h 230"/>
              <a:gd name="T54" fmla="*/ 2147483647 w 290"/>
              <a:gd name="T55" fmla="*/ 2147483647 h 230"/>
              <a:gd name="T56" fmla="*/ 2147483647 w 290"/>
              <a:gd name="T57" fmla="*/ 2147483647 h 230"/>
              <a:gd name="T58" fmla="*/ 2147483647 w 290"/>
              <a:gd name="T59" fmla="*/ 2147483647 h 230"/>
              <a:gd name="T60" fmla="*/ 2147483647 w 290"/>
              <a:gd name="T61" fmla="*/ 2147483647 h 230"/>
              <a:gd name="T62" fmla="*/ 2147483647 w 290"/>
              <a:gd name="T63" fmla="*/ 2147483647 h 230"/>
              <a:gd name="T64" fmla="*/ 2147483647 w 290"/>
              <a:gd name="T65" fmla="*/ 2147483647 h 230"/>
              <a:gd name="T66" fmla="*/ 2147483647 w 290"/>
              <a:gd name="T67" fmla="*/ 2147483647 h 230"/>
              <a:gd name="T68" fmla="*/ 2147483647 w 290"/>
              <a:gd name="T69" fmla="*/ 2147483647 h 230"/>
              <a:gd name="T70" fmla="*/ 2147483647 w 290"/>
              <a:gd name="T71" fmla="*/ 2147483647 h 230"/>
              <a:gd name="T72" fmla="*/ 2147483647 w 290"/>
              <a:gd name="T73" fmla="*/ 2147483647 h 230"/>
              <a:gd name="T74" fmla="*/ 2147483647 w 290"/>
              <a:gd name="T75" fmla="*/ 2147483647 h 230"/>
              <a:gd name="T76" fmla="*/ 2147483647 w 290"/>
              <a:gd name="T77" fmla="*/ 2147483647 h 230"/>
              <a:gd name="T78" fmla="*/ 2147483647 w 290"/>
              <a:gd name="T79" fmla="*/ 2147483647 h 230"/>
              <a:gd name="T80" fmla="*/ 2147483647 w 290"/>
              <a:gd name="T81" fmla="*/ 2147483647 h 230"/>
              <a:gd name="T82" fmla="*/ 2147483647 w 290"/>
              <a:gd name="T83" fmla="*/ 2147483647 h 230"/>
              <a:gd name="T84" fmla="*/ 2147483647 w 290"/>
              <a:gd name="T85" fmla="*/ 2147483647 h 230"/>
              <a:gd name="T86" fmla="*/ 2147483647 w 290"/>
              <a:gd name="T87" fmla="*/ 2147483647 h 230"/>
              <a:gd name="T88" fmla="*/ 2147483647 w 290"/>
              <a:gd name="T89" fmla="*/ 2147483647 h 230"/>
              <a:gd name="T90" fmla="*/ 2147483647 w 290"/>
              <a:gd name="T91" fmla="*/ 2147483647 h 230"/>
              <a:gd name="T92" fmla="*/ 2147483647 w 290"/>
              <a:gd name="T93" fmla="*/ 2147483647 h 230"/>
              <a:gd name="T94" fmla="*/ 2147483647 w 290"/>
              <a:gd name="T95" fmla="*/ 2147483647 h 230"/>
              <a:gd name="T96" fmla="*/ 2147483647 w 290"/>
              <a:gd name="T97" fmla="*/ 2147483647 h 230"/>
              <a:gd name="T98" fmla="*/ 2147483647 w 290"/>
              <a:gd name="T99" fmla="*/ 2147483647 h 230"/>
              <a:gd name="T100" fmla="*/ 2147483647 w 290"/>
              <a:gd name="T101" fmla="*/ 2147483647 h 230"/>
              <a:gd name="T102" fmla="*/ 2147483647 w 290"/>
              <a:gd name="T103" fmla="*/ 2147483647 h 230"/>
              <a:gd name="T104" fmla="*/ 2147483647 w 290"/>
              <a:gd name="T105" fmla="*/ 2147483647 h 230"/>
              <a:gd name="T106" fmla="*/ 0 w 290"/>
              <a:gd name="T107" fmla="*/ 2147483647 h 230"/>
              <a:gd name="T108" fmla="*/ 2147483647 w 290"/>
              <a:gd name="T109" fmla="*/ 2147483647 h 230"/>
              <a:gd name="T110" fmla="*/ 2147483647 w 290"/>
              <a:gd name="T111" fmla="*/ 2147483647 h 230"/>
              <a:gd name="T112" fmla="*/ 2147483647 w 290"/>
              <a:gd name="T113" fmla="*/ 2147483647 h 230"/>
              <a:gd name="T114" fmla="*/ 2147483647 w 290"/>
              <a:gd name="T115" fmla="*/ 2147483647 h 230"/>
              <a:gd name="T116" fmla="*/ 2147483647 w 290"/>
              <a:gd name="T117" fmla="*/ 0 h 2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90"/>
              <a:gd name="T178" fmla="*/ 0 h 230"/>
              <a:gd name="T179" fmla="*/ 290 w 290"/>
              <a:gd name="T180" fmla="*/ 230 h 23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90" h="230">
                <a:moveTo>
                  <a:pt x="88" y="4"/>
                </a:moveTo>
                <a:lnTo>
                  <a:pt x="150" y="9"/>
                </a:lnTo>
                <a:lnTo>
                  <a:pt x="162" y="14"/>
                </a:lnTo>
                <a:lnTo>
                  <a:pt x="159" y="19"/>
                </a:lnTo>
                <a:lnTo>
                  <a:pt x="182" y="33"/>
                </a:lnTo>
                <a:lnTo>
                  <a:pt x="179" y="36"/>
                </a:lnTo>
                <a:lnTo>
                  <a:pt x="178" y="39"/>
                </a:lnTo>
                <a:lnTo>
                  <a:pt x="175" y="41"/>
                </a:lnTo>
                <a:lnTo>
                  <a:pt x="172" y="44"/>
                </a:lnTo>
                <a:lnTo>
                  <a:pt x="169" y="45"/>
                </a:lnTo>
                <a:lnTo>
                  <a:pt x="169" y="48"/>
                </a:lnTo>
                <a:lnTo>
                  <a:pt x="172" y="48"/>
                </a:lnTo>
                <a:lnTo>
                  <a:pt x="170" y="79"/>
                </a:lnTo>
                <a:lnTo>
                  <a:pt x="172" y="76"/>
                </a:lnTo>
                <a:lnTo>
                  <a:pt x="175" y="76"/>
                </a:lnTo>
                <a:lnTo>
                  <a:pt x="176" y="76"/>
                </a:lnTo>
                <a:lnTo>
                  <a:pt x="179" y="79"/>
                </a:lnTo>
                <a:lnTo>
                  <a:pt x="179" y="82"/>
                </a:lnTo>
                <a:lnTo>
                  <a:pt x="182" y="82"/>
                </a:lnTo>
                <a:lnTo>
                  <a:pt x="182" y="92"/>
                </a:lnTo>
                <a:lnTo>
                  <a:pt x="188" y="91"/>
                </a:lnTo>
                <a:lnTo>
                  <a:pt x="186" y="95"/>
                </a:lnTo>
                <a:lnTo>
                  <a:pt x="200" y="96"/>
                </a:lnTo>
                <a:lnTo>
                  <a:pt x="201" y="95"/>
                </a:lnTo>
                <a:lnTo>
                  <a:pt x="208" y="95"/>
                </a:lnTo>
                <a:lnTo>
                  <a:pt x="208" y="114"/>
                </a:lnTo>
                <a:lnTo>
                  <a:pt x="204" y="114"/>
                </a:lnTo>
                <a:lnTo>
                  <a:pt x="204" y="133"/>
                </a:lnTo>
                <a:lnTo>
                  <a:pt x="203" y="135"/>
                </a:lnTo>
                <a:lnTo>
                  <a:pt x="200" y="135"/>
                </a:lnTo>
                <a:lnTo>
                  <a:pt x="200" y="133"/>
                </a:lnTo>
                <a:lnTo>
                  <a:pt x="197" y="132"/>
                </a:lnTo>
                <a:lnTo>
                  <a:pt x="197" y="154"/>
                </a:lnTo>
                <a:lnTo>
                  <a:pt x="191" y="167"/>
                </a:lnTo>
                <a:lnTo>
                  <a:pt x="200" y="170"/>
                </a:lnTo>
                <a:lnTo>
                  <a:pt x="198" y="173"/>
                </a:lnTo>
                <a:lnTo>
                  <a:pt x="216" y="180"/>
                </a:lnTo>
                <a:lnTo>
                  <a:pt x="219" y="176"/>
                </a:lnTo>
                <a:lnTo>
                  <a:pt x="233" y="181"/>
                </a:lnTo>
                <a:lnTo>
                  <a:pt x="233" y="178"/>
                </a:lnTo>
                <a:lnTo>
                  <a:pt x="233" y="177"/>
                </a:lnTo>
                <a:lnTo>
                  <a:pt x="230" y="177"/>
                </a:lnTo>
                <a:lnTo>
                  <a:pt x="230" y="176"/>
                </a:lnTo>
                <a:lnTo>
                  <a:pt x="225" y="174"/>
                </a:lnTo>
                <a:lnTo>
                  <a:pt x="225" y="171"/>
                </a:lnTo>
                <a:lnTo>
                  <a:pt x="226" y="170"/>
                </a:lnTo>
                <a:lnTo>
                  <a:pt x="236" y="173"/>
                </a:lnTo>
                <a:lnTo>
                  <a:pt x="236" y="161"/>
                </a:lnTo>
                <a:lnTo>
                  <a:pt x="254" y="161"/>
                </a:lnTo>
                <a:lnTo>
                  <a:pt x="270" y="162"/>
                </a:lnTo>
                <a:lnTo>
                  <a:pt x="283" y="164"/>
                </a:lnTo>
                <a:lnTo>
                  <a:pt x="282" y="186"/>
                </a:lnTo>
                <a:lnTo>
                  <a:pt x="290" y="186"/>
                </a:lnTo>
                <a:lnTo>
                  <a:pt x="289" y="192"/>
                </a:lnTo>
                <a:lnTo>
                  <a:pt x="286" y="192"/>
                </a:lnTo>
                <a:lnTo>
                  <a:pt x="285" y="211"/>
                </a:lnTo>
                <a:lnTo>
                  <a:pt x="277" y="209"/>
                </a:lnTo>
                <a:lnTo>
                  <a:pt x="277" y="211"/>
                </a:lnTo>
                <a:lnTo>
                  <a:pt x="277" y="212"/>
                </a:lnTo>
                <a:lnTo>
                  <a:pt x="266" y="212"/>
                </a:lnTo>
                <a:lnTo>
                  <a:pt x="264" y="220"/>
                </a:lnTo>
                <a:lnTo>
                  <a:pt x="264" y="224"/>
                </a:lnTo>
                <a:lnTo>
                  <a:pt x="252" y="224"/>
                </a:lnTo>
                <a:lnTo>
                  <a:pt x="252" y="227"/>
                </a:lnTo>
                <a:lnTo>
                  <a:pt x="251" y="228"/>
                </a:lnTo>
                <a:lnTo>
                  <a:pt x="248" y="227"/>
                </a:lnTo>
                <a:lnTo>
                  <a:pt x="241" y="227"/>
                </a:lnTo>
                <a:lnTo>
                  <a:pt x="239" y="225"/>
                </a:lnTo>
                <a:lnTo>
                  <a:pt x="238" y="228"/>
                </a:lnTo>
                <a:lnTo>
                  <a:pt x="236" y="228"/>
                </a:lnTo>
                <a:lnTo>
                  <a:pt x="236" y="227"/>
                </a:lnTo>
                <a:lnTo>
                  <a:pt x="232" y="228"/>
                </a:lnTo>
                <a:lnTo>
                  <a:pt x="230" y="225"/>
                </a:lnTo>
                <a:lnTo>
                  <a:pt x="229" y="225"/>
                </a:lnTo>
                <a:lnTo>
                  <a:pt x="229" y="227"/>
                </a:lnTo>
                <a:lnTo>
                  <a:pt x="227" y="228"/>
                </a:lnTo>
                <a:lnTo>
                  <a:pt x="226" y="230"/>
                </a:lnTo>
                <a:lnTo>
                  <a:pt x="226" y="227"/>
                </a:lnTo>
                <a:lnTo>
                  <a:pt x="223" y="227"/>
                </a:lnTo>
                <a:lnTo>
                  <a:pt x="223" y="228"/>
                </a:lnTo>
                <a:lnTo>
                  <a:pt x="222" y="228"/>
                </a:lnTo>
                <a:lnTo>
                  <a:pt x="220" y="225"/>
                </a:lnTo>
                <a:lnTo>
                  <a:pt x="219" y="225"/>
                </a:lnTo>
                <a:lnTo>
                  <a:pt x="220" y="224"/>
                </a:lnTo>
                <a:lnTo>
                  <a:pt x="217" y="224"/>
                </a:lnTo>
                <a:lnTo>
                  <a:pt x="216" y="214"/>
                </a:lnTo>
                <a:lnTo>
                  <a:pt x="162" y="211"/>
                </a:lnTo>
                <a:lnTo>
                  <a:pt x="162" y="208"/>
                </a:lnTo>
                <a:lnTo>
                  <a:pt x="151" y="203"/>
                </a:lnTo>
                <a:lnTo>
                  <a:pt x="145" y="203"/>
                </a:lnTo>
                <a:lnTo>
                  <a:pt x="137" y="203"/>
                </a:lnTo>
                <a:lnTo>
                  <a:pt x="134" y="187"/>
                </a:lnTo>
                <a:lnTo>
                  <a:pt x="101" y="186"/>
                </a:lnTo>
                <a:lnTo>
                  <a:pt x="103" y="168"/>
                </a:lnTo>
                <a:lnTo>
                  <a:pt x="93" y="170"/>
                </a:lnTo>
                <a:lnTo>
                  <a:pt x="85" y="167"/>
                </a:lnTo>
                <a:lnTo>
                  <a:pt x="77" y="170"/>
                </a:lnTo>
                <a:lnTo>
                  <a:pt x="62" y="164"/>
                </a:lnTo>
                <a:lnTo>
                  <a:pt x="60" y="164"/>
                </a:lnTo>
                <a:lnTo>
                  <a:pt x="62" y="171"/>
                </a:lnTo>
                <a:lnTo>
                  <a:pt x="63" y="177"/>
                </a:lnTo>
                <a:lnTo>
                  <a:pt x="68" y="187"/>
                </a:lnTo>
                <a:lnTo>
                  <a:pt x="75" y="199"/>
                </a:lnTo>
                <a:lnTo>
                  <a:pt x="78" y="200"/>
                </a:lnTo>
                <a:lnTo>
                  <a:pt x="75" y="203"/>
                </a:lnTo>
                <a:lnTo>
                  <a:pt x="72" y="203"/>
                </a:lnTo>
                <a:lnTo>
                  <a:pt x="66" y="209"/>
                </a:lnTo>
                <a:lnTo>
                  <a:pt x="65" y="208"/>
                </a:lnTo>
                <a:lnTo>
                  <a:pt x="63" y="208"/>
                </a:lnTo>
                <a:lnTo>
                  <a:pt x="62" y="206"/>
                </a:lnTo>
                <a:lnTo>
                  <a:pt x="60" y="208"/>
                </a:lnTo>
                <a:lnTo>
                  <a:pt x="57" y="205"/>
                </a:lnTo>
                <a:lnTo>
                  <a:pt x="55" y="205"/>
                </a:lnTo>
                <a:lnTo>
                  <a:pt x="55" y="203"/>
                </a:lnTo>
                <a:lnTo>
                  <a:pt x="53" y="195"/>
                </a:lnTo>
                <a:lnTo>
                  <a:pt x="53" y="193"/>
                </a:lnTo>
                <a:lnTo>
                  <a:pt x="55" y="189"/>
                </a:lnTo>
                <a:lnTo>
                  <a:pt x="55" y="187"/>
                </a:lnTo>
                <a:lnTo>
                  <a:pt x="52" y="186"/>
                </a:lnTo>
                <a:lnTo>
                  <a:pt x="49" y="178"/>
                </a:lnTo>
                <a:lnTo>
                  <a:pt x="47" y="177"/>
                </a:lnTo>
                <a:lnTo>
                  <a:pt x="46" y="176"/>
                </a:lnTo>
                <a:lnTo>
                  <a:pt x="43" y="176"/>
                </a:lnTo>
                <a:lnTo>
                  <a:pt x="40" y="174"/>
                </a:lnTo>
                <a:lnTo>
                  <a:pt x="37" y="171"/>
                </a:lnTo>
                <a:lnTo>
                  <a:pt x="35" y="168"/>
                </a:lnTo>
                <a:lnTo>
                  <a:pt x="35" y="164"/>
                </a:lnTo>
                <a:lnTo>
                  <a:pt x="33" y="159"/>
                </a:lnTo>
                <a:lnTo>
                  <a:pt x="33" y="158"/>
                </a:lnTo>
                <a:lnTo>
                  <a:pt x="30" y="157"/>
                </a:lnTo>
                <a:lnTo>
                  <a:pt x="31" y="155"/>
                </a:lnTo>
                <a:lnTo>
                  <a:pt x="30" y="154"/>
                </a:lnTo>
                <a:lnTo>
                  <a:pt x="28" y="152"/>
                </a:lnTo>
                <a:lnTo>
                  <a:pt x="28" y="151"/>
                </a:lnTo>
                <a:lnTo>
                  <a:pt x="27" y="151"/>
                </a:lnTo>
                <a:lnTo>
                  <a:pt x="25" y="151"/>
                </a:lnTo>
                <a:lnTo>
                  <a:pt x="25" y="149"/>
                </a:lnTo>
                <a:lnTo>
                  <a:pt x="25" y="148"/>
                </a:lnTo>
                <a:lnTo>
                  <a:pt x="25" y="146"/>
                </a:lnTo>
                <a:lnTo>
                  <a:pt x="24" y="145"/>
                </a:lnTo>
                <a:lnTo>
                  <a:pt x="22" y="146"/>
                </a:lnTo>
                <a:lnTo>
                  <a:pt x="21" y="146"/>
                </a:lnTo>
                <a:lnTo>
                  <a:pt x="19" y="148"/>
                </a:lnTo>
                <a:lnTo>
                  <a:pt x="19" y="146"/>
                </a:lnTo>
                <a:lnTo>
                  <a:pt x="21" y="145"/>
                </a:lnTo>
                <a:lnTo>
                  <a:pt x="21" y="142"/>
                </a:lnTo>
                <a:lnTo>
                  <a:pt x="18" y="118"/>
                </a:lnTo>
                <a:lnTo>
                  <a:pt x="16" y="117"/>
                </a:lnTo>
                <a:lnTo>
                  <a:pt x="9" y="113"/>
                </a:lnTo>
                <a:lnTo>
                  <a:pt x="6" y="110"/>
                </a:lnTo>
                <a:lnTo>
                  <a:pt x="0" y="102"/>
                </a:lnTo>
                <a:lnTo>
                  <a:pt x="0" y="95"/>
                </a:lnTo>
                <a:lnTo>
                  <a:pt x="6" y="92"/>
                </a:lnTo>
                <a:lnTo>
                  <a:pt x="6" y="88"/>
                </a:lnTo>
                <a:lnTo>
                  <a:pt x="8" y="86"/>
                </a:lnTo>
                <a:lnTo>
                  <a:pt x="8" y="85"/>
                </a:lnTo>
                <a:lnTo>
                  <a:pt x="15" y="74"/>
                </a:lnTo>
                <a:lnTo>
                  <a:pt x="19" y="74"/>
                </a:lnTo>
                <a:lnTo>
                  <a:pt x="24" y="64"/>
                </a:lnTo>
                <a:lnTo>
                  <a:pt x="22" y="61"/>
                </a:lnTo>
                <a:lnTo>
                  <a:pt x="24" y="58"/>
                </a:lnTo>
                <a:lnTo>
                  <a:pt x="27" y="52"/>
                </a:lnTo>
                <a:lnTo>
                  <a:pt x="27" y="45"/>
                </a:lnTo>
                <a:lnTo>
                  <a:pt x="30" y="6"/>
                </a:lnTo>
                <a:lnTo>
                  <a:pt x="30" y="0"/>
                </a:lnTo>
                <a:lnTo>
                  <a:pt x="88" y="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3" name="Freeform 258"/>
          <p:cNvSpPr>
            <a:spLocks/>
          </p:cNvSpPr>
          <p:nvPr/>
        </p:nvSpPr>
        <p:spPr bwMode="auto">
          <a:xfrm rot="21334256">
            <a:off x="16457729" y="2266657"/>
            <a:ext cx="504814" cy="576392"/>
          </a:xfrm>
          <a:custGeom>
            <a:avLst/>
            <a:gdLst>
              <a:gd name="T0" fmla="*/ 2147483647 w 163"/>
              <a:gd name="T1" fmla="*/ 0 h 212"/>
              <a:gd name="T2" fmla="*/ 2147483647 w 163"/>
              <a:gd name="T3" fmla="*/ 2147483647 h 212"/>
              <a:gd name="T4" fmla="*/ 2147483647 w 163"/>
              <a:gd name="T5" fmla="*/ 2147483647 h 212"/>
              <a:gd name="T6" fmla="*/ 2147483647 w 163"/>
              <a:gd name="T7" fmla="*/ 2147483647 h 212"/>
              <a:gd name="T8" fmla="*/ 2147483647 w 163"/>
              <a:gd name="T9" fmla="*/ 2147483647 h 212"/>
              <a:gd name="T10" fmla="*/ 2147483647 w 163"/>
              <a:gd name="T11" fmla="*/ 2147483647 h 212"/>
              <a:gd name="T12" fmla="*/ 2147483647 w 163"/>
              <a:gd name="T13" fmla="*/ 2147483647 h 212"/>
              <a:gd name="T14" fmla="*/ 2147483647 w 163"/>
              <a:gd name="T15" fmla="*/ 2147483647 h 212"/>
              <a:gd name="T16" fmla="*/ 2147483647 w 163"/>
              <a:gd name="T17" fmla="*/ 2147483647 h 212"/>
              <a:gd name="T18" fmla="*/ 2147483647 w 163"/>
              <a:gd name="T19" fmla="*/ 2147483647 h 212"/>
              <a:gd name="T20" fmla="*/ 2147483647 w 163"/>
              <a:gd name="T21" fmla="*/ 2147483647 h 212"/>
              <a:gd name="T22" fmla="*/ 2147483647 w 163"/>
              <a:gd name="T23" fmla="*/ 2147483647 h 212"/>
              <a:gd name="T24" fmla="*/ 2147483647 w 163"/>
              <a:gd name="T25" fmla="*/ 2147483647 h 212"/>
              <a:gd name="T26" fmla="*/ 2147483647 w 163"/>
              <a:gd name="T27" fmla="*/ 2147483647 h 212"/>
              <a:gd name="T28" fmla="*/ 2147483647 w 163"/>
              <a:gd name="T29" fmla="*/ 2147483647 h 212"/>
              <a:gd name="T30" fmla="*/ 2147483647 w 163"/>
              <a:gd name="T31" fmla="*/ 2147483647 h 212"/>
              <a:gd name="T32" fmla="*/ 2147483647 w 163"/>
              <a:gd name="T33" fmla="*/ 2147483647 h 212"/>
              <a:gd name="T34" fmla="*/ 2147483647 w 163"/>
              <a:gd name="T35" fmla="*/ 2147483647 h 212"/>
              <a:gd name="T36" fmla="*/ 2147483647 w 163"/>
              <a:gd name="T37" fmla="*/ 2147483647 h 212"/>
              <a:gd name="T38" fmla="*/ 2147483647 w 163"/>
              <a:gd name="T39" fmla="*/ 2147483647 h 212"/>
              <a:gd name="T40" fmla="*/ 2147483647 w 163"/>
              <a:gd name="T41" fmla="*/ 2147483647 h 212"/>
              <a:gd name="T42" fmla="*/ 2147483647 w 163"/>
              <a:gd name="T43" fmla="*/ 2147483647 h 212"/>
              <a:gd name="T44" fmla="*/ 2147483647 w 163"/>
              <a:gd name="T45" fmla="*/ 2147483647 h 212"/>
              <a:gd name="T46" fmla="*/ 2147483647 w 163"/>
              <a:gd name="T47" fmla="*/ 2147483647 h 212"/>
              <a:gd name="T48" fmla="*/ 0 w 163"/>
              <a:gd name="T49" fmla="*/ 2147483647 h 212"/>
              <a:gd name="T50" fmla="*/ 2147483647 w 163"/>
              <a:gd name="T51" fmla="*/ 2147483647 h 212"/>
              <a:gd name="T52" fmla="*/ 2147483647 w 163"/>
              <a:gd name="T53" fmla="*/ 2147483647 h 212"/>
              <a:gd name="T54" fmla="*/ 2147483647 w 163"/>
              <a:gd name="T55" fmla="*/ 2147483647 h 212"/>
              <a:gd name="T56" fmla="*/ 2147483647 w 163"/>
              <a:gd name="T57" fmla="*/ 2147483647 h 212"/>
              <a:gd name="T58" fmla="*/ 2147483647 w 163"/>
              <a:gd name="T59" fmla="*/ 2147483647 h 212"/>
              <a:gd name="T60" fmla="*/ 2147483647 w 163"/>
              <a:gd name="T61" fmla="*/ 2147483647 h 212"/>
              <a:gd name="T62" fmla="*/ 2147483647 w 163"/>
              <a:gd name="T63" fmla="*/ 2147483647 h 212"/>
              <a:gd name="T64" fmla="*/ 2147483647 w 163"/>
              <a:gd name="T65" fmla="*/ 2147483647 h 212"/>
              <a:gd name="T66" fmla="*/ 2147483647 w 163"/>
              <a:gd name="T67" fmla="*/ 2147483647 h 212"/>
              <a:gd name="T68" fmla="*/ 2147483647 w 163"/>
              <a:gd name="T69" fmla="*/ 2147483647 h 212"/>
              <a:gd name="T70" fmla="*/ 2147483647 w 163"/>
              <a:gd name="T71" fmla="*/ 2147483647 h 212"/>
              <a:gd name="T72" fmla="*/ 2147483647 w 163"/>
              <a:gd name="T73" fmla="*/ 2147483647 h 212"/>
              <a:gd name="T74" fmla="*/ 2147483647 w 163"/>
              <a:gd name="T75" fmla="*/ 2147483647 h 212"/>
              <a:gd name="T76" fmla="*/ 2147483647 w 163"/>
              <a:gd name="T77" fmla="*/ 2147483647 h 212"/>
              <a:gd name="T78" fmla="*/ 2147483647 w 163"/>
              <a:gd name="T79" fmla="*/ 2147483647 h 212"/>
              <a:gd name="T80" fmla="*/ 2147483647 w 163"/>
              <a:gd name="T81" fmla="*/ 2147483647 h 212"/>
              <a:gd name="T82" fmla="*/ 2147483647 w 163"/>
              <a:gd name="T83" fmla="*/ 2147483647 h 212"/>
              <a:gd name="T84" fmla="*/ 2147483647 w 163"/>
              <a:gd name="T85" fmla="*/ 2147483647 h 212"/>
              <a:gd name="T86" fmla="*/ 2147483647 w 163"/>
              <a:gd name="T87" fmla="*/ 2147483647 h 212"/>
              <a:gd name="T88" fmla="*/ 2147483647 w 163"/>
              <a:gd name="T89" fmla="*/ 2147483647 h 212"/>
              <a:gd name="T90" fmla="*/ 2147483647 w 163"/>
              <a:gd name="T91" fmla="*/ 2147483647 h 212"/>
              <a:gd name="T92" fmla="*/ 2147483647 w 163"/>
              <a:gd name="T93" fmla="*/ 2147483647 h 212"/>
              <a:gd name="T94" fmla="*/ 2147483647 w 163"/>
              <a:gd name="T95" fmla="*/ 2147483647 h 212"/>
              <a:gd name="T96" fmla="*/ 2147483647 w 163"/>
              <a:gd name="T97" fmla="*/ 2147483647 h 212"/>
              <a:gd name="T98" fmla="*/ 2147483647 w 163"/>
              <a:gd name="T99" fmla="*/ 2147483647 h 212"/>
              <a:gd name="T100" fmla="*/ 2147483647 w 163"/>
              <a:gd name="T101" fmla="*/ 2147483647 h 2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63"/>
              <a:gd name="T154" fmla="*/ 0 h 212"/>
              <a:gd name="T155" fmla="*/ 163 w 163"/>
              <a:gd name="T156" fmla="*/ 212 h 21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63" h="212">
                <a:moveTo>
                  <a:pt x="126" y="0"/>
                </a:moveTo>
                <a:lnTo>
                  <a:pt x="132" y="0"/>
                </a:lnTo>
                <a:lnTo>
                  <a:pt x="132" y="10"/>
                </a:lnTo>
                <a:lnTo>
                  <a:pt x="132" y="14"/>
                </a:lnTo>
                <a:lnTo>
                  <a:pt x="132" y="22"/>
                </a:lnTo>
                <a:lnTo>
                  <a:pt x="131" y="23"/>
                </a:lnTo>
                <a:lnTo>
                  <a:pt x="131" y="24"/>
                </a:lnTo>
                <a:lnTo>
                  <a:pt x="126" y="24"/>
                </a:lnTo>
                <a:lnTo>
                  <a:pt x="126" y="26"/>
                </a:lnTo>
                <a:lnTo>
                  <a:pt x="126" y="27"/>
                </a:lnTo>
                <a:lnTo>
                  <a:pt x="128" y="30"/>
                </a:lnTo>
                <a:lnTo>
                  <a:pt x="129" y="32"/>
                </a:lnTo>
                <a:lnTo>
                  <a:pt x="125" y="33"/>
                </a:lnTo>
                <a:lnTo>
                  <a:pt x="123" y="76"/>
                </a:lnTo>
                <a:lnTo>
                  <a:pt x="139" y="77"/>
                </a:lnTo>
                <a:lnTo>
                  <a:pt x="139" y="80"/>
                </a:lnTo>
                <a:lnTo>
                  <a:pt x="142" y="82"/>
                </a:lnTo>
                <a:lnTo>
                  <a:pt x="141" y="126"/>
                </a:lnTo>
                <a:lnTo>
                  <a:pt x="145" y="126"/>
                </a:lnTo>
                <a:lnTo>
                  <a:pt x="145" y="124"/>
                </a:lnTo>
                <a:lnTo>
                  <a:pt x="163" y="126"/>
                </a:lnTo>
                <a:lnTo>
                  <a:pt x="163" y="142"/>
                </a:lnTo>
                <a:lnTo>
                  <a:pt x="160" y="142"/>
                </a:lnTo>
                <a:lnTo>
                  <a:pt x="160" y="146"/>
                </a:lnTo>
                <a:lnTo>
                  <a:pt x="160" y="158"/>
                </a:lnTo>
                <a:lnTo>
                  <a:pt x="145" y="158"/>
                </a:lnTo>
                <a:lnTo>
                  <a:pt x="144" y="187"/>
                </a:lnTo>
                <a:lnTo>
                  <a:pt x="142" y="187"/>
                </a:lnTo>
                <a:lnTo>
                  <a:pt x="138" y="183"/>
                </a:lnTo>
                <a:lnTo>
                  <a:pt x="136" y="184"/>
                </a:lnTo>
                <a:lnTo>
                  <a:pt x="135" y="186"/>
                </a:lnTo>
                <a:lnTo>
                  <a:pt x="132" y="186"/>
                </a:lnTo>
                <a:lnTo>
                  <a:pt x="132" y="189"/>
                </a:lnTo>
                <a:lnTo>
                  <a:pt x="132" y="190"/>
                </a:lnTo>
                <a:lnTo>
                  <a:pt x="113" y="189"/>
                </a:lnTo>
                <a:lnTo>
                  <a:pt x="112" y="208"/>
                </a:lnTo>
                <a:lnTo>
                  <a:pt x="100" y="208"/>
                </a:lnTo>
                <a:lnTo>
                  <a:pt x="98" y="212"/>
                </a:lnTo>
                <a:lnTo>
                  <a:pt x="84" y="211"/>
                </a:lnTo>
                <a:lnTo>
                  <a:pt x="84" y="199"/>
                </a:lnTo>
                <a:lnTo>
                  <a:pt x="32" y="196"/>
                </a:lnTo>
                <a:lnTo>
                  <a:pt x="32" y="180"/>
                </a:lnTo>
                <a:lnTo>
                  <a:pt x="27" y="183"/>
                </a:lnTo>
                <a:lnTo>
                  <a:pt x="22" y="181"/>
                </a:lnTo>
                <a:lnTo>
                  <a:pt x="18" y="181"/>
                </a:lnTo>
                <a:lnTo>
                  <a:pt x="19" y="171"/>
                </a:lnTo>
                <a:lnTo>
                  <a:pt x="3" y="170"/>
                </a:lnTo>
                <a:lnTo>
                  <a:pt x="6" y="126"/>
                </a:lnTo>
                <a:lnTo>
                  <a:pt x="0" y="124"/>
                </a:lnTo>
                <a:lnTo>
                  <a:pt x="3" y="86"/>
                </a:lnTo>
                <a:lnTo>
                  <a:pt x="9" y="87"/>
                </a:lnTo>
                <a:lnTo>
                  <a:pt x="10" y="87"/>
                </a:lnTo>
                <a:lnTo>
                  <a:pt x="12" y="87"/>
                </a:lnTo>
                <a:lnTo>
                  <a:pt x="15" y="89"/>
                </a:lnTo>
                <a:lnTo>
                  <a:pt x="16" y="87"/>
                </a:lnTo>
                <a:lnTo>
                  <a:pt x="16" y="83"/>
                </a:lnTo>
                <a:lnTo>
                  <a:pt x="15" y="80"/>
                </a:lnTo>
                <a:lnTo>
                  <a:pt x="16" y="79"/>
                </a:lnTo>
                <a:lnTo>
                  <a:pt x="18" y="74"/>
                </a:lnTo>
                <a:lnTo>
                  <a:pt x="21" y="74"/>
                </a:lnTo>
                <a:lnTo>
                  <a:pt x="22" y="74"/>
                </a:lnTo>
                <a:lnTo>
                  <a:pt x="22" y="77"/>
                </a:lnTo>
                <a:lnTo>
                  <a:pt x="25" y="77"/>
                </a:lnTo>
                <a:lnTo>
                  <a:pt x="27" y="74"/>
                </a:lnTo>
                <a:lnTo>
                  <a:pt x="28" y="74"/>
                </a:lnTo>
                <a:lnTo>
                  <a:pt x="31" y="71"/>
                </a:lnTo>
                <a:lnTo>
                  <a:pt x="32" y="71"/>
                </a:lnTo>
                <a:lnTo>
                  <a:pt x="32" y="70"/>
                </a:lnTo>
                <a:lnTo>
                  <a:pt x="35" y="70"/>
                </a:lnTo>
                <a:lnTo>
                  <a:pt x="37" y="68"/>
                </a:lnTo>
                <a:lnTo>
                  <a:pt x="38" y="68"/>
                </a:lnTo>
                <a:lnTo>
                  <a:pt x="41" y="64"/>
                </a:lnTo>
                <a:lnTo>
                  <a:pt x="43" y="64"/>
                </a:lnTo>
                <a:lnTo>
                  <a:pt x="43" y="58"/>
                </a:lnTo>
                <a:lnTo>
                  <a:pt x="65" y="60"/>
                </a:lnTo>
                <a:lnTo>
                  <a:pt x="65" y="61"/>
                </a:lnTo>
                <a:lnTo>
                  <a:pt x="76" y="63"/>
                </a:lnTo>
                <a:lnTo>
                  <a:pt x="76" y="64"/>
                </a:lnTo>
                <a:lnTo>
                  <a:pt x="87" y="64"/>
                </a:lnTo>
                <a:lnTo>
                  <a:pt x="87" y="57"/>
                </a:lnTo>
                <a:lnTo>
                  <a:pt x="84" y="57"/>
                </a:lnTo>
                <a:lnTo>
                  <a:pt x="84" y="49"/>
                </a:lnTo>
                <a:lnTo>
                  <a:pt x="88" y="49"/>
                </a:lnTo>
                <a:lnTo>
                  <a:pt x="87" y="35"/>
                </a:lnTo>
                <a:lnTo>
                  <a:pt x="75" y="35"/>
                </a:lnTo>
                <a:lnTo>
                  <a:pt x="75" y="29"/>
                </a:lnTo>
                <a:lnTo>
                  <a:pt x="66" y="27"/>
                </a:lnTo>
                <a:lnTo>
                  <a:pt x="66" y="17"/>
                </a:lnTo>
                <a:lnTo>
                  <a:pt x="104" y="19"/>
                </a:lnTo>
                <a:lnTo>
                  <a:pt x="104" y="11"/>
                </a:lnTo>
                <a:lnTo>
                  <a:pt x="106" y="10"/>
                </a:lnTo>
                <a:lnTo>
                  <a:pt x="107" y="10"/>
                </a:lnTo>
                <a:lnTo>
                  <a:pt x="109" y="8"/>
                </a:lnTo>
                <a:lnTo>
                  <a:pt x="110" y="7"/>
                </a:lnTo>
                <a:lnTo>
                  <a:pt x="112" y="8"/>
                </a:lnTo>
                <a:lnTo>
                  <a:pt x="112" y="10"/>
                </a:lnTo>
                <a:lnTo>
                  <a:pt x="117" y="8"/>
                </a:lnTo>
                <a:lnTo>
                  <a:pt x="119" y="10"/>
                </a:lnTo>
                <a:lnTo>
                  <a:pt x="122" y="11"/>
                </a:lnTo>
                <a:lnTo>
                  <a:pt x="126" y="11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4" name="Freeform 259"/>
          <p:cNvSpPr>
            <a:spLocks/>
          </p:cNvSpPr>
          <p:nvPr/>
        </p:nvSpPr>
        <p:spPr bwMode="auto">
          <a:xfrm rot="21334256">
            <a:off x="15697226" y="2369926"/>
            <a:ext cx="678128" cy="651785"/>
          </a:xfrm>
          <a:custGeom>
            <a:avLst/>
            <a:gdLst>
              <a:gd name="T0" fmla="*/ 2147483647 w 220"/>
              <a:gd name="T1" fmla="*/ 2147483647 h 239"/>
              <a:gd name="T2" fmla="*/ 2147483647 w 220"/>
              <a:gd name="T3" fmla="*/ 2147483647 h 239"/>
              <a:gd name="T4" fmla="*/ 2147483647 w 220"/>
              <a:gd name="T5" fmla="*/ 2147483647 h 239"/>
              <a:gd name="T6" fmla="*/ 2147483647 w 220"/>
              <a:gd name="T7" fmla="*/ 2147483647 h 239"/>
              <a:gd name="T8" fmla="*/ 2147483647 w 220"/>
              <a:gd name="T9" fmla="*/ 2147483647 h 239"/>
              <a:gd name="T10" fmla="*/ 2147483647 w 220"/>
              <a:gd name="T11" fmla="*/ 2147483647 h 239"/>
              <a:gd name="T12" fmla="*/ 2147483647 w 220"/>
              <a:gd name="T13" fmla="*/ 2147483647 h 239"/>
              <a:gd name="T14" fmla="*/ 2147483647 w 220"/>
              <a:gd name="T15" fmla="*/ 2147483647 h 239"/>
              <a:gd name="T16" fmla="*/ 2147483647 w 220"/>
              <a:gd name="T17" fmla="*/ 2147483647 h 239"/>
              <a:gd name="T18" fmla="*/ 2147483647 w 220"/>
              <a:gd name="T19" fmla="*/ 2147483647 h 239"/>
              <a:gd name="T20" fmla="*/ 2147483647 w 220"/>
              <a:gd name="T21" fmla="*/ 2147483647 h 239"/>
              <a:gd name="T22" fmla="*/ 2147483647 w 220"/>
              <a:gd name="T23" fmla="*/ 2147483647 h 239"/>
              <a:gd name="T24" fmla="*/ 2147483647 w 220"/>
              <a:gd name="T25" fmla="*/ 2147483647 h 239"/>
              <a:gd name="T26" fmla="*/ 2147483647 w 220"/>
              <a:gd name="T27" fmla="*/ 2147483647 h 239"/>
              <a:gd name="T28" fmla="*/ 2147483647 w 220"/>
              <a:gd name="T29" fmla="*/ 2147483647 h 239"/>
              <a:gd name="T30" fmla="*/ 2147483647 w 220"/>
              <a:gd name="T31" fmla="*/ 2147483647 h 239"/>
              <a:gd name="T32" fmla="*/ 2147483647 w 220"/>
              <a:gd name="T33" fmla="*/ 2147483647 h 239"/>
              <a:gd name="T34" fmla="*/ 2147483647 w 220"/>
              <a:gd name="T35" fmla="*/ 2147483647 h 239"/>
              <a:gd name="T36" fmla="*/ 2147483647 w 220"/>
              <a:gd name="T37" fmla="*/ 2147483647 h 239"/>
              <a:gd name="T38" fmla="*/ 2147483647 w 220"/>
              <a:gd name="T39" fmla="*/ 2147483647 h 239"/>
              <a:gd name="T40" fmla="*/ 2147483647 w 220"/>
              <a:gd name="T41" fmla="*/ 2147483647 h 239"/>
              <a:gd name="T42" fmla="*/ 2147483647 w 220"/>
              <a:gd name="T43" fmla="*/ 2147483647 h 239"/>
              <a:gd name="T44" fmla="*/ 2147483647 w 220"/>
              <a:gd name="T45" fmla="*/ 2147483647 h 239"/>
              <a:gd name="T46" fmla="*/ 2147483647 w 220"/>
              <a:gd name="T47" fmla="*/ 2147483647 h 239"/>
              <a:gd name="T48" fmla="*/ 2147483647 w 220"/>
              <a:gd name="T49" fmla="*/ 2147483647 h 239"/>
              <a:gd name="T50" fmla="*/ 2147483647 w 220"/>
              <a:gd name="T51" fmla="*/ 2147483647 h 239"/>
              <a:gd name="T52" fmla="*/ 2147483647 w 220"/>
              <a:gd name="T53" fmla="*/ 2147483647 h 239"/>
              <a:gd name="T54" fmla="*/ 2147483647 w 220"/>
              <a:gd name="T55" fmla="*/ 2147483647 h 239"/>
              <a:gd name="T56" fmla="*/ 2147483647 w 220"/>
              <a:gd name="T57" fmla="*/ 2147483647 h 239"/>
              <a:gd name="T58" fmla="*/ 2147483647 w 220"/>
              <a:gd name="T59" fmla="*/ 2147483647 h 239"/>
              <a:gd name="T60" fmla="*/ 2147483647 w 220"/>
              <a:gd name="T61" fmla="*/ 2147483647 h 239"/>
              <a:gd name="T62" fmla="*/ 2147483647 w 220"/>
              <a:gd name="T63" fmla="*/ 2147483647 h 239"/>
              <a:gd name="T64" fmla="*/ 2147483647 w 220"/>
              <a:gd name="T65" fmla="*/ 2147483647 h 239"/>
              <a:gd name="T66" fmla="*/ 0 w 220"/>
              <a:gd name="T67" fmla="*/ 2147483647 h 239"/>
              <a:gd name="T68" fmla="*/ 2147483647 w 220"/>
              <a:gd name="T69" fmla="*/ 2147483647 h 239"/>
              <a:gd name="T70" fmla="*/ 2147483647 w 220"/>
              <a:gd name="T71" fmla="*/ 2147483647 h 239"/>
              <a:gd name="T72" fmla="*/ 2147483647 w 220"/>
              <a:gd name="T73" fmla="*/ 2147483647 h 239"/>
              <a:gd name="T74" fmla="*/ 2147483647 w 220"/>
              <a:gd name="T75" fmla="*/ 2147483647 h 239"/>
              <a:gd name="T76" fmla="*/ 2147483647 w 220"/>
              <a:gd name="T77" fmla="*/ 2147483647 h 239"/>
              <a:gd name="T78" fmla="*/ 2147483647 w 220"/>
              <a:gd name="T79" fmla="*/ 2147483647 h 239"/>
              <a:gd name="T80" fmla="*/ 2147483647 w 220"/>
              <a:gd name="T81" fmla="*/ 2147483647 h 239"/>
              <a:gd name="T82" fmla="*/ 2147483647 w 220"/>
              <a:gd name="T83" fmla="*/ 2147483647 h 239"/>
              <a:gd name="T84" fmla="*/ 2147483647 w 220"/>
              <a:gd name="T85" fmla="*/ 2147483647 h 239"/>
              <a:gd name="T86" fmla="*/ 2147483647 w 220"/>
              <a:gd name="T87" fmla="*/ 2147483647 h 239"/>
              <a:gd name="T88" fmla="*/ 2147483647 w 220"/>
              <a:gd name="T89" fmla="*/ 2147483647 h 239"/>
              <a:gd name="T90" fmla="*/ 2147483647 w 220"/>
              <a:gd name="T91" fmla="*/ 2147483647 h 239"/>
              <a:gd name="T92" fmla="*/ 2147483647 w 220"/>
              <a:gd name="T93" fmla="*/ 2147483647 h 239"/>
              <a:gd name="T94" fmla="*/ 2147483647 w 220"/>
              <a:gd name="T95" fmla="*/ 2147483647 h 239"/>
              <a:gd name="T96" fmla="*/ 2147483647 w 220"/>
              <a:gd name="T97" fmla="*/ 2147483647 h 239"/>
              <a:gd name="T98" fmla="*/ 2147483647 w 220"/>
              <a:gd name="T99" fmla="*/ 2147483647 h 239"/>
              <a:gd name="T100" fmla="*/ 2147483647 w 220"/>
              <a:gd name="T101" fmla="*/ 2147483647 h 239"/>
              <a:gd name="T102" fmla="*/ 2147483647 w 220"/>
              <a:gd name="T103" fmla="*/ 2147483647 h 239"/>
              <a:gd name="T104" fmla="*/ 2147483647 w 220"/>
              <a:gd name="T105" fmla="*/ 2147483647 h 239"/>
              <a:gd name="T106" fmla="*/ 2147483647 w 220"/>
              <a:gd name="T107" fmla="*/ 2147483647 h 239"/>
              <a:gd name="T108" fmla="*/ 2147483647 w 220"/>
              <a:gd name="T109" fmla="*/ 2147483647 h 239"/>
              <a:gd name="T110" fmla="*/ 2147483647 w 220"/>
              <a:gd name="T111" fmla="*/ 2147483647 h 239"/>
              <a:gd name="T112" fmla="*/ 2147483647 w 220"/>
              <a:gd name="T113" fmla="*/ 2147483647 h 239"/>
              <a:gd name="T114" fmla="*/ 2147483647 w 220"/>
              <a:gd name="T115" fmla="*/ 2147483647 h 239"/>
              <a:gd name="T116" fmla="*/ 2147483647 w 220"/>
              <a:gd name="T117" fmla="*/ 2147483647 h 23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20"/>
              <a:gd name="T178" fmla="*/ 0 h 239"/>
              <a:gd name="T179" fmla="*/ 220 w 220"/>
              <a:gd name="T180" fmla="*/ 239 h 23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20" h="239">
                <a:moveTo>
                  <a:pt x="177" y="150"/>
                </a:moveTo>
                <a:lnTo>
                  <a:pt x="196" y="172"/>
                </a:lnTo>
                <a:lnTo>
                  <a:pt x="187" y="180"/>
                </a:lnTo>
                <a:lnTo>
                  <a:pt x="190" y="182"/>
                </a:lnTo>
                <a:lnTo>
                  <a:pt x="192" y="185"/>
                </a:lnTo>
                <a:lnTo>
                  <a:pt x="196" y="188"/>
                </a:lnTo>
                <a:lnTo>
                  <a:pt x="199" y="192"/>
                </a:lnTo>
                <a:lnTo>
                  <a:pt x="203" y="192"/>
                </a:lnTo>
                <a:lnTo>
                  <a:pt x="203" y="194"/>
                </a:lnTo>
                <a:lnTo>
                  <a:pt x="208" y="195"/>
                </a:lnTo>
                <a:lnTo>
                  <a:pt x="220" y="208"/>
                </a:lnTo>
                <a:lnTo>
                  <a:pt x="202" y="227"/>
                </a:lnTo>
                <a:lnTo>
                  <a:pt x="196" y="221"/>
                </a:lnTo>
                <a:lnTo>
                  <a:pt x="195" y="223"/>
                </a:lnTo>
                <a:lnTo>
                  <a:pt x="192" y="220"/>
                </a:lnTo>
                <a:lnTo>
                  <a:pt x="187" y="223"/>
                </a:lnTo>
                <a:lnTo>
                  <a:pt x="193" y="227"/>
                </a:lnTo>
                <a:lnTo>
                  <a:pt x="190" y="230"/>
                </a:lnTo>
                <a:lnTo>
                  <a:pt x="192" y="232"/>
                </a:lnTo>
                <a:lnTo>
                  <a:pt x="189" y="238"/>
                </a:lnTo>
                <a:lnTo>
                  <a:pt x="187" y="236"/>
                </a:lnTo>
                <a:lnTo>
                  <a:pt x="184" y="233"/>
                </a:lnTo>
                <a:lnTo>
                  <a:pt x="183" y="233"/>
                </a:lnTo>
                <a:lnTo>
                  <a:pt x="179" y="236"/>
                </a:lnTo>
                <a:lnTo>
                  <a:pt x="174" y="236"/>
                </a:lnTo>
                <a:lnTo>
                  <a:pt x="171" y="239"/>
                </a:lnTo>
                <a:lnTo>
                  <a:pt x="170" y="239"/>
                </a:lnTo>
                <a:lnTo>
                  <a:pt x="167" y="236"/>
                </a:lnTo>
                <a:lnTo>
                  <a:pt x="165" y="232"/>
                </a:lnTo>
                <a:lnTo>
                  <a:pt x="164" y="229"/>
                </a:lnTo>
                <a:lnTo>
                  <a:pt x="162" y="226"/>
                </a:lnTo>
                <a:lnTo>
                  <a:pt x="162" y="227"/>
                </a:lnTo>
                <a:lnTo>
                  <a:pt x="161" y="227"/>
                </a:lnTo>
                <a:lnTo>
                  <a:pt x="161" y="232"/>
                </a:lnTo>
                <a:lnTo>
                  <a:pt x="158" y="233"/>
                </a:lnTo>
                <a:lnTo>
                  <a:pt x="157" y="233"/>
                </a:lnTo>
                <a:lnTo>
                  <a:pt x="155" y="232"/>
                </a:lnTo>
                <a:lnTo>
                  <a:pt x="157" y="220"/>
                </a:lnTo>
                <a:lnTo>
                  <a:pt x="154" y="218"/>
                </a:lnTo>
                <a:lnTo>
                  <a:pt x="151" y="220"/>
                </a:lnTo>
                <a:lnTo>
                  <a:pt x="148" y="220"/>
                </a:lnTo>
                <a:lnTo>
                  <a:pt x="145" y="214"/>
                </a:lnTo>
                <a:lnTo>
                  <a:pt x="142" y="214"/>
                </a:lnTo>
                <a:lnTo>
                  <a:pt x="135" y="216"/>
                </a:lnTo>
                <a:lnTo>
                  <a:pt x="126" y="217"/>
                </a:lnTo>
                <a:lnTo>
                  <a:pt x="124" y="218"/>
                </a:lnTo>
                <a:lnTo>
                  <a:pt x="124" y="223"/>
                </a:lnTo>
                <a:lnTo>
                  <a:pt x="123" y="223"/>
                </a:lnTo>
                <a:lnTo>
                  <a:pt x="116" y="218"/>
                </a:lnTo>
                <a:lnTo>
                  <a:pt x="114" y="217"/>
                </a:lnTo>
                <a:lnTo>
                  <a:pt x="114" y="211"/>
                </a:lnTo>
                <a:lnTo>
                  <a:pt x="111" y="208"/>
                </a:lnTo>
                <a:lnTo>
                  <a:pt x="108" y="208"/>
                </a:lnTo>
                <a:lnTo>
                  <a:pt x="104" y="208"/>
                </a:lnTo>
                <a:lnTo>
                  <a:pt x="101" y="205"/>
                </a:lnTo>
                <a:lnTo>
                  <a:pt x="98" y="205"/>
                </a:lnTo>
                <a:lnTo>
                  <a:pt x="95" y="205"/>
                </a:lnTo>
                <a:lnTo>
                  <a:pt x="89" y="201"/>
                </a:lnTo>
                <a:lnTo>
                  <a:pt x="86" y="198"/>
                </a:lnTo>
                <a:lnTo>
                  <a:pt x="85" y="194"/>
                </a:lnTo>
                <a:lnTo>
                  <a:pt x="80" y="191"/>
                </a:lnTo>
                <a:lnTo>
                  <a:pt x="79" y="186"/>
                </a:lnTo>
                <a:lnTo>
                  <a:pt x="76" y="185"/>
                </a:lnTo>
                <a:lnTo>
                  <a:pt x="75" y="185"/>
                </a:lnTo>
                <a:lnTo>
                  <a:pt x="70" y="188"/>
                </a:lnTo>
                <a:lnTo>
                  <a:pt x="67" y="186"/>
                </a:lnTo>
                <a:lnTo>
                  <a:pt x="64" y="186"/>
                </a:lnTo>
                <a:lnTo>
                  <a:pt x="63" y="186"/>
                </a:lnTo>
                <a:lnTo>
                  <a:pt x="60" y="183"/>
                </a:lnTo>
                <a:lnTo>
                  <a:pt x="61" y="179"/>
                </a:lnTo>
                <a:lnTo>
                  <a:pt x="58" y="177"/>
                </a:lnTo>
                <a:lnTo>
                  <a:pt x="55" y="177"/>
                </a:lnTo>
                <a:lnTo>
                  <a:pt x="53" y="176"/>
                </a:lnTo>
                <a:lnTo>
                  <a:pt x="48" y="175"/>
                </a:lnTo>
                <a:lnTo>
                  <a:pt x="47" y="175"/>
                </a:lnTo>
                <a:lnTo>
                  <a:pt x="45" y="173"/>
                </a:lnTo>
                <a:lnTo>
                  <a:pt x="45" y="166"/>
                </a:lnTo>
                <a:lnTo>
                  <a:pt x="45" y="164"/>
                </a:lnTo>
                <a:lnTo>
                  <a:pt x="42" y="164"/>
                </a:lnTo>
                <a:lnTo>
                  <a:pt x="41" y="163"/>
                </a:lnTo>
                <a:lnTo>
                  <a:pt x="42" y="160"/>
                </a:lnTo>
                <a:lnTo>
                  <a:pt x="41" y="158"/>
                </a:lnTo>
                <a:lnTo>
                  <a:pt x="38" y="157"/>
                </a:lnTo>
                <a:lnTo>
                  <a:pt x="36" y="155"/>
                </a:lnTo>
                <a:lnTo>
                  <a:pt x="35" y="150"/>
                </a:lnTo>
                <a:lnTo>
                  <a:pt x="32" y="147"/>
                </a:lnTo>
                <a:lnTo>
                  <a:pt x="31" y="145"/>
                </a:lnTo>
                <a:lnTo>
                  <a:pt x="25" y="138"/>
                </a:lnTo>
                <a:lnTo>
                  <a:pt x="25" y="135"/>
                </a:lnTo>
                <a:lnTo>
                  <a:pt x="26" y="128"/>
                </a:lnTo>
                <a:lnTo>
                  <a:pt x="25" y="125"/>
                </a:lnTo>
                <a:lnTo>
                  <a:pt x="22" y="123"/>
                </a:lnTo>
                <a:lnTo>
                  <a:pt x="17" y="123"/>
                </a:lnTo>
                <a:lnTo>
                  <a:pt x="16" y="123"/>
                </a:lnTo>
                <a:lnTo>
                  <a:pt x="14" y="123"/>
                </a:lnTo>
                <a:lnTo>
                  <a:pt x="11" y="120"/>
                </a:lnTo>
                <a:lnTo>
                  <a:pt x="7" y="119"/>
                </a:lnTo>
                <a:lnTo>
                  <a:pt x="6" y="117"/>
                </a:lnTo>
                <a:lnTo>
                  <a:pt x="6" y="114"/>
                </a:lnTo>
                <a:lnTo>
                  <a:pt x="3" y="113"/>
                </a:lnTo>
                <a:lnTo>
                  <a:pt x="1" y="113"/>
                </a:lnTo>
                <a:lnTo>
                  <a:pt x="0" y="113"/>
                </a:lnTo>
                <a:lnTo>
                  <a:pt x="0" y="112"/>
                </a:lnTo>
                <a:lnTo>
                  <a:pt x="1" y="106"/>
                </a:lnTo>
                <a:lnTo>
                  <a:pt x="1" y="103"/>
                </a:lnTo>
                <a:lnTo>
                  <a:pt x="1" y="101"/>
                </a:lnTo>
                <a:lnTo>
                  <a:pt x="4" y="100"/>
                </a:lnTo>
                <a:lnTo>
                  <a:pt x="4" y="95"/>
                </a:lnTo>
                <a:lnTo>
                  <a:pt x="9" y="94"/>
                </a:lnTo>
                <a:lnTo>
                  <a:pt x="9" y="91"/>
                </a:lnTo>
                <a:lnTo>
                  <a:pt x="9" y="85"/>
                </a:lnTo>
                <a:lnTo>
                  <a:pt x="10" y="81"/>
                </a:lnTo>
                <a:lnTo>
                  <a:pt x="10" y="78"/>
                </a:lnTo>
                <a:lnTo>
                  <a:pt x="10" y="76"/>
                </a:lnTo>
                <a:lnTo>
                  <a:pt x="13" y="73"/>
                </a:lnTo>
                <a:lnTo>
                  <a:pt x="13" y="70"/>
                </a:lnTo>
                <a:lnTo>
                  <a:pt x="13" y="69"/>
                </a:lnTo>
                <a:lnTo>
                  <a:pt x="11" y="69"/>
                </a:lnTo>
                <a:lnTo>
                  <a:pt x="11" y="68"/>
                </a:lnTo>
                <a:lnTo>
                  <a:pt x="13" y="63"/>
                </a:lnTo>
                <a:lnTo>
                  <a:pt x="11" y="60"/>
                </a:lnTo>
                <a:lnTo>
                  <a:pt x="9" y="53"/>
                </a:lnTo>
                <a:lnTo>
                  <a:pt x="9" y="51"/>
                </a:lnTo>
                <a:lnTo>
                  <a:pt x="11" y="50"/>
                </a:lnTo>
                <a:lnTo>
                  <a:pt x="14" y="50"/>
                </a:lnTo>
                <a:lnTo>
                  <a:pt x="14" y="47"/>
                </a:lnTo>
                <a:lnTo>
                  <a:pt x="17" y="46"/>
                </a:lnTo>
                <a:lnTo>
                  <a:pt x="17" y="43"/>
                </a:lnTo>
                <a:lnTo>
                  <a:pt x="19" y="40"/>
                </a:lnTo>
                <a:lnTo>
                  <a:pt x="19" y="37"/>
                </a:lnTo>
                <a:lnTo>
                  <a:pt x="19" y="29"/>
                </a:lnTo>
                <a:lnTo>
                  <a:pt x="19" y="27"/>
                </a:lnTo>
                <a:lnTo>
                  <a:pt x="20" y="21"/>
                </a:lnTo>
                <a:lnTo>
                  <a:pt x="28" y="13"/>
                </a:lnTo>
                <a:lnTo>
                  <a:pt x="29" y="12"/>
                </a:lnTo>
                <a:lnTo>
                  <a:pt x="32" y="7"/>
                </a:lnTo>
                <a:lnTo>
                  <a:pt x="36" y="7"/>
                </a:lnTo>
                <a:lnTo>
                  <a:pt x="38" y="5"/>
                </a:lnTo>
                <a:lnTo>
                  <a:pt x="41" y="3"/>
                </a:lnTo>
                <a:lnTo>
                  <a:pt x="42" y="3"/>
                </a:lnTo>
                <a:lnTo>
                  <a:pt x="42" y="0"/>
                </a:lnTo>
                <a:lnTo>
                  <a:pt x="48" y="5"/>
                </a:lnTo>
                <a:lnTo>
                  <a:pt x="48" y="2"/>
                </a:lnTo>
                <a:lnTo>
                  <a:pt x="77" y="5"/>
                </a:lnTo>
                <a:lnTo>
                  <a:pt x="77" y="13"/>
                </a:lnTo>
                <a:lnTo>
                  <a:pt x="76" y="21"/>
                </a:lnTo>
                <a:lnTo>
                  <a:pt x="77" y="31"/>
                </a:lnTo>
                <a:lnTo>
                  <a:pt x="92" y="40"/>
                </a:lnTo>
                <a:lnTo>
                  <a:pt x="104" y="43"/>
                </a:lnTo>
                <a:lnTo>
                  <a:pt x="104" y="40"/>
                </a:lnTo>
                <a:lnTo>
                  <a:pt x="117" y="44"/>
                </a:lnTo>
                <a:lnTo>
                  <a:pt x="118" y="43"/>
                </a:lnTo>
                <a:lnTo>
                  <a:pt x="120" y="43"/>
                </a:lnTo>
                <a:lnTo>
                  <a:pt x="121" y="40"/>
                </a:lnTo>
                <a:lnTo>
                  <a:pt x="124" y="40"/>
                </a:lnTo>
                <a:lnTo>
                  <a:pt x="132" y="29"/>
                </a:lnTo>
                <a:lnTo>
                  <a:pt x="136" y="35"/>
                </a:lnTo>
                <a:lnTo>
                  <a:pt x="139" y="37"/>
                </a:lnTo>
                <a:lnTo>
                  <a:pt x="140" y="43"/>
                </a:lnTo>
                <a:lnTo>
                  <a:pt x="133" y="50"/>
                </a:lnTo>
                <a:lnTo>
                  <a:pt x="129" y="46"/>
                </a:lnTo>
                <a:lnTo>
                  <a:pt x="126" y="49"/>
                </a:lnTo>
                <a:lnTo>
                  <a:pt x="133" y="56"/>
                </a:lnTo>
                <a:lnTo>
                  <a:pt x="136" y="60"/>
                </a:lnTo>
                <a:lnTo>
                  <a:pt x="143" y="68"/>
                </a:lnTo>
                <a:lnTo>
                  <a:pt x="146" y="76"/>
                </a:lnTo>
                <a:lnTo>
                  <a:pt x="152" y="72"/>
                </a:lnTo>
                <a:lnTo>
                  <a:pt x="165" y="90"/>
                </a:lnTo>
                <a:lnTo>
                  <a:pt x="145" y="98"/>
                </a:lnTo>
                <a:lnTo>
                  <a:pt x="157" y="113"/>
                </a:lnTo>
                <a:lnTo>
                  <a:pt x="164" y="109"/>
                </a:lnTo>
                <a:lnTo>
                  <a:pt x="167" y="113"/>
                </a:lnTo>
                <a:lnTo>
                  <a:pt x="167" y="117"/>
                </a:lnTo>
                <a:lnTo>
                  <a:pt x="170" y="120"/>
                </a:lnTo>
                <a:lnTo>
                  <a:pt x="174" y="122"/>
                </a:lnTo>
                <a:lnTo>
                  <a:pt x="177" y="125"/>
                </a:lnTo>
                <a:lnTo>
                  <a:pt x="164" y="135"/>
                </a:lnTo>
                <a:lnTo>
                  <a:pt x="177" y="15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5" name="Freeform 260"/>
          <p:cNvSpPr>
            <a:spLocks/>
          </p:cNvSpPr>
          <p:nvPr/>
        </p:nvSpPr>
        <p:spPr bwMode="auto">
          <a:xfrm rot="21334256">
            <a:off x="17146457" y="1247780"/>
            <a:ext cx="689132" cy="448712"/>
          </a:xfrm>
          <a:custGeom>
            <a:avLst/>
            <a:gdLst>
              <a:gd name="T0" fmla="*/ 2147483647 w 223"/>
              <a:gd name="T1" fmla="*/ 2147483647 h 164"/>
              <a:gd name="T2" fmla="*/ 2147483647 w 223"/>
              <a:gd name="T3" fmla="*/ 2147483647 h 164"/>
              <a:gd name="T4" fmla="*/ 2147483647 w 223"/>
              <a:gd name="T5" fmla="*/ 2147483647 h 164"/>
              <a:gd name="T6" fmla="*/ 2147483647 w 223"/>
              <a:gd name="T7" fmla="*/ 2147483647 h 164"/>
              <a:gd name="T8" fmla="*/ 2147483647 w 223"/>
              <a:gd name="T9" fmla="*/ 2147483647 h 164"/>
              <a:gd name="T10" fmla="*/ 2147483647 w 223"/>
              <a:gd name="T11" fmla="*/ 2147483647 h 164"/>
              <a:gd name="T12" fmla="*/ 2147483647 w 223"/>
              <a:gd name="T13" fmla="*/ 2147483647 h 164"/>
              <a:gd name="T14" fmla="*/ 2147483647 w 223"/>
              <a:gd name="T15" fmla="*/ 2147483647 h 164"/>
              <a:gd name="T16" fmla="*/ 2147483647 w 223"/>
              <a:gd name="T17" fmla="*/ 2147483647 h 164"/>
              <a:gd name="T18" fmla="*/ 2147483647 w 223"/>
              <a:gd name="T19" fmla="*/ 2147483647 h 164"/>
              <a:gd name="T20" fmla="*/ 2147483647 w 223"/>
              <a:gd name="T21" fmla="*/ 2147483647 h 164"/>
              <a:gd name="T22" fmla="*/ 2147483647 w 223"/>
              <a:gd name="T23" fmla="*/ 2147483647 h 164"/>
              <a:gd name="T24" fmla="*/ 2147483647 w 223"/>
              <a:gd name="T25" fmla="*/ 2147483647 h 164"/>
              <a:gd name="T26" fmla="*/ 2147483647 w 223"/>
              <a:gd name="T27" fmla="*/ 2147483647 h 164"/>
              <a:gd name="T28" fmla="*/ 2147483647 w 223"/>
              <a:gd name="T29" fmla="*/ 2147483647 h 164"/>
              <a:gd name="T30" fmla="*/ 2147483647 w 223"/>
              <a:gd name="T31" fmla="*/ 2147483647 h 164"/>
              <a:gd name="T32" fmla="*/ 2147483647 w 223"/>
              <a:gd name="T33" fmla="*/ 2147483647 h 164"/>
              <a:gd name="T34" fmla="*/ 2147483647 w 223"/>
              <a:gd name="T35" fmla="*/ 2147483647 h 164"/>
              <a:gd name="T36" fmla="*/ 2147483647 w 223"/>
              <a:gd name="T37" fmla="*/ 2147483647 h 164"/>
              <a:gd name="T38" fmla="*/ 2147483647 w 223"/>
              <a:gd name="T39" fmla="*/ 2147483647 h 164"/>
              <a:gd name="T40" fmla="*/ 2147483647 w 223"/>
              <a:gd name="T41" fmla="*/ 2147483647 h 164"/>
              <a:gd name="T42" fmla="*/ 2147483647 w 223"/>
              <a:gd name="T43" fmla="*/ 2147483647 h 164"/>
              <a:gd name="T44" fmla="*/ 2147483647 w 223"/>
              <a:gd name="T45" fmla="*/ 2147483647 h 164"/>
              <a:gd name="T46" fmla="*/ 2147483647 w 223"/>
              <a:gd name="T47" fmla="*/ 2147483647 h 164"/>
              <a:gd name="T48" fmla="*/ 2147483647 w 223"/>
              <a:gd name="T49" fmla="*/ 2147483647 h 164"/>
              <a:gd name="T50" fmla="*/ 2147483647 w 223"/>
              <a:gd name="T51" fmla="*/ 2147483647 h 164"/>
              <a:gd name="T52" fmla="*/ 2147483647 w 223"/>
              <a:gd name="T53" fmla="*/ 2147483647 h 164"/>
              <a:gd name="T54" fmla="*/ 0 w 223"/>
              <a:gd name="T55" fmla="*/ 2147483647 h 164"/>
              <a:gd name="T56" fmla="*/ 2147483647 w 223"/>
              <a:gd name="T57" fmla="*/ 2147483647 h 164"/>
              <a:gd name="T58" fmla="*/ 2147483647 w 223"/>
              <a:gd name="T59" fmla="*/ 2147483647 h 164"/>
              <a:gd name="T60" fmla="*/ 2147483647 w 223"/>
              <a:gd name="T61" fmla="*/ 2147483647 h 164"/>
              <a:gd name="T62" fmla="*/ 2147483647 w 223"/>
              <a:gd name="T63" fmla="*/ 2147483647 h 164"/>
              <a:gd name="T64" fmla="*/ 2147483647 w 223"/>
              <a:gd name="T65" fmla="*/ 2147483647 h 164"/>
              <a:gd name="T66" fmla="*/ 2147483647 w 223"/>
              <a:gd name="T67" fmla="*/ 2147483647 h 164"/>
              <a:gd name="T68" fmla="*/ 2147483647 w 223"/>
              <a:gd name="T69" fmla="*/ 2147483647 h 164"/>
              <a:gd name="T70" fmla="*/ 2147483647 w 223"/>
              <a:gd name="T71" fmla="*/ 2147483647 h 164"/>
              <a:gd name="T72" fmla="*/ 2147483647 w 223"/>
              <a:gd name="T73" fmla="*/ 2147483647 h 164"/>
              <a:gd name="T74" fmla="*/ 2147483647 w 223"/>
              <a:gd name="T75" fmla="*/ 2147483647 h 164"/>
              <a:gd name="T76" fmla="*/ 2147483647 w 223"/>
              <a:gd name="T77" fmla="*/ 2147483647 h 164"/>
              <a:gd name="T78" fmla="*/ 2147483647 w 223"/>
              <a:gd name="T79" fmla="*/ 2147483647 h 164"/>
              <a:gd name="T80" fmla="*/ 2147483647 w 223"/>
              <a:gd name="T81" fmla="*/ 2147483647 h 164"/>
              <a:gd name="T82" fmla="*/ 2147483647 w 223"/>
              <a:gd name="T83" fmla="*/ 2147483647 h 164"/>
              <a:gd name="T84" fmla="*/ 2147483647 w 223"/>
              <a:gd name="T85" fmla="*/ 0 h 164"/>
              <a:gd name="T86" fmla="*/ 2147483647 w 223"/>
              <a:gd name="T87" fmla="*/ 2147483647 h 164"/>
              <a:gd name="T88" fmla="*/ 2147483647 w 223"/>
              <a:gd name="T89" fmla="*/ 2147483647 h 164"/>
              <a:gd name="T90" fmla="*/ 2147483647 w 223"/>
              <a:gd name="T91" fmla="*/ 2147483647 h 164"/>
              <a:gd name="T92" fmla="*/ 2147483647 w 223"/>
              <a:gd name="T93" fmla="*/ 2147483647 h 164"/>
              <a:gd name="T94" fmla="*/ 2147483647 w 223"/>
              <a:gd name="T95" fmla="*/ 2147483647 h 164"/>
              <a:gd name="T96" fmla="*/ 2147483647 w 223"/>
              <a:gd name="T97" fmla="*/ 2147483647 h 164"/>
              <a:gd name="T98" fmla="*/ 2147483647 w 223"/>
              <a:gd name="T99" fmla="*/ 2147483647 h 164"/>
              <a:gd name="T100" fmla="*/ 2147483647 w 223"/>
              <a:gd name="T101" fmla="*/ 2147483647 h 164"/>
              <a:gd name="T102" fmla="*/ 2147483647 w 223"/>
              <a:gd name="T103" fmla="*/ 2147483647 h 164"/>
              <a:gd name="T104" fmla="*/ 2147483647 w 223"/>
              <a:gd name="T105" fmla="*/ 2147483647 h 164"/>
              <a:gd name="T106" fmla="*/ 2147483647 w 223"/>
              <a:gd name="T107" fmla="*/ 2147483647 h 164"/>
              <a:gd name="T108" fmla="*/ 2147483647 w 223"/>
              <a:gd name="T109" fmla="*/ 2147483647 h 164"/>
              <a:gd name="T110" fmla="*/ 2147483647 w 223"/>
              <a:gd name="T111" fmla="*/ 2147483647 h 16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23"/>
              <a:gd name="T169" fmla="*/ 0 h 164"/>
              <a:gd name="T170" fmla="*/ 223 w 223"/>
              <a:gd name="T171" fmla="*/ 164 h 16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23" h="164">
                <a:moveTo>
                  <a:pt x="179" y="66"/>
                </a:moveTo>
                <a:lnTo>
                  <a:pt x="184" y="66"/>
                </a:lnTo>
                <a:lnTo>
                  <a:pt x="187" y="66"/>
                </a:lnTo>
                <a:lnTo>
                  <a:pt x="187" y="67"/>
                </a:lnTo>
                <a:lnTo>
                  <a:pt x="187" y="70"/>
                </a:lnTo>
                <a:lnTo>
                  <a:pt x="185" y="79"/>
                </a:lnTo>
                <a:lnTo>
                  <a:pt x="185" y="86"/>
                </a:lnTo>
                <a:lnTo>
                  <a:pt x="185" y="91"/>
                </a:lnTo>
                <a:lnTo>
                  <a:pt x="184" y="95"/>
                </a:lnTo>
                <a:lnTo>
                  <a:pt x="182" y="95"/>
                </a:lnTo>
                <a:lnTo>
                  <a:pt x="178" y="94"/>
                </a:lnTo>
                <a:lnTo>
                  <a:pt x="178" y="97"/>
                </a:lnTo>
                <a:lnTo>
                  <a:pt x="178" y="100"/>
                </a:lnTo>
                <a:lnTo>
                  <a:pt x="173" y="100"/>
                </a:lnTo>
                <a:lnTo>
                  <a:pt x="173" y="103"/>
                </a:lnTo>
                <a:lnTo>
                  <a:pt x="173" y="107"/>
                </a:lnTo>
                <a:lnTo>
                  <a:pt x="176" y="107"/>
                </a:lnTo>
                <a:lnTo>
                  <a:pt x="179" y="107"/>
                </a:lnTo>
                <a:lnTo>
                  <a:pt x="181" y="108"/>
                </a:lnTo>
                <a:lnTo>
                  <a:pt x="181" y="110"/>
                </a:lnTo>
                <a:lnTo>
                  <a:pt x="181" y="113"/>
                </a:lnTo>
                <a:lnTo>
                  <a:pt x="181" y="117"/>
                </a:lnTo>
                <a:lnTo>
                  <a:pt x="181" y="120"/>
                </a:lnTo>
                <a:lnTo>
                  <a:pt x="182" y="120"/>
                </a:lnTo>
                <a:lnTo>
                  <a:pt x="184" y="120"/>
                </a:lnTo>
                <a:lnTo>
                  <a:pt x="191" y="120"/>
                </a:lnTo>
                <a:lnTo>
                  <a:pt x="194" y="122"/>
                </a:lnTo>
                <a:lnTo>
                  <a:pt x="194" y="123"/>
                </a:lnTo>
                <a:lnTo>
                  <a:pt x="194" y="126"/>
                </a:lnTo>
                <a:lnTo>
                  <a:pt x="194" y="130"/>
                </a:lnTo>
                <a:lnTo>
                  <a:pt x="194" y="133"/>
                </a:lnTo>
                <a:lnTo>
                  <a:pt x="195" y="136"/>
                </a:lnTo>
                <a:lnTo>
                  <a:pt x="198" y="136"/>
                </a:lnTo>
                <a:lnTo>
                  <a:pt x="200" y="138"/>
                </a:lnTo>
                <a:lnTo>
                  <a:pt x="201" y="138"/>
                </a:lnTo>
                <a:lnTo>
                  <a:pt x="206" y="138"/>
                </a:lnTo>
                <a:lnTo>
                  <a:pt x="210" y="139"/>
                </a:lnTo>
                <a:lnTo>
                  <a:pt x="213" y="141"/>
                </a:lnTo>
                <a:lnTo>
                  <a:pt x="217" y="142"/>
                </a:lnTo>
                <a:lnTo>
                  <a:pt x="219" y="142"/>
                </a:lnTo>
                <a:lnTo>
                  <a:pt x="223" y="142"/>
                </a:lnTo>
                <a:lnTo>
                  <a:pt x="222" y="145"/>
                </a:lnTo>
                <a:lnTo>
                  <a:pt x="223" y="145"/>
                </a:lnTo>
                <a:lnTo>
                  <a:pt x="223" y="147"/>
                </a:lnTo>
                <a:lnTo>
                  <a:pt x="197" y="145"/>
                </a:lnTo>
                <a:lnTo>
                  <a:pt x="197" y="150"/>
                </a:lnTo>
                <a:lnTo>
                  <a:pt x="173" y="148"/>
                </a:lnTo>
                <a:lnTo>
                  <a:pt x="173" y="142"/>
                </a:lnTo>
                <a:lnTo>
                  <a:pt x="160" y="141"/>
                </a:lnTo>
                <a:lnTo>
                  <a:pt x="159" y="139"/>
                </a:lnTo>
                <a:lnTo>
                  <a:pt x="159" y="138"/>
                </a:lnTo>
                <a:lnTo>
                  <a:pt x="162" y="136"/>
                </a:lnTo>
                <a:lnTo>
                  <a:pt x="160" y="133"/>
                </a:lnTo>
                <a:lnTo>
                  <a:pt x="159" y="133"/>
                </a:lnTo>
                <a:lnTo>
                  <a:pt x="154" y="132"/>
                </a:lnTo>
                <a:lnTo>
                  <a:pt x="156" y="133"/>
                </a:lnTo>
                <a:lnTo>
                  <a:pt x="156" y="136"/>
                </a:lnTo>
                <a:lnTo>
                  <a:pt x="151" y="141"/>
                </a:lnTo>
                <a:lnTo>
                  <a:pt x="156" y="141"/>
                </a:lnTo>
                <a:lnTo>
                  <a:pt x="154" y="164"/>
                </a:lnTo>
                <a:lnTo>
                  <a:pt x="129" y="164"/>
                </a:lnTo>
                <a:lnTo>
                  <a:pt x="129" y="161"/>
                </a:lnTo>
                <a:lnTo>
                  <a:pt x="126" y="161"/>
                </a:lnTo>
                <a:lnTo>
                  <a:pt x="124" y="163"/>
                </a:lnTo>
                <a:lnTo>
                  <a:pt x="112" y="158"/>
                </a:lnTo>
                <a:lnTo>
                  <a:pt x="110" y="157"/>
                </a:lnTo>
                <a:lnTo>
                  <a:pt x="109" y="154"/>
                </a:lnTo>
                <a:lnTo>
                  <a:pt x="107" y="152"/>
                </a:lnTo>
                <a:lnTo>
                  <a:pt x="96" y="148"/>
                </a:lnTo>
                <a:lnTo>
                  <a:pt x="94" y="148"/>
                </a:lnTo>
                <a:lnTo>
                  <a:pt x="90" y="151"/>
                </a:lnTo>
                <a:lnTo>
                  <a:pt x="77" y="151"/>
                </a:lnTo>
                <a:lnTo>
                  <a:pt x="75" y="150"/>
                </a:lnTo>
                <a:lnTo>
                  <a:pt x="41" y="148"/>
                </a:lnTo>
                <a:lnTo>
                  <a:pt x="34" y="144"/>
                </a:lnTo>
                <a:lnTo>
                  <a:pt x="33" y="144"/>
                </a:lnTo>
                <a:lnTo>
                  <a:pt x="25" y="145"/>
                </a:lnTo>
                <a:lnTo>
                  <a:pt x="18" y="144"/>
                </a:lnTo>
                <a:lnTo>
                  <a:pt x="15" y="144"/>
                </a:lnTo>
                <a:lnTo>
                  <a:pt x="15" y="136"/>
                </a:lnTo>
                <a:lnTo>
                  <a:pt x="3" y="136"/>
                </a:lnTo>
                <a:lnTo>
                  <a:pt x="5" y="120"/>
                </a:lnTo>
                <a:lnTo>
                  <a:pt x="0" y="119"/>
                </a:lnTo>
                <a:lnTo>
                  <a:pt x="2" y="117"/>
                </a:lnTo>
                <a:lnTo>
                  <a:pt x="6" y="116"/>
                </a:lnTo>
                <a:lnTo>
                  <a:pt x="6" y="110"/>
                </a:lnTo>
                <a:lnTo>
                  <a:pt x="19" y="111"/>
                </a:lnTo>
                <a:lnTo>
                  <a:pt x="24" y="111"/>
                </a:lnTo>
                <a:lnTo>
                  <a:pt x="28" y="107"/>
                </a:lnTo>
                <a:lnTo>
                  <a:pt x="46" y="88"/>
                </a:lnTo>
                <a:lnTo>
                  <a:pt x="50" y="85"/>
                </a:lnTo>
                <a:lnTo>
                  <a:pt x="52" y="86"/>
                </a:lnTo>
                <a:lnTo>
                  <a:pt x="55" y="88"/>
                </a:lnTo>
                <a:lnTo>
                  <a:pt x="59" y="89"/>
                </a:lnTo>
                <a:lnTo>
                  <a:pt x="60" y="86"/>
                </a:lnTo>
                <a:lnTo>
                  <a:pt x="62" y="85"/>
                </a:lnTo>
                <a:lnTo>
                  <a:pt x="63" y="85"/>
                </a:lnTo>
                <a:lnTo>
                  <a:pt x="65" y="85"/>
                </a:lnTo>
                <a:lnTo>
                  <a:pt x="72" y="72"/>
                </a:lnTo>
                <a:lnTo>
                  <a:pt x="66" y="70"/>
                </a:lnTo>
                <a:lnTo>
                  <a:pt x="65" y="67"/>
                </a:lnTo>
                <a:lnTo>
                  <a:pt x="62" y="67"/>
                </a:lnTo>
                <a:lnTo>
                  <a:pt x="60" y="66"/>
                </a:lnTo>
                <a:lnTo>
                  <a:pt x="58" y="67"/>
                </a:lnTo>
                <a:lnTo>
                  <a:pt x="55" y="66"/>
                </a:lnTo>
                <a:lnTo>
                  <a:pt x="55" y="65"/>
                </a:lnTo>
                <a:lnTo>
                  <a:pt x="52" y="63"/>
                </a:lnTo>
                <a:lnTo>
                  <a:pt x="52" y="60"/>
                </a:lnTo>
                <a:lnTo>
                  <a:pt x="49" y="60"/>
                </a:lnTo>
                <a:lnTo>
                  <a:pt x="44" y="59"/>
                </a:lnTo>
                <a:lnTo>
                  <a:pt x="43" y="57"/>
                </a:lnTo>
                <a:lnTo>
                  <a:pt x="41" y="54"/>
                </a:lnTo>
                <a:lnTo>
                  <a:pt x="40" y="53"/>
                </a:lnTo>
                <a:lnTo>
                  <a:pt x="34" y="53"/>
                </a:lnTo>
                <a:lnTo>
                  <a:pt x="28" y="50"/>
                </a:lnTo>
                <a:lnTo>
                  <a:pt x="27" y="45"/>
                </a:lnTo>
                <a:lnTo>
                  <a:pt x="25" y="45"/>
                </a:lnTo>
                <a:lnTo>
                  <a:pt x="27" y="16"/>
                </a:lnTo>
                <a:lnTo>
                  <a:pt x="50" y="18"/>
                </a:lnTo>
                <a:lnTo>
                  <a:pt x="50" y="28"/>
                </a:lnTo>
                <a:lnTo>
                  <a:pt x="80" y="29"/>
                </a:lnTo>
                <a:lnTo>
                  <a:pt x="80" y="38"/>
                </a:lnTo>
                <a:lnTo>
                  <a:pt x="94" y="40"/>
                </a:lnTo>
                <a:lnTo>
                  <a:pt x="93" y="32"/>
                </a:lnTo>
                <a:lnTo>
                  <a:pt x="99" y="32"/>
                </a:lnTo>
                <a:lnTo>
                  <a:pt x="99" y="22"/>
                </a:lnTo>
                <a:lnTo>
                  <a:pt x="100" y="0"/>
                </a:lnTo>
                <a:lnTo>
                  <a:pt x="126" y="2"/>
                </a:lnTo>
                <a:lnTo>
                  <a:pt x="126" y="15"/>
                </a:lnTo>
                <a:lnTo>
                  <a:pt x="126" y="21"/>
                </a:lnTo>
                <a:lnTo>
                  <a:pt x="125" y="22"/>
                </a:lnTo>
                <a:lnTo>
                  <a:pt x="125" y="23"/>
                </a:lnTo>
                <a:lnTo>
                  <a:pt x="126" y="26"/>
                </a:lnTo>
                <a:lnTo>
                  <a:pt x="129" y="25"/>
                </a:lnTo>
                <a:lnTo>
                  <a:pt x="132" y="23"/>
                </a:lnTo>
                <a:lnTo>
                  <a:pt x="135" y="23"/>
                </a:lnTo>
                <a:lnTo>
                  <a:pt x="137" y="25"/>
                </a:lnTo>
                <a:lnTo>
                  <a:pt x="138" y="25"/>
                </a:lnTo>
                <a:lnTo>
                  <a:pt x="141" y="25"/>
                </a:lnTo>
                <a:lnTo>
                  <a:pt x="144" y="25"/>
                </a:lnTo>
                <a:lnTo>
                  <a:pt x="147" y="25"/>
                </a:lnTo>
                <a:lnTo>
                  <a:pt x="148" y="26"/>
                </a:lnTo>
                <a:lnTo>
                  <a:pt x="154" y="26"/>
                </a:lnTo>
                <a:lnTo>
                  <a:pt x="157" y="28"/>
                </a:lnTo>
                <a:lnTo>
                  <a:pt x="159" y="28"/>
                </a:lnTo>
                <a:lnTo>
                  <a:pt x="160" y="26"/>
                </a:lnTo>
                <a:lnTo>
                  <a:pt x="162" y="26"/>
                </a:lnTo>
                <a:lnTo>
                  <a:pt x="163" y="26"/>
                </a:lnTo>
                <a:lnTo>
                  <a:pt x="165" y="28"/>
                </a:lnTo>
                <a:lnTo>
                  <a:pt x="166" y="28"/>
                </a:lnTo>
                <a:lnTo>
                  <a:pt x="169" y="28"/>
                </a:lnTo>
                <a:lnTo>
                  <a:pt x="169" y="29"/>
                </a:lnTo>
                <a:lnTo>
                  <a:pt x="169" y="31"/>
                </a:lnTo>
                <a:lnTo>
                  <a:pt x="169" y="32"/>
                </a:lnTo>
                <a:lnTo>
                  <a:pt x="167" y="38"/>
                </a:lnTo>
                <a:lnTo>
                  <a:pt x="169" y="43"/>
                </a:lnTo>
                <a:lnTo>
                  <a:pt x="172" y="43"/>
                </a:lnTo>
                <a:lnTo>
                  <a:pt x="173" y="44"/>
                </a:lnTo>
                <a:lnTo>
                  <a:pt x="173" y="47"/>
                </a:lnTo>
                <a:lnTo>
                  <a:pt x="173" y="60"/>
                </a:lnTo>
                <a:lnTo>
                  <a:pt x="173" y="63"/>
                </a:lnTo>
                <a:lnTo>
                  <a:pt x="173" y="65"/>
                </a:lnTo>
                <a:lnTo>
                  <a:pt x="175" y="66"/>
                </a:lnTo>
                <a:lnTo>
                  <a:pt x="176" y="66"/>
                </a:lnTo>
                <a:lnTo>
                  <a:pt x="179" y="6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6" name="Freeform 261"/>
          <p:cNvSpPr>
            <a:spLocks/>
          </p:cNvSpPr>
          <p:nvPr/>
        </p:nvSpPr>
        <p:spPr bwMode="auto">
          <a:xfrm rot="21334256">
            <a:off x="15188059" y="2839220"/>
            <a:ext cx="702887" cy="531400"/>
          </a:xfrm>
          <a:custGeom>
            <a:avLst/>
            <a:gdLst>
              <a:gd name="T0" fmla="*/ 2147483647 w 228"/>
              <a:gd name="T1" fmla="*/ 2147483647 h 195"/>
              <a:gd name="T2" fmla="*/ 2147483647 w 228"/>
              <a:gd name="T3" fmla="*/ 2147483647 h 195"/>
              <a:gd name="T4" fmla="*/ 2147483647 w 228"/>
              <a:gd name="T5" fmla="*/ 2147483647 h 195"/>
              <a:gd name="T6" fmla="*/ 2147483647 w 228"/>
              <a:gd name="T7" fmla="*/ 2147483647 h 195"/>
              <a:gd name="T8" fmla="*/ 2147483647 w 228"/>
              <a:gd name="T9" fmla="*/ 2147483647 h 195"/>
              <a:gd name="T10" fmla="*/ 2147483647 w 228"/>
              <a:gd name="T11" fmla="*/ 2147483647 h 195"/>
              <a:gd name="T12" fmla="*/ 2147483647 w 228"/>
              <a:gd name="T13" fmla="*/ 2147483647 h 195"/>
              <a:gd name="T14" fmla="*/ 2147483647 w 228"/>
              <a:gd name="T15" fmla="*/ 2147483647 h 195"/>
              <a:gd name="T16" fmla="*/ 2147483647 w 228"/>
              <a:gd name="T17" fmla="*/ 2147483647 h 195"/>
              <a:gd name="T18" fmla="*/ 2147483647 w 228"/>
              <a:gd name="T19" fmla="*/ 2147483647 h 195"/>
              <a:gd name="T20" fmla="*/ 2147483647 w 228"/>
              <a:gd name="T21" fmla="*/ 2147483647 h 195"/>
              <a:gd name="T22" fmla="*/ 2147483647 w 228"/>
              <a:gd name="T23" fmla="*/ 2147483647 h 195"/>
              <a:gd name="T24" fmla="*/ 2147483647 w 228"/>
              <a:gd name="T25" fmla="*/ 2147483647 h 195"/>
              <a:gd name="T26" fmla="*/ 2147483647 w 228"/>
              <a:gd name="T27" fmla="*/ 2147483647 h 195"/>
              <a:gd name="T28" fmla="*/ 2147483647 w 228"/>
              <a:gd name="T29" fmla="*/ 2147483647 h 195"/>
              <a:gd name="T30" fmla="*/ 2147483647 w 228"/>
              <a:gd name="T31" fmla="*/ 2147483647 h 195"/>
              <a:gd name="T32" fmla="*/ 2147483647 w 228"/>
              <a:gd name="T33" fmla="*/ 2147483647 h 195"/>
              <a:gd name="T34" fmla="*/ 2147483647 w 228"/>
              <a:gd name="T35" fmla="*/ 2147483647 h 195"/>
              <a:gd name="T36" fmla="*/ 2147483647 w 228"/>
              <a:gd name="T37" fmla="*/ 2147483647 h 195"/>
              <a:gd name="T38" fmla="*/ 2147483647 w 228"/>
              <a:gd name="T39" fmla="*/ 2147483647 h 195"/>
              <a:gd name="T40" fmla="*/ 2147483647 w 228"/>
              <a:gd name="T41" fmla="*/ 2147483647 h 195"/>
              <a:gd name="T42" fmla="*/ 2147483647 w 228"/>
              <a:gd name="T43" fmla="*/ 2147483647 h 195"/>
              <a:gd name="T44" fmla="*/ 2147483647 w 228"/>
              <a:gd name="T45" fmla="*/ 2147483647 h 195"/>
              <a:gd name="T46" fmla="*/ 2147483647 w 228"/>
              <a:gd name="T47" fmla="*/ 2147483647 h 195"/>
              <a:gd name="T48" fmla="*/ 2147483647 w 228"/>
              <a:gd name="T49" fmla="*/ 2147483647 h 195"/>
              <a:gd name="T50" fmla="*/ 2147483647 w 228"/>
              <a:gd name="T51" fmla="*/ 2147483647 h 195"/>
              <a:gd name="T52" fmla="*/ 2147483647 w 228"/>
              <a:gd name="T53" fmla="*/ 2147483647 h 195"/>
              <a:gd name="T54" fmla="*/ 2147483647 w 228"/>
              <a:gd name="T55" fmla="*/ 2147483647 h 195"/>
              <a:gd name="T56" fmla="*/ 2147483647 w 228"/>
              <a:gd name="T57" fmla="*/ 2147483647 h 195"/>
              <a:gd name="T58" fmla="*/ 2147483647 w 228"/>
              <a:gd name="T59" fmla="*/ 2147483647 h 195"/>
              <a:gd name="T60" fmla="*/ 2147483647 w 228"/>
              <a:gd name="T61" fmla="*/ 2147483647 h 195"/>
              <a:gd name="T62" fmla="*/ 2147483647 w 228"/>
              <a:gd name="T63" fmla="*/ 2147483647 h 195"/>
              <a:gd name="T64" fmla="*/ 2147483647 w 228"/>
              <a:gd name="T65" fmla="*/ 2147483647 h 195"/>
              <a:gd name="T66" fmla="*/ 2147483647 w 228"/>
              <a:gd name="T67" fmla="*/ 2147483647 h 195"/>
              <a:gd name="T68" fmla="*/ 2147483647 w 228"/>
              <a:gd name="T69" fmla="*/ 2147483647 h 195"/>
              <a:gd name="T70" fmla="*/ 2147483647 w 228"/>
              <a:gd name="T71" fmla="*/ 2147483647 h 195"/>
              <a:gd name="T72" fmla="*/ 2147483647 w 228"/>
              <a:gd name="T73" fmla="*/ 2147483647 h 195"/>
              <a:gd name="T74" fmla="*/ 2147483647 w 228"/>
              <a:gd name="T75" fmla="*/ 2147483647 h 195"/>
              <a:gd name="T76" fmla="*/ 2147483647 w 228"/>
              <a:gd name="T77" fmla="*/ 2147483647 h 195"/>
              <a:gd name="T78" fmla="*/ 2147483647 w 228"/>
              <a:gd name="T79" fmla="*/ 2147483647 h 195"/>
              <a:gd name="T80" fmla="*/ 2147483647 w 228"/>
              <a:gd name="T81" fmla="*/ 2147483647 h 195"/>
              <a:gd name="T82" fmla="*/ 2147483647 w 228"/>
              <a:gd name="T83" fmla="*/ 2147483647 h 195"/>
              <a:gd name="T84" fmla="*/ 2147483647 w 228"/>
              <a:gd name="T85" fmla="*/ 2147483647 h 195"/>
              <a:gd name="T86" fmla="*/ 2147483647 w 228"/>
              <a:gd name="T87" fmla="*/ 2147483647 h 195"/>
              <a:gd name="T88" fmla="*/ 2147483647 w 228"/>
              <a:gd name="T89" fmla="*/ 0 h 195"/>
              <a:gd name="T90" fmla="*/ 2147483647 w 228"/>
              <a:gd name="T91" fmla="*/ 2147483647 h 195"/>
              <a:gd name="T92" fmla="*/ 2147483647 w 228"/>
              <a:gd name="T93" fmla="*/ 2147483647 h 195"/>
              <a:gd name="T94" fmla="*/ 2147483647 w 228"/>
              <a:gd name="T95" fmla="*/ 2147483647 h 195"/>
              <a:gd name="T96" fmla="*/ 2147483647 w 228"/>
              <a:gd name="T97" fmla="*/ 2147483647 h 195"/>
              <a:gd name="T98" fmla="*/ 2147483647 w 228"/>
              <a:gd name="T99" fmla="*/ 2147483647 h 195"/>
              <a:gd name="T100" fmla="*/ 2147483647 w 228"/>
              <a:gd name="T101" fmla="*/ 2147483647 h 19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28"/>
              <a:gd name="T154" fmla="*/ 0 h 195"/>
              <a:gd name="T155" fmla="*/ 228 w 228"/>
              <a:gd name="T156" fmla="*/ 195 h 19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28" h="195">
                <a:moveTo>
                  <a:pt x="62" y="13"/>
                </a:moveTo>
                <a:lnTo>
                  <a:pt x="65" y="13"/>
                </a:lnTo>
                <a:lnTo>
                  <a:pt x="66" y="12"/>
                </a:lnTo>
                <a:lnTo>
                  <a:pt x="72" y="12"/>
                </a:lnTo>
                <a:lnTo>
                  <a:pt x="75" y="12"/>
                </a:lnTo>
                <a:lnTo>
                  <a:pt x="80" y="12"/>
                </a:lnTo>
                <a:lnTo>
                  <a:pt x="87" y="13"/>
                </a:lnTo>
                <a:lnTo>
                  <a:pt x="88" y="13"/>
                </a:lnTo>
                <a:lnTo>
                  <a:pt x="88" y="16"/>
                </a:lnTo>
                <a:lnTo>
                  <a:pt x="91" y="15"/>
                </a:lnTo>
                <a:lnTo>
                  <a:pt x="93" y="17"/>
                </a:lnTo>
                <a:lnTo>
                  <a:pt x="96" y="17"/>
                </a:lnTo>
                <a:lnTo>
                  <a:pt x="97" y="19"/>
                </a:lnTo>
                <a:lnTo>
                  <a:pt x="96" y="20"/>
                </a:lnTo>
                <a:lnTo>
                  <a:pt x="94" y="22"/>
                </a:lnTo>
                <a:lnTo>
                  <a:pt x="96" y="25"/>
                </a:lnTo>
                <a:lnTo>
                  <a:pt x="94" y="26"/>
                </a:lnTo>
                <a:lnTo>
                  <a:pt x="94" y="29"/>
                </a:lnTo>
                <a:lnTo>
                  <a:pt x="94" y="31"/>
                </a:lnTo>
                <a:lnTo>
                  <a:pt x="97" y="32"/>
                </a:lnTo>
                <a:lnTo>
                  <a:pt x="103" y="32"/>
                </a:lnTo>
                <a:lnTo>
                  <a:pt x="107" y="28"/>
                </a:lnTo>
                <a:lnTo>
                  <a:pt x="113" y="26"/>
                </a:lnTo>
                <a:lnTo>
                  <a:pt x="113" y="25"/>
                </a:lnTo>
                <a:lnTo>
                  <a:pt x="115" y="25"/>
                </a:lnTo>
                <a:lnTo>
                  <a:pt x="116" y="28"/>
                </a:lnTo>
                <a:lnTo>
                  <a:pt x="119" y="28"/>
                </a:lnTo>
                <a:lnTo>
                  <a:pt x="122" y="29"/>
                </a:lnTo>
                <a:lnTo>
                  <a:pt x="124" y="29"/>
                </a:lnTo>
                <a:lnTo>
                  <a:pt x="128" y="26"/>
                </a:lnTo>
                <a:lnTo>
                  <a:pt x="131" y="26"/>
                </a:lnTo>
                <a:lnTo>
                  <a:pt x="132" y="26"/>
                </a:lnTo>
                <a:lnTo>
                  <a:pt x="134" y="28"/>
                </a:lnTo>
                <a:lnTo>
                  <a:pt x="135" y="28"/>
                </a:lnTo>
                <a:lnTo>
                  <a:pt x="140" y="26"/>
                </a:lnTo>
                <a:lnTo>
                  <a:pt x="143" y="26"/>
                </a:lnTo>
                <a:lnTo>
                  <a:pt x="144" y="26"/>
                </a:lnTo>
                <a:lnTo>
                  <a:pt x="147" y="26"/>
                </a:lnTo>
                <a:lnTo>
                  <a:pt x="148" y="29"/>
                </a:lnTo>
                <a:lnTo>
                  <a:pt x="150" y="29"/>
                </a:lnTo>
                <a:lnTo>
                  <a:pt x="153" y="28"/>
                </a:lnTo>
                <a:lnTo>
                  <a:pt x="156" y="28"/>
                </a:lnTo>
                <a:lnTo>
                  <a:pt x="159" y="28"/>
                </a:lnTo>
                <a:lnTo>
                  <a:pt x="160" y="29"/>
                </a:lnTo>
                <a:lnTo>
                  <a:pt x="163" y="32"/>
                </a:lnTo>
                <a:lnTo>
                  <a:pt x="165" y="31"/>
                </a:lnTo>
                <a:lnTo>
                  <a:pt x="167" y="29"/>
                </a:lnTo>
                <a:lnTo>
                  <a:pt x="170" y="28"/>
                </a:lnTo>
                <a:lnTo>
                  <a:pt x="172" y="26"/>
                </a:lnTo>
                <a:lnTo>
                  <a:pt x="175" y="28"/>
                </a:lnTo>
                <a:lnTo>
                  <a:pt x="181" y="25"/>
                </a:lnTo>
                <a:lnTo>
                  <a:pt x="189" y="25"/>
                </a:lnTo>
                <a:lnTo>
                  <a:pt x="192" y="23"/>
                </a:lnTo>
                <a:lnTo>
                  <a:pt x="195" y="25"/>
                </a:lnTo>
                <a:lnTo>
                  <a:pt x="195" y="26"/>
                </a:lnTo>
                <a:lnTo>
                  <a:pt x="197" y="28"/>
                </a:lnTo>
                <a:lnTo>
                  <a:pt x="198" y="28"/>
                </a:lnTo>
                <a:lnTo>
                  <a:pt x="200" y="31"/>
                </a:lnTo>
                <a:lnTo>
                  <a:pt x="201" y="34"/>
                </a:lnTo>
                <a:lnTo>
                  <a:pt x="203" y="34"/>
                </a:lnTo>
                <a:lnTo>
                  <a:pt x="211" y="26"/>
                </a:lnTo>
                <a:lnTo>
                  <a:pt x="214" y="28"/>
                </a:lnTo>
                <a:lnTo>
                  <a:pt x="217" y="26"/>
                </a:lnTo>
                <a:lnTo>
                  <a:pt x="220" y="26"/>
                </a:lnTo>
                <a:lnTo>
                  <a:pt x="222" y="26"/>
                </a:lnTo>
                <a:lnTo>
                  <a:pt x="222" y="25"/>
                </a:lnTo>
                <a:lnTo>
                  <a:pt x="223" y="20"/>
                </a:lnTo>
                <a:lnTo>
                  <a:pt x="226" y="15"/>
                </a:lnTo>
                <a:lnTo>
                  <a:pt x="228" y="17"/>
                </a:lnTo>
                <a:lnTo>
                  <a:pt x="228" y="19"/>
                </a:lnTo>
                <a:lnTo>
                  <a:pt x="223" y="72"/>
                </a:lnTo>
                <a:lnTo>
                  <a:pt x="222" y="75"/>
                </a:lnTo>
                <a:lnTo>
                  <a:pt x="223" y="78"/>
                </a:lnTo>
                <a:lnTo>
                  <a:pt x="222" y="80"/>
                </a:lnTo>
                <a:lnTo>
                  <a:pt x="217" y="82"/>
                </a:lnTo>
                <a:lnTo>
                  <a:pt x="213" y="86"/>
                </a:lnTo>
                <a:lnTo>
                  <a:pt x="206" y="86"/>
                </a:lnTo>
                <a:lnTo>
                  <a:pt x="200" y="88"/>
                </a:lnTo>
                <a:lnTo>
                  <a:pt x="192" y="91"/>
                </a:lnTo>
                <a:lnTo>
                  <a:pt x="198" y="98"/>
                </a:lnTo>
                <a:lnTo>
                  <a:pt x="206" y="98"/>
                </a:lnTo>
                <a:lnTo>
                  <a:pt x="206" y="105"/>
                </a:lnTo>
                <a:lnTo>
                  <a:pt x="203" y="105"/>
                </a:lnTo>
                <a:lnTo>
                  <a:pt x="201" y="124"/>
                </a:lnTo>
                <a:lnTo>
                  <a:pt x="195" y="124"/>
                </a:lnTo>
                <a:lnTo>
                  <a:pt x="195" y="123"/>
                </a:lnTo>
                <a:lnTo>
                  <a:pt x="188" y="123"/>
                </a:lnTo>
                <a:lnTo>
                  <a:pt x="187" y="120"/>
                </a:lnTo>
                <a:lnTo>
                  <a:pt x="182" y="120"/>
                </a:lnTo>
                <a:lnTo>
                  <a:pt x="181" y="121"/>
                </a:lnTo>
                <a:lnTo>
                  <a:pt x="184" y="124"/>
                </a:lnTo>
                <a:lnTo>
                  <a:pt x="173" y="143"/>
                </a:lnTo>
                <a:lnTo>
                  <a:pt x="179" y="148"/>
                </a:lnTo>
                <a:lnTo>
                  <a:pt x="175" y="151"/>
                </a:lnTo>
                <a:lnTo>
                  <a:pt x="176" y="160"/>
                </a:lnTo>
                <a:lnTo>
                  <a:pt x="176" y="167"/>
                </a:lnTo>
                <a:lnTo>
                  <a:pt x="172" y="167"/>
                </a:lnTo>
                <a:lnTo>
                  <a:pt x="170" y="182"/>
                </a:lnTo>
                <a:lnTo>
                  <a:pt x="166" y="186"/>
                </a:lnTo>
                <a:lnTo>
                  <a:pt x="159" y="182"/>
                </a:lnTo>
                <a:lnTo>
                  <a:pt x="160" y="179"/>
                </a:lnTo>
                <a:lnTo>
                  <a:pt x="153" y="177"/>
                </a:lnTo>
                <a:lnTo>
                  <a:pt x="151" y="179"/>
                </a:lnTo>
                <a:lnTo>
                  <a:pt x="147" y="190"/>
                </a:lnTo>
                <a:lnTo>
                  <a:pt x="141" y="193"/>
                </a:lnTo>
                <a:lnTo>
                  <a:pt x="141" y="195"/>
                </a:lnTo>
                <a:lnTo>
                  <a:pt x="134" y="192"/>
                </a:lnTo>
                <a:lnTo>
                  <a:pt x="128" y="189"/>
                </a:lnTo>
                <a:lnTo>
                  <a:pt x="125" y="190"/>
                </a:lnTo>
                <a:lnTo>
                  <a:pt x="122" y="187"/>
                </a:lnTo>
                <a:lnTo>
                  <a:pt x="122" y="182"/>
                </a:lnTo>
                <a:lnTo>
                  <a:pt x="110" y="170"/>
                </a:lnTo>
                <a:lnTo>
                  <a:pt x="107" y="176"/>
                </a:lnTo>
                <a:lnTo>
                  <a:pt x="104" y="176"/>
                </a:lnTo>
                <a:lnTo>
                  <a:pt x="107" y="164"/>
                </a:lnTo>
                <a:lnTo>
                  <a:pt x="104" y="160"/>
                </a:lnTo>
                <a:lnTo>
                  <a:pt x="112" y="154"/>
                </a:lnTo>
                <a:lnTo>
                  <a:pt x="107" y="152"/>
                </a:lnTo>
                <a:lnTo>
                  <a:pt x="104" y="155"/>
                </a:lnTo>
                <a:lnTo>
                  <a:pt x="100" y="154"/>
                </a:lnTo>
                <a:lnTo>
                  <a:pt x="100" y="149"/>
                </a:lnTo>
                <a:lnTo>
                  <a:pt x="90" y="148"/>
                </a:lnTo>
                <a:lnTo>
                  <a:pt x="90" y="146"/>
                </a:lnTo>
                <a:lnTo>
                  <a:pt x="82" y="146"/>
                </a:lnTo>
                <a:lnTo>
                  <a:pt x="85" y="141"/>
                </a:lnTo>
                <a:lnTo>
                  <a:pt x="88" y="142"/>
                </a:lnTo>
                <a:lnTo>
                  <a:pt x="91" y="136"/>
                </a:lnTo>
                <a:lnTo>
                  <a:pt x="87" y="133"/>
                </a:lnTo>
                <a:lnTo>
                  <a:pt x="87" y="130"/>
                </a:lnTo>
                <a:lnTo>
                  <a:pt x="85" y="129"/>
                </a:lnTo>
                <a:lnTo>
                  <a:pt x="84" y="126"/>
                </a:lnTo>
                <a:lnTo>
                  <a:pt x="80" y="126"/>
                </a:lnTo>
                <a:lnTo>
                  <a:pt x="72" y="129"/>
                </a:lnTo>
                <a:lnTo>
                  <a:pt x="66" y="129"/>
                </a:lnTo>
                <a:lnTo>
                  <a:pt x="62" y="124"/>
                </a:lnTo>
                <a:lnTo>
                  <a:pt x="63" y="123"/>
                </a:lnTo>
                <a:lnTo>
                  <a:pt x="66" y="121"/>
                </a:lnTo>
                <a:lnTo>
                  <a:pt x="75" y="120"/>
                </a:lnTo>
                <a:lnTo>
                  <a:pt x="75" y="119"/>
                </a:lnTo>
                <a:lnTo>
                  <a:pt x="66" y="117"/>
                </a:lnTo>
                <a:lnTo>
                  <a:pt x="65" y="114"/>
                </a:lnTo>
                <a:lnTo>
                  <a:pt x="62" y="108"/>
                </a:lnTo>
                <a:lnTo>
                  <a:pt x="61" y="108"/>
                </a:lnTo>
                <a:lnTo>
                  <a:pt x="58" y="110"/>
                </a:lnTo>
                <a:lnTo>
                  <a:pt x="56" y="108"/>
                </a:lnTo>
                <a:lnTo>
                  <a:pt x="52" y="108"/>
                </a:lnTo>
                <a:lnTo>
                  <a:pt x="50" y="101"/>
                </a:lnTo>
                <a:lnTo>
                  <a:pt x="47" y="97"/>
                </a:lnTo>
                <a:lnTo>
                  <a:pt x="44" y="95"/>
                </a:lnTo>
                <a:lnTo>
                  <a:pt x="44" y="92"/>
                </a:lnTo>
                <a:lnTo>
                  <a:pt x="43" y="88"/>
                </a:lnTo>
                <a:lnTo>
                  <a:pt x="53" y="76"/>
                </a:lnTo>
                <a:lnTo>
                  <a:pt x="55" y="75"/>
                </a:lnTo>
                <a:lnTo>
                  <a:pt x="53" y="73"/>
                </a:lnTo>
                <a:lnTo>
                  <a:pt x="50" y="70"/>
                </a:lnTo>
                <a:lnTo>
                  <a:pt x="47" y="70"/>
                </a:lnTo>
                <a:lnTo>
                  <a:pt x="43" y="69"/>
                </a:lnTo>
                <a:lnTo>
                  <a:pt x="40" y="66"/>
                </a:lnTo>
                <a:lnTo>
                  <a:pt x="40" y="63"/>
                </a:lnTo>
                <a:lnTo>
                  <a:pt x="25" y="51"/>
                </a:lnTo>
                <a:lnTo>
                  <a:pt x="21" y="50"/>
                </a:lnTo>
                <a:lnTo>
                  <a:pt x="18" y="45"/>
                </a:lnTo>
                <a:lnTo>
                  <a:pt x="18" y="37"/>
                </a:lnTo>
                <a:lnTo>
                  <a:pt x="18" y="29"/>
                </a:lnTo>
                <a:lnTo>
                  <a:pt x="15" y="26"/>
                </a:lnTo>
                <a:lnTo>
                  <a:pt x="17" y="26"/>
                </a:lnTo>
                <a:lnTo>
                  <a:pt x="17" y="10"/>
                </a:lnTo>
                <a:lnTo>
                  <a:pt x="6" y="9"/>
                </a:lnTo>
                <a:lnTo>
                  <a:pt x="2" y="9"/>
                </a:lnTo>
                <a:lnTo>
                  <a:pt x="0" y="7"/>
                </a:lnTo>
                <a:lnTo>
                  <a:pt x="0" y="6"/>
                </a:lnTo>
                <a:lnTo>
                  <a:pt x="3" y="3"/>
                </a:lnTo>
                <a:lnTo>
                  <a:pt x="6" y="1"/>
                </a:lnTo>
                <a:lnTo>
                  <a:pt x="9" y="0"/>
                </a:lnTo>
                <a:lnTo>
                  <a:pt x="11" y="0"/>
                </a:lnTo>
                <a:lnTo>
                  <a:pt x="12" y="0"/>
                </a:lnTo>
                <a:lnTo>
                  <a:pt x="14" y="1"/>
                </a:lnTo>
                <a:lnTo>
                  <a:pt x="17" y="1"/>
                </a:lnTo>
                <a:lnTo>
                  <a:pt x="18" y="4"/>
                </a:lnTo>
                <a:lnTo>
                  <a:pt x="19" y="4"/>
                </a:lnTo>
                <a:lnTo>
                  <a:pt x="21" y="6"/>
                </a:lnTo>
                <a:lnTo>
                  <a:pt x="21" y="7"/>
                </a:lnTo>
                <a:lnTo>
                  <a:pt x="19" y="10"/>
                </a:lnTo>
                <a:lnTo>
                  <a:pt x="21" y="12"/>
                </a:lnTo>
                <a:lnTo>
                  <a:pt x="22" y="12"/>
                </a:lnTo>
                <a:lnTo>
                  <a:pt x="30" y="12"/>
                </a:lnTo>
                <a:lnTo>
                  <a:pt x="31" y="13"/>
                </a:lnTo>
                <a:lnTo>
                  <a:pt x="33" y="12"/>
                </a:lnTo>
                <a:lnTo>
                  <a:pt x="34" y="13"/>
                </a:lnTo>
                <a:lnTo>
                  <a:pt x="34" y="15"/>
                </a:lnTo>
                <a:lnTo>
                  <a:pt x="40" y="15"/>
                </a:lnTo>
                <a:lnTo>
                  <a:pt x="40" y="16"/>
                </a:lnTo>
                <a:lnTo>
                  <a:pt x="46" y="16"/>
                </a:lnTo>
                <a:lnTo>
                  <a:pt x="49" y="17"/>
                </a:lnTo>
                <a:lnTo>
                  <a:pt x="52" y="20"/>
                </a:lnTo>
                <a:lnTo>
                  <a:pt x="55" y="20"/>
                </a:lnTo>
                <a:lnTo>
                  <a:pt x="56" y="19"/>
                </a:lnTo>
                <a:lnTo>
                  <a:pt x="59" y="16"/>
                </a:lnTo>
                <a:lnTo>
                  <a:pt x="62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7" name="Freeform 262"/>
          <p:cNvSpPr>
            <a:spLocks/>
          </p:cNvSpPr>
          <p:nvPr/>
        </p:nvSpPr>
        <p:spPr bwMode="auto">
          <a:xfrm rot="21334256">
            <a:off x="17587500" y="2798524"/>
            <a:ext cx="832186" cy="614089"/>
          </a:xfrm>
          <a:custGeom>
            <a:avLst/>
            <a:gdLst>
              <a:gd name="T0" fmla="*/ 2147483647 w 270"/>
              <a:gd name="T1" fmla="*/ 2147483647 h 225"/>
              <a:gd name="T2" fmla="*/ 2147483647 w 270"/>
              <a:gd name="T3" fmla="*/ 2147483647 h 225"/>
              <a:gd name="T4" fmla="*/ 2147483647 w 270"/>
              <a:gd name="T5" fmla="*/ 2147483647 h 225"/>
              <a:gd name="T6" fmla="*/ 2147483647 w 270"/>
              <a:gd name="T7" fmla="*/ 2147483647 h 225"/>
              <a:gd name="T8" fmla="*/ 2147483647 w 270"/>
              <a:gd name="T9" fmla="*/ 2147483647 h 225"/>
              <a:gd name="T10" fmla="*/ 2147483647 w 270"/>
              <a:gd name="T11" fmla="*/ 2147483647 h 225"/>
              <a:gd name="T12" fmla="*/ 2147483647 w 270"/>
              <a:gd name="T13" fmla="*/ 2147483647 h 225"/>
              <a:gd name="T14" fmla="*/ 2147483647 w 270"/>
              <a:gd name="T15" fmla="*/ 2147483647 h 225"/>
              <a:gd name="T16" fmla="*/ 2147483647 w 270"/>
              <a:gd name="T17" fmla="*/ 2147483647 h 225"/>
              <a:gd name="T18" fmla="*/ 2147483647 w 270"/>
              <a:gd name="T19" fmla="*/ 2147483647 h 225"/>
              <a:gd name="T20" fmla="*/ 2147483647 w 270"/>
              <a:gd name="T21" fmla="*/ 2147483647 h 225"/>
              <a:gd name="T22" fmla="*/ 2147483647 w 270"/>
              <a:gd name="T23" fmla="*/ 2147483647 h 225"/>
              <a:gd name="T24" fmla="*/ 2147483647 w 270"/>
              <a:gd name="T25" fmla="*/ 2147483647 h 225"/>
              <a:gd name="T26" fmla="*/ 2147483647 w 270"/>
              <a:gd name="T27" fmla="*/ 2147483647 h 225"/>
              <a:gd name="T28" fmla="*/ 2147483647 w 270"/>
              <a:gd name="T29" fmla="*/ 2147483647 h 225"/>
              <a:gd name="T30" fmla="*/ 2147483647 w 270"/>
              <a:gd name="T31" fmla="*/ 2147483647 h 225"/>
              <a:gd name="T32" fmla="*/ 2147483647 w 270"/>
              <a:gd name="T33" fmla="*/ 2147483647 h 225"/>
              <a:gd name="T34" fmla="*/ 2147483647 w 270"/>
              <a:gd name="T35" fmla="*/ 2147483647 h 225"/>
              <a:gd name="T36" fmla="*/ 2147483647 w 270"/>
              <a:gd name="T37" fmla="*/ 2147483647 h 225"/>
              <a:gd name="T38" fmla="*/ 2147483647 w 270"/>
              <a:gd name="T39" fmla="*/ 2147483647 h 225"/>
              <a:gd name="T40" fmla="*/ 2147483647 w 270"/>
              <a:gd name="T41" fmla="*/ 2147483647 h 225"/>
              <a:gd name="T42" fmla="*/ 2147483647 w 270"/>
              <a:gd name="T43" fmla="*/ 2147483647 h 225"/>
              <a:gd name="T44" fmla="*/ 2147483647 w 270"/>
              <a:gd name="T45" fmla="*/ 2147483647 h 225"/>
              <a:gd name="T46" fmla="*/ 2147483647 w 270"/>
              <a:gd name="T47" fmla="*/ 2147483647 h 225"/>
              <a:gd name="T48" fmla="*/ 2147483647 w 270"/>
              <a:gd name="T49" fmla="*/ 2147483647 h 225"/>
              <a:gd name="T50" fmla="*/ 2147483647 w 270"/>
              <a:gd name="T51" fmla="*/ 2147483647 h 225"/>
              <a:gd name="T52" fmla="*/ 2147483647 w 270"/>
              <a:gd name="T53" fmla="*/ 2147483647 h 225"/>
              <a:gd name="T54" fmla="*/ 2147483647 w 270"/>
              <a:gd name="T55" fmla="*/ 2147483647 h 225"/>
              <a:gd name="T56" fmla="*/ 2147483647 w 270"/>
              <a:gd name="T57" fmla="*/ 2147483647 h 225"/>
              <a:gd name="T58" fmla="*/ 2147483647 w 270"/>
              <a:gd name="T59" fmla="*/ 2147483647 h 225"/>
              <a:gd name="T60" fmla="*/ 2147483647 w 270"/>
              <a:gd name="T61" fmla="*/ 2147483647 h 225"/>
              <a:gd name="T62" fmla="*/ 2147483647 w 270"/>
              <a:gd name="T63" fmla="*/ 2147483647 h 225"/>
              <a:gd name="T64" fmla="*/ 2147483647 w 270"/>
              <a:gd name="T65" fmla="*/ 2147483647 h 225"/>
              <a:gd name="T66" fmla="*/ 2147483647 w 270"/>
              <a:gd name="T67" fmla="*/ 2147483647 h 225"/>
              <a:gd name="T68" fmla="*/ 2147483647 w 270"/>
              <a:gd name="T69" fmla="*/ 2147483647 h 225"/>
              <a:gd name="T70" fmla="*/ 2147483647 w 270"/>
              <a:gd name="T71" fmla="*/ 2147483647 h 225"/>
              <a:gd name="T72" fmla="*/ 2147483647 w 270"/>
              <a:gd name="T73" fmla="*/ 2147483647 h 225"/>
              <a:gd name="T74" fmla="*/ 2147483647 w 270"/>
              <a:gd name="T75" fmla="*/ 2147483647 h 225"/>
              <a:gd name="T76" fmla="*/ 2147483647 w 270"/>
              <a:gd name="T77" fmla="*/ 2147483647 h 225"/>
              <a:gd name="T78" fmla="*/ 2147483647 w 270"/>
              <a:gd name="T79" fmla="*/ 2147483647 h 225"/>
              <a:gd name="T80" fmla="*/ 2147483647 w 270"/>
              <a:gd name="T81" fmla="*/ 2147483647 h 225"/>
              <a:gd name="T82" fmla="*/ 2147483647 w 270"/>
              <a:gd name="T83" fmla="*/ 2147483647 h 225"/>
              <a:gd name="T84" fmla="*/ 2147483647 w 270"/>
              <a:gd name="T85" fmla="*/ 2147483647 h 225"/>
              <a:gd name="T86" fmla="*/ 2147483647 w 270"/>
              <a:gd name="T87" fmla="*/ 2147483647 h 225"/>
              <a:gd name="T88" fmla="*/ 2147483647 w 270"/>
              <a:gd name="T89" fmla="*/ 2147483647 h 225"/>
              <a:gd name="T90" fmla="*/ 2147483647 w 270"/>
              <a:gd name="T91" fmla="*/ 2147483647 h 225"/>
              <a:gd name="T92" fmla="*/ 2147483647 w 270"/>
              <a:gd name="T93" fmla="*/ 2147483647 h 225"/>
              <a:gd name="T94" fmla="*/ 2147483647 w 270"/>
              <a:gd name="T95" fmla="*/ 2147483647 h 225"/>
              <a:gd name="T96" fmla="*/ 2147483647 w 270"/>
              <a:gd name="T97" fmla="*/ 2147483647 h 225"/>
              <a:gd name="T98" fmla="*/ 2147483647 w 270"/>
              <a:gd name="T99" fmla="*/ 2147483647 h 225"/>
              <a:gd name="T100" fmla="*/ 2147483647 w 270"/>
              <a:gd name="T101" fmla="*/ 2147483647 h 225"/>
              <a:gd name="T102" fmla="*/ 2147483647 w 270"/>
              <a:gd name="T103" fmla="*/ 2147483647 h 225"/>
              <a:gd name="T104" fmla="*/ 0 w 270"/>
              <a:gd name="T105" fmla="*/ 2147483647 h 225"/>
              <a:gd name="T106" fmla="*/ 2147483647 w 270"/>
              <a:gd name="T107" fmla="*/ 2147483647 h 225"/>
              <a:gd name="T108" fmla="*/ 2147483647 w 270"/>
              <a:gd name="T109" fmla="*/ 2147483647 h 225"/>
              <a:gd name="T110" fmla="*/ 2147483647 w 270"/>
              <a:gd name="T111" fmla="*/ 2147483647 h 225"/>
              <a:gd name="T112" fmla="*/ 2147483647 w 270"/>
              <a:gd name="T113" fmla="*/ 2147483647 h 2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70"/>
              <a:gd name="T172" fmla="*/ 0 h 225"/>
              <a:gd name="T173" fmla="*/ 270 w 270"/>
              <a:gd name="T174" fmla="*/ 225 h 22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70" h="225">
                <a:moveTo>
                  <a:pt x="84" y="13"/>
                </a:moveTo>
                <a:lnTo>
                  <a:pt x="87" y="14"/>
                </a:lnTo>
                <a:lnTo>
                  <a:pt x="85" y="17"/>
                </a:lnTo>
                <a:lnTo>
                  <a:pt x="98" y="25"/>
                </a:lnTo>
                <a:lnTo>
                  <a:pt x="97" y="28"/>
                </a:lnTo>
                <a:lnTo>
                  <a:pt x="103" y="32"/>
                </a:lnTo>
                <a:lnTo>
                  <a:pt x="104" y="31"/>
                </a:lnTo>
                <a:lnTo>
                  <a:pt x="107" y="32"/>
                </a:lnTo>
                <a:lnTo>
                  <a:pt x="115" y="20"/>
                </a:lnTo>
                <a:lnTo>
                  <a:pt x="116" y="19"/>
                </a:lnTo>
                <a:lnTo>
                  <a:pt x="120" y="22"/>
                </a:lnTo>
                <a:lnTo>
                  <a:pt x="125" y="17"/>
                </a:lnTo>
                <a:lnTo>
                  <a:pt x="144" y="29"/>
                </a:lnTo>
                <a:lnTo>
                  <a:pt x="138" y="39"/>
                </a:lnTo>
                <a:lnTo>
                  <a:pt x="154" y="48"/>
                </a:lnTo>
                <a:lnTo>
                  <a:pt x="161" y="35"/>
                </a:lnTo>
                <a:lnTo>
                  <a:pt x="166" y="36"/>
                </a:lnTo>
                <a:lnTo>
                  <a:pt x="164" y="39"/>
                </a:lnTo>
                <a:lnTo>
                  <a:pt x="179" y="48"/>
                </a:lnTo>
                <a:lnTo>
                  <a:pt x="176" y="51"/>
                </a:lnTo>
                <a:lnTo>
                  <a:pt x="185" y="58"/>
                </a:lnTo>
                <a:lnTo>
                  <a:pt x="188" y="56"/>
                </a:lnTo>
                <a:lnTo>
                  <a:pt x="198" y="66"/>
                </a:lnTo>
                <a:lnTo>
                  <a:pt x="195" y="69"/>
                </a:lnTo>
                <a:lnTo>
                  <a:pt x="202" y="77"/>
                </a:lnTo>
                <a:lnTo>
                  <a:pt x="207" y="73"/>
                </a:lnTo>
                <a:lnTo>
                  <a:pt x="211" y="80"/>
                </a:lnTo>
                <a:lnTo>
                  <a:pt x="214" y="79"/>
                </a:lnTo>
                <a:lnTo>
                  <a:pt x="219" y="83"/>
                </a:lnTo>
                <a:lnTo>
                  <a:pt x="192" y="105"/>
                </a:lnTo>
                <a:lnTo>
                  <a:pt x="207" y="124"/>
                </a:lnTo>
                <a:lnTo>
                  <a:pt x="211" y="123"/>
                </a:lnTo>
                <a:lnTo>
                  <a:pt x="221" y="111"/>
                </a:lnTo>
                <a:lnTo>
                  <a:pt x="226" y="116"/>
                </a:lnTo>
                <a:lnTo>
                  <a:pt x="238" y="108"/>
                </a:lnTo>
                <a:lnTo>
                  <a:pt x="242" y="113"/>
                </a:lnTo>
                <a:lnTo>
                  <a:pt x="239" y="116"/>
                </a:lnTo>
                <a:lnTo>
                  <a:pt x="241" y="117"/>
                </a:lnTo>
                <a:lnTo>
                  <a:pt x="238" y="129"/>
                </a:lnTo>
                <a:lnTo>
                  <a:pt x="239" y="132"/>
                </a:lnTo>
                <a:lnTo>
                  <a:pt x="238" y="135"/>
                </a:lnTo>
                <a:lnTo>
                  <a:pt x="236" y="136"/>
                </a:lnTo>
                <a:lnTo>
                  <a:pt x="236" y="148"/>
                </a:lnTo>
                <a:lnTo>
                  <a:pt x="239" y="154"/>
                </a:lnTo>
                <a:lnTo>
                  <a:pt x="245" y="158"/>
                </a:lnTo>
                <a:lnTo>
                  <a:pt x="246" y="161"/>
                </a:lnTo>
                <a:lnTo>
                  <a:pt x="254" y="164"/>
                </a:lnTo>
                <a:lnTo>
                  <a:pt x="255" y="170"/>
                </a:lnTo>
                <a:lnTo>
                  <a:pt x="258" y="173"/>
                </a:lnTo>
                <a:lnTo>
                  <a:pt x="265" y="176"/>
                </a:lnTo>
                <a:lnTo>
                  <a:pt x="270" y="189"/>
                </a:lnTo>
                <a:lnTo>
                  <a:pt x="255" y="196"/>
                </a:lnTo>
                <a:lnTo>
                  <a:pt x="260" y="206"/>
                </a:lnTo>
                <a:lnTo>
                  <a:pt x="264" y="203"/>
                </a:lnTo>
                <a:lnTo>
                  <a:pt x="265" y="208"/>
                </a:lnTo>
                <a:lnTo>
                  <a:pt x="261" y="211"/>
                </a:lnTo>
                <a:lnTo>
                  <a:pt x="263" y="214"/>
                </a:lnTo>
                <a:lnTo>
                  <a:pt x="258" y="215"/>
                </a:lnTo>
                <a:lnTo>
                  <a:pt x="257" y="212"/>
                </a:lnTo>
                <a:lnTo>
                  <a:pt x="254" y="214"/>
                </a:lnTo>
                <a:lnTo>
                  <a:pt x="246" y="201"/>
                </a:lnTo>
                <a:lnTo>
                  <a:pt x="235" y="205"/>
                </a:lnTo>
                <a:lnTo>
                  <a:pt x="227" y="189"/>
                </a:lnTo>
                <a:lnTo>
                  <a:pt x="205" y="198"/>
                </a:lnTo>
                <a:lnTo>
                  <a:pt x="210" y="201"/>
                </a:lnTo>
                <a:lnTo>
                  <a:pt x="211" y="203"/>
                </a:lnTo>
                <a:lnTo>
                  <a:pt x="183" y="214"/>
                </a:lnTo>
                <a:lnTo>
                  <a:pt x="182" y="208"/>
                </a:lnTo>
                <a:lnTo>
                  <a:pt x="175" y="209"/>
                </a:lnTo>
                <a:lnTo>
                  <a:pt x="173" y="214"/>
                </a:lnTo>
                <a:lnTo>
                  <a:pt x="172" y="220"/>
                </a:lnTo>
                <a:lnTo>
                  <a:pt x="170" y="224"/>
                </a:lnTo>
                <a:lnTo>
                  <a:pt x="160" y="225"/>
                </a:lnTo>
                <a:lnTo>
                  <a:pt x="160" y="223"/>
                </a:lnTo>
                <a:lnTo>
                  <a:pt x="160" y="220"/>
                </a:lnTo>
                <a:lnTo>
                  <a:pt x="158" y="218"/>
                </a:lnTo>
                <a:lnTo>
                  <a:pt x="158" y="217"/>
                </a:lnTo>
                <a:lnTo>
                  <a:pt x="157" y="214"/>
                </a:lnTo>
                <a:lnTo>
                  <a:pt x="157" y="211"/>
                </a:lnTo>
                <a:lnTo>
                  <a:pt x="156" y="206"/>
                </a:lnTo>
                <a:lnTo>
                  <a:pt x="154" y="203"/>
                </a:lnTo>
                <a:lnTo>
                  <a:pt x="154" y="201"/>
                </a:lnTo>
                <a:lnTo>
                  <a:pt x="154" y="195"/>
                </a:lnTo>
                <a:lnTo>
                  <a:pt x="154" y="189"/>
                </a:lnTo>
                <a:lnTo>
                  <a:pt x="153" y="187"/>
                </a:lnTo>
                <a:lnTo>
                  <a:pt x="153" y="186"/>
                </a:lnTo>
                <a:lnTo>
                  <a:pt x="153" y="184"/>
                </a:lnTo>
                <a:lnTo>
                  <a:pt x="153" y="183"/>
                </a:lnTo>
                <a:lnTo>
                  <a:pt x="151" y="180"/>
                </a:lnTo>
                <a:lnTo>
                  <a:pt x="150" y="179"/>
                </a:lnTo>
                <a:lnTo>
                  <a:pt x="148" y="179"/>
                </a:lnTo>
                <a:lnTo>
                  <a:pt x="148" y="177"/>
                </a:lnTo>
                <a:lnTo>
                  <a:pt x="147" y="176"/>
                </a:lnTo>
                <a:lnTo>
                  <a:pt x="145" y="174"/>
                </a:lnTo>
                <a:lnTo>
                  <a:pt x="145" y="171"/>
                </a:lnTo>
                <a:lnTo>
                  <a:pt x="144" y="165"/>
                </a:lnTo>
                <a:lnTo>
                  <a:pt x="145" y="160"/>
                </a:lnTo>
                <a:lnTo>
                  <a:pt x="144" y="157"/>
                </a:lnTo>
                <a:lnTo>
                  <a:pt x="144" y="155"/>
                </a:lnTo>
                <a:lnTo>
                  <a:pt x="142" y="154"/>
                </a:lnTo>
                <a:lnTo>
                  <a:pt x="138" y="148"/>
                </a:lnTo>
                <a:lnTo>
                  <a:pt x="135" y="143"/>
                </a:lnTo>
                <a:lnTo>
                  <a:pt x="135" y="142"/>
                </a:lnTo>
                <a:lnTo>
                  <a:pt x="132" y="139"/>
                </a:lnTo>
                <a:lnTo>
                  <a:pt x="131" y="138"/>
                </a:lnTo>
                <a:lnTo>
                  <a:pt x="131" y="129"/>
                </a:lnTo>
                <a:lnTo>
                  <a:pt x="126" y="123"/>
                </a:lnTo>
                <a:lnTo>
                  <a:pt x="125" y="121"/>
                </a:lnTo>
                <a:lnTo>
                  <a:pt x="123" y="120"/>
                </a:lnTo>
                <a:lnTo>
                  <a:pt x="122" y="119"/>
                </a:lnTo>
                <a:lnTo>
                  <a:pt x="120" y="117"/>
                </a:lnTo>
                <a:lnTo>
                  <a:pt x="117" y="116"/>
                </a:lnTo>
                <a:lnTo>
                  <a:pt x="115" y="117"/>
                </a:lnTo>
                <a:lnTo>
                  <a:pt x="113" y="116"/>
                </a:lnTo>
                <a:lnTo>
                  <a:pt x="109" y="113"/>
                </a:lnTo>
                <a:lnTo>
                  <a:pt x="107" y="110"/>
                </a:lnTo>
                <a:lnTo>
                  <a:pt x="107" y="108"/>
                </a:lnTo>
                <a:lnTo>
                  <a:pt x="106" y="107"/>
                </a:lnTo>
                <a:lnTo>
                  <a:pt x="104" y="105"/>
                </a:lnTo>
                <a:lnTo>
                  <a:pt x="100" y="102"/>
                </a:lnTo>
                <a:lnTo>
                  <a:pt x="98" y="102"/>
                </a:lnTo>
                <a:lnTo>
                  <a:pt x="98" y="99"/>
                </a:lnTo>
                <a:lnTo>
                  <a:pt x="97" y="98"/>
                </a:lnTo>
                <a:lnTo>
                  <a:pt x="98" y="95"/>
                </a:lnTo>
                <a:lnTo>
                  <a:pt x="97" y="94"/>
                </a:lnTo>
                <a:lnTo>
                  <a:pt x="97" y="92"/>
                </a:lnTo>
                <a:lnTo>
                  <a:pt x="94" y="89"/>
                </a:lnTo>
                <a:lnTo>
                  <a:pt x="93" y="89"/>
                </a:lnTo>
                <a:lnTo>
                  <a:pt x="93" y="88"/>
                </a:lnTo>
                <a:lnTo>
                  <a:pt x="93" y="86"/>
                </a:lnTo>
                <a:lnTo>
                  <a:pt x="91" y="85"/>
                </a:lnTo>
                <a:lnTo>
                  <a:pt x="88" y="85"/>
                </a:lnTo>
                <a:lnTo>
                  <a:pt x="88" y="82"/>
                </a:lnTo>
                <a:lnTo>
                  <a:pt x="87" y="82"/>
                </a:lnTo>
                <a:lnTo>
                  <a:pt x="87" y="80"/>
                </a:lnTo>
                <a:lnTo>
                  <a:pt x="84" y="80"/>
                </a:lnTo>
                <a:lnTo>
                  <a:pt x="82" y="82"/>
                </a:lnTo>
                <a:lnTo>
                  <a:pt x="81" y="80"/>
                </a:lnTo>
                <a:lnTo>
                  <a:pt x="81" y="79"/>
                </a:lnTo>
                <a:lnTo>
                  <a:pt x="81" y="76"/>
                </a:lnTo>
                <a:lnTo>
                  <a:pt x="79" y="75"/>
                </a:lnTo>
                <a:lnTo>
                  <a:pt x="78" y="75"/>
                </a:lnTo>
                <a:lnTo>
                  <a:pt x="78" y="73"/>
                </a:lnTo>
                <a:lnTo>
                  <a:pt x="78" y="72"/>
                </a:lnTo>
                <a:lnTo>
                  <a:pt x="78" y="70"/>
                </a:lnTo>
                <a:lnTo>
                  <a:pt x="76" y="70"/>
                </a:lnTo>
                <a:lnTo>
                  <a:pt x="75" y="70"/>
                </a:lnTo>
                <a:lnTo>
                  <a:pt x="73" y="70"/>
                </a:lnTo>
                <a:lnTo>
                  <a:pt x="72" y="72"/>
                </a:lnTo>
                <a:lnTo>
                  <a:pt x="71" y="72"/>
                </a:lnTo>
                <a:lnTo>
                  <a:pt x="71" y="70"/>
                </a:lnTo>
                <a:lnTo>
                  <a:pt x="71" y="69"/>
                </a:lnTo>
                <a:lnTo>
                  <a:pt x="69" y="67"/>
                </a:lnTo>
                <a:lnTo>
                  <a:pt x="68" y="67"/>
                </a:lnTo>
                <a:lnTo>
                  <a:pt x="66" y="69"/>
                </a:lnTo>
                <a:lnTo>
                  <a:pt x="65" y="69"/>
                </a:lnTo>
                <a:lnTo>
                  <a:pt x="63" y="66"/>
                </a:lnTo>
                <a:lnTo>
                  <a:pt x="62" y="64"/>
                </a:lnTo>
                <a:lnTo>
                  <a:pt x="62" y="63"/>
                </a:lnTo>
                <a:lnTo>
                  <a:pt x="62" y="61"/>
                </a:lnTo>
                <a:lnTo>
                  <a:pt x="60" y="60"/>
                </a:lnTo>
                <a:lnTo>
                  <a:pt x="59" y="60"/>
                </a:lnTo>
                <a:lnTo>
                  <a:pt x="60" y="58"/>
                </a:lnTo>
                <a:lnTo>
                  <a:pt x="62" y="58"/>
                </a:lnTo>
                <a:lnTo>
                  <a:pt x="62" y="57"/>
                </a:lnTo>
                <a:lnTo>
                  <a:pt x="62" y="56"/>
                </a:lnTo>
                <a:lnTo>
                  <a:pt x="60" y="53"/>
                </a:lnTo>
                <a:lnTo>
                  <a:pt x="60" y="51"/>
                </a:lnTo>
                <a:lnTo>
                  <a:pt x="59" y="48"/>
                </a:lnTo>
                <a:lnTo>
                  <a:pt x="57" y="48"/>
                </a:lnTo>
                <a:lnTo>
                  <a:pt x="53" y="48"/>
                </a:lnTo>
                <a:lnTo>
                  <a:pt x="50" y="51"/>
                </a:lnTo>
                <a:lnTo>
                  <a:pt x="49" y="51"/>
                </a:lnTo>
                <a:lnTo>
                  <a:pt x="49" y="50"/>
                </a:lnTo>
                <a:lnTo>
                  <a:pt x="49" y="47"/>
                </a:lnTo>
                <a:lnTo>
                  <a:pt x="47" y="45"/>
                </a:lnTo>
                <a:lnTo>
                  <a:pt x="46" y="42"/>
                </a:lnTo>
                <a:lnTo>
                  <a:pt x="44" y="42"/>
                </a:lnTo>
                <a:lnTo>
                  <a:pt x="43" y="42"/>
                </a:lnTo>
                <a:lnTo>
                  <a:pt x="41" y="42"/>
                </a:lnTo>
                <a:lnTo>
                  <a:pt x="38" y="42"/>
                </a:lnTo>
                <a:lnTo>
                  <a:pt x="34" y="41"/>
                </a:lnTo>
                <a:lnTo>
                  <a:pt x="31" y="39"/>
                </a:lnTo>
                <a:lnTo>
                  <a:pt x="30" y="38"/>
                </a:lnTo>
                <a:lnTo>
                  <a:pt x="28" y="36"/>
                </a:lnTo>
                <a:lnTo>
                  <a:pt x="27" y="36"/>
                </a:lnTo>
                <a:lnTo>
                  <a:pt x="25" y="36"/>
                </a:lnTo>
                <a:lnTo>
                  <a:pt x="24" y="39"/>
                </a:lnTo>
                <a:lnTo>
                  <a:pt x="22" y="41"/>
                </a:lnTo>
                <a:lnTo>
                  <a:pt x="21" y="41"/>
                </a:lnTo>
                <a:lnTo>
                  <a:pt x="18" y="41"/>
                </a:lnTo>
                <a:lnTo>
                  <a:pt x="16" y="42"/>
                </a:lnTo>
                <a:lnTo>
                  <a:pt x="15" y="41"/>
                </a:lnTo>
                <a:lnTo>
                  <a:pt x="13" y="41"/>
                </a:lnTo>
                <a:lnTo>
                  <a:pt x="12" y="41"/>
                </a:lnTo>
                <a:lnTo>
                  <a:pt x="10" y="41"/>
                </a:lnTo>
                <a:lnTo>
                  <a:pt x="6" y="42"/>
                </a:lnTo>
                <a:lnTo>
                  <a:pt x="3" y="42"/>
                </a:lnTo>
                <a:lnTo>
                  <a:pt x="3" y="45"/>
                </a:lnTo>
                <a:lnTo>
                  <a:pt x="2" y="45"/>
                </a:lnTo>
                <a:lnTo>
                  <a:pt x="0" y="45"/>
                </a:lnTo>
                <a:lnTo>
                  <a:pt x="6" y="34"/>
                </a:lnTo>
                <a:lnTo>
                  <a:pt x="3" y="32"/>
                </a:lnTo>
                <a:lnTo>
                  <a:pt x="15" y="13"/>
                </a:lnTo>
                <a:lnTo>
                  <a:pt x="16" y="10"/>
                </a:lnTo>
                <a:lnTo>
                  <a:pt x="19" y="12"/>
                </a:lnTo>
                <a:lnTo>
                  <a:pt x="21" y="9"/>
                </a:lnTo>
                <a:lnTo>
                  <a:pt x="31" y="13"/>
                </a:lnTo>
                <a:lnTo>
                  <a:pt x="32" y="10"/>
                </a:lnTo>
                <a:lnTo>
                  <a:pt x="47" y="17"/>
                </a:lnTo>
                <a:lnTo>
                  <a:pt x="51" y="12"/>
                </a:lnTo>
                <a:lnTo>
                  <a:pt x="49" y="9"/>
                </a:lnTo>
                <a:lnTo>
                  <a:pt x="50" y="6"/>
                </a:lnTo>
                <a:lnTo>
                  <a:pt x="53" y="7"/>
                </a:lnTo>
                <a:lnTo>
                  <a:pt x="59" y="0"/>
                </a:lnTo>
                <a:lnTo>
                  <a:pt x="63" y="3"/>
                </a:lnTo>
                <a:lnTo>
                  <a:pt x="63" y="6"/>
                </a:lnTo>
                <a:lnTo>
                  <a:pt x="82" y="16"/>
                </a:lnTo>
                <a:lnTo>
                  <a:pt x="84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8" name="Freeform 263"/>
          <p:cNvSpPr>
            <a:spLocks/>
          </p:cNvSpPr>
          <p:nvPr/>
        </p:nvSpPr>
        <p:spPr bwMode="auto">
          <a:xfrm rot="21334256">
            <a:off x="16772946" y="981100"/>
            <a:ext cx="801925" cy="590985"/>
          </a:xfrm>
          <a:custGeom>
            <a:avLst/>
            <a:gdLst>
              <a:gd name="T0" fmla="*/ 2147483647 w 260"/>
              <a:gd name="T1" fmla="*/ 2147483647 h 216"/>
              <a:gd name="T2" fmla="*/ 2147483647 w 260"/>
              <a:gd name="T3" fmla="*/ 2147483647 h 216"/>
              <a:gd name="T4" fmla="*/ 2147483647 w 260"/>
              <a:gd name="T5" fmla="*/ 2147483647 h 216"/>
              <a:gd name="T6" fmla="*/ 2147483647 w 260"/>
              <a:gd name="T7" fmla="*/ 2147483647 h 216"/>
              <a:gd name="T8" fmla="*/ 2147483647 w 260"/>
              <a:gd name="T9" fmla="*/ 2147483647 h 216"/>
              <a:gd name="T10" fmla="*/ 2147483647 w 260"/>
              <a:gd name="T11" fmla="*/ 2147483647 h 216"/>
              <a:gd name="T12" fmla="*/ 2147483647 w 260"/>
              <a:gd name="T13" fmla="*/ 2147483647 h 216"/>
              <a:gd name="T14" fmla="*/ 2147483647 w 260"/>
              <a:gd name="T15" fmla="*/ 2147483647 h 216"/>
              <a:gd name="T16" fmla="*/ 2147483647 w 260"/>
              <a:gd name="T17" fmla="*/ 2147483647 h 216"/>
              <a:gd name="T18" fmla="*/ 2147483647 w 260"/>
              <a:gd name="T19" fmla="*/ 2147483647 h 216"/>
              <a:gd name="T20" fmla="*/ 2147483647 w 260"/>
              <a:gd name="T21" fmla="*/ 2147483647 h 216"/>
              <a:gd name="T22" fmla="*/ 2147483647 w 260"/>
              <a:gd name="T23" fmla="*/ 2147483647 h 216"/>
              <a:gd name="T24" fmla="*/ 2147483647 w 260"/>
              <a:gd name="T25" fmla="*/ 2147483647 h 216"/>
              <a:gd name="T26" fmla="*/ 2147483647 w 260"/>
              <a:gd name="T27" fmla="*/ 2147483647 h 216"/>
              <a:gd name="T28" fmla="*/ 2147483647 w 260"/>
              <a:gd name="T29" fmla="*/ 2147483647 h 216"/>
              <a:gd name="T30" fmla="*/ 2147483647 w 260"/>
              <a:gd name="T31" fmla="*/ 2147483647 h 216"/>
              <a:gd name="T32" fmla="*/ 2147483647 w 260"/>
              <a:gd name="T33" fmla="*/ 2147483647 h 216"/>
              <a:gd name="T34" fmla="*/ 2147483647 w 260"/>
              <a:gd name="T35" fmla="*/ 2147483647 h 216"/>
              <a:gd name="T36" fmla="*/ 2147483647 w 260"/>
              <a:gd name="T37" fmla="*/ 2147483647 h 216"/>
              <a:gd name="T38" fmla="*/ 2147483647 w 260"/>
              <a:gd name="T39" fmla="*/ 2147483647 h 216"/>
              <a:gd name="T40" fmla="*/ 2147483647 w 260"/>
              <a:gd name="T41" fmla="*/ 2147483647 h 216"/>
              <a:gd name="T42" fmla="*/ 2147483647 w 260"/>
              <a:gd name="T43" fmla="*/ 2147483647 h 216"/>
              <a:gd name="T44" fmla="*/ 2147483647 w 260"/>
              <a:gd name="T45" fmla="*/ 2147483647 h 216"/>
              <a:gd name="T46" fmla="*/ 2147483647 w 260"/>
              <a:gd name="T47" fmla="*/ 2147483647 h 216"/>
              <a:gd name="T48" fmla="*/ 2147483647 w 260"/>
              <a:gd name="T49" fmla="*/ 2147483647 h 216"/>
              <a:gd name="T50" fmla="*/ 2147483647 w 260"/>
              <a:gd name="T51" fmla="*/ 2147483647 h 216"/>
              <a:gd name="T52" fmla="*/ 2147483647 w 260"/>
              <a:gd name="T53" fmla="*/ 2147483647 h 216"/>
              <a:gd name="T54" fmla="*/ 0 w 260"/>
              <a:gd name="T55" fmla="*/ 2147483647 h 216"/>
              <a:gd name="T56" fmla="*/ 2147483647 w 260"/>
              <a:gd name="T57" fmla="*/ 2147483647 h 216"/>
              <a:gd name="T58" fmla="*/ 2147483647 w 260"/>
              <a:gd name="T59" fmla="*/ 2147483647 h 216"/>
              <a:gd name="T60" fmla="*/ 2147483647 w 260"/>
              <a:gd name="T61" fmla="*/ 2147483647 h 216"/>
              <a:gd name="T62" fmla="*/ 2147483647 w 260"/>
              <a:gd name="T63" fmla="*/ 2147483647 h 216"/>
              <a:gd name="T64" fmla="*/ 2147483647 w 260"/>
              <a:gd name="T65" fmla="*/ 2147483647 h 216"/>
              <a:gd name="T66" fmla="*/ 2147483647 w 260"/>
              <a:gd name="T67" fmla="*/ 2147483647 h 216"/>
              <a:gd name="T68" fmla="*/ 2147483647 w 260"/>
              <a:gd name="T69" fmla="*/ 2147483647 h 216"/>
              <a:gd name="T70" fmla="*/ 2147483647 w 260"/>
              <a:gd name="T71" fmla="*/ 2147483647 h 216"/>
              <a:gd name="T72" fmla="*/ 2147483647 w 260"/>
              <a:gd name="T73" fmla="*/ 2147483647 h 216"/>
              <a:gd name="T74" fmla="*/ 2147483647 w 260"/>
              <a:gd name="T75" fmla="*/ 2147483647 h 216"/>
              <a:gd name="T76" fmla="*/ 2147483647 w 260"/>
              <a:gd name="T77" fmla="*/ 0 h 216"/>
              <a:gd name="T78" fmla="*/ 2147483647 w 260"/>
              <a:gd name="T79" fmla="*/ 2147483647 h 216"/>
              <a:gd name="T80" fmla="*/ 2147483647 w 260"/>
              <a:gd name="T81" fmla="*/ 2147483647 h 216"/>
              <a:gd name="T82" fmla="*/ 2147483647 w 260"/>
              <a:gd name="T83" fmla="*/ 2147483647 h 216"/>
              <a:gd name="T84" fmla="*/ 2147483647 w 260"/>
              <a:gd name="T85" fmla="*/ 2147483647 h 216"/>
              <a:gd name="T86" fmla="*/ 2147483647 w 260"/>
              <a:gd name="T87" fmla="*/ 2147483647 h 216"/>
              <a:gd name="T88" fmla="*/ 2147483647 w 260"/>
              <a:gd name="T89" fmla="*/ 2147483647 h 216"/>
              <a:gd name="T90" fmla="*/ 2147483647 w 260"/>
              <a:gd name="T91" fmla="*/ 2147483647 h 216"/>
              <a:gd name="T92" fmla="*/ 2147483647 w 260"/>
              <a:gd name="T93" fmla="*/ 2147483647 h 216"/>
              <a:gd name="T94" fmla="*/ 2147483647 w 260"/>
              <a:gd name="T95" fmla="*/ 2147483647 h 216"/>
              <a:gd name="T96" fmla="*/ 2147483647 w 260"/>
              <a:gd name="T97" fmla="*/ 2147483647 h 216"/>
              <a:gd name="T98" fmla="*/ 2147483647 w 260"/>
              <a:gd name="T99" fmla="*/ 2147483647 h 216"/>
              <a:gd name="T100" fmla="*/ 2147483647 w 260"/>
              <a:gd name="T101" fmla="*/ 2147483647 h 216"/>
              <a:gd name="T102" fmla="*/ 2147483647 w 260"/>
              <a:gd name="T103" fmla="*/ 2147483647 h 216"/>
              <a:gd name="T104" fmla="*/ 2147483647 w 260"/>
              <a:gd name="T105" fmla="*/ 2147483647 h 216"/>
              <a:gd name="T106" fmla="*/ 2147483647 w 260"/>
              <a:gd name="T107" fmla="*/ 2147483647 h 216"/>
              <a:gd name="T108" fmla="*/ 2147483647 w 260"/>
              <a:gd name="T109" fmla="*/ 2147483647 h 216"/>
              <a:gd name="T110" fmla="*/ 2147483647 w 260"/>
              <a:gd name="T111" fmla="*/ 2147483647 h 216"/>
              <a:gd name="T112" fmla="*/ 2147483647 w 260"/>
              <a:gd name="T113" fmla="*/ 2147483647 h 216"/>
              <a:gd name="T114" fmla="*/ 2147483647 w 260"/>
              <a:gd name="T115" fmla="*/ 2147483647 h 216"/>
              <a:gd name="T116" fmla="*/ 2147483647 w 260"/>
              <a:gd name="T117" fmla="*/ 2147483647 h 216"/>
              <a:gd name="T118" fmla="*/ 2147483647 w 260"/>
              <a:gd name="T119" fmla="*/ 2147483647 h 2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60"/>
              <a:gd name="T181" fmla="*/ 0 h 216"/>
              <a:gd name="T182" fmla="*/ 260 w 260"/>
              <a:gd name="T183" fmla="*/ 216 h 21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60" h="216">
                <a:moveTo>
                  <a:pt x="260" y="70"/>
                </a:moveTo>
                <a:lnTo>
                  <a:pt x="260" y="71"/>
                </a:lnTo>
                <a:lnTo>
                  <a:pt x="259" y="82"/>
                </a:lnTo>
                <a:lnTo>
                  <a:pt x="258" y="85"/>
                </a:lnTo>
                <a:lnTo>
                  <a:pt x="255" y="85"/>
                </a:lnTo>
                <a:lnTo>
                  <a:pt x="255" y="86"/>
                </a:lnTo>
                <a:lnTo>
                  <a:pt x="255" y="90"/>
                </a:lnTo>
                <a:lnTo>
                  <a:pt x="252" y="90"/>
                </a:lnTo>
                <a:lnTo>
                  <a:pt x="250" y="90"/>
                </a:lnTo>
                <a:lnTo>
                  <a:pt x="249" y="90"/>
                </a:lnTo>
                <a:lnTo>
                  <a:pt x="247" y="90"/>
                </a:lnTo>
                <a:lnTo>
                  <a:pt x="244" y="89"/>
                </a:lnTo>
                <a:lnTo>
                  <a:pt x="243" y="89"/>
                </a:lnTo>
                <a:lnTo>
                  <a:pt x="243" y="95"/>
                </a:lnTo>
                <a:lnTo>
                  <a:pt x="243" y="101"/>
                </a:lnTo>
                <a:lnTo>
                  <a:pt x="241" y="107"/>
                </a:lnTo>
                <a:lnTo>
                  <a:pt x="215" y="105"/>
                </a:lnTo>
                <a:lnTo>
                  <a:pt x="214" y="127"/>
                </a:lnTo>
                <a:lnTo>
                  <a:pt x="214" y="137"/>
                </a:lnTo>
                <a:lnTo>
                  <a:pt x="208" y="137"/>
                </a:lnTo>
                <a:lnTo>
                  <a:pt x="209" y="145"/>
                </a:lnTo>
                <a:lnTo>
                  <a:pt x="195" y="143"/>
                </a:lnTo>
                <a:lnTo>
                  <a:pt x="195" y="134"/>
                </a:lnTo>
                <a:lnTo>
                  <a:pt x="165" y="133"/>
                </a:lnTo>
                <a:lnTo>
                  <a:pt x="165" y="123"/>
                </a:lnTo>
                <a:lnTo>
                  <a:pt x="142" y="121"/>
                </a:lnTo>
                <a:lnTo>
                  <a:pt x="140" y="150"/>
                </a:lnTo>
                <a:lnTo>
                  <a:pt x="142" y="150"/>
                </a:lnTo>
                <a:lnTo>
                  <a:pt x="143" y="155"/>
                </a:lnTo>
                <a:lnTo>
                  <a:pt x="149" y="158"/>
                </a:lnTo>
                <a:lnTo>
                  <a:pt x="155" y="158"/>
                </a:lnTo>
                <a:lnTo>
                  <a:pt x="156" y="159"/>
                </a:lnTo>
                <a:lnTo>
                  <a:pt x="158" y="162"/>
                </a:lnTo>
                <a:lnTo>
                  <a:pt x="159" y="164"/>
                </a:lnTo>
                <a:lnTo>
                  <a:pt x="164" y="165"/>
                </a:lnTo>
                <a:lnTo>
                  <a:pt x="167" y="165"/>
                </a:lnTo>
                <a:lnTo>
                  <a:pt x="167" y="168"/>
                </a:lnTo>
                <a:lnTo>
                  <a:pt x="170" y="170"/>
                </a:lnTo>
                <a:lnTo>
                  <a:pt x="170" y="171"/>
                </a:lnTo>
                <a:lnTo>
                  <a:pt x="173" y="172"/>
                </a:lnTo>
                <a:lnTo>
                  <a:pt x="175" y="171"/>
                </a:lnTo>
                <a:lnTo>
                  <a:pt x="177" y="172"/>
                </a:lnTo>
                <a:lnTo>
                  <a:pt x="180" y="172"/>
                </a:lnTo>
                <a:lnTo>
                  <a:pt x="181" y="175"/>
                </a:lnTo>
                <a:lnTo>
                  <a:pt x="187" y="177"/>
                </a:lnTo>
                <a:lnTo>
                  <a:pt x="180" y="190"/>
                </a:lnTo>
                <a:lnTo>
                  <a:pt x="178" y="190"/>
                </a:lnTo>
                <a:lnTo>
                  <a:pt x="177" y="190"/>
                </a:lnTo>
                <a:lnTo>
                  <a:pt x="175" y="191"/>
                </a:lnTo>
                <a:lnTo>
                  <a:pt x="174" y="194"/>
                </a:lnTo>
                <a:lnTo>
                  <a:pt x="170" y="193"/>
                </a:lnTo>
                <a:lnTo>
                  <a:pt x="167" y="191"/>
                </a:lnTo>
                <a:lnTo>
                  <a:pt x="165" y="190"/>
                </a:lnTo>
                <a:lnTo>
                  <a:pt x="161" y="193"/>
                </a:lnTo>
                <a:lnTo>
                  <a:pt x="143" y="212"/>
                </a:lnTo>
                <a:lnTo>
                  <a:pt x="134" y="206"/>
                </a:lnTo>
                <a:lnTo>
                  <a:pt x="134" y="216"/>
                </a:lnTo>
                <a:lnTo>
                  <a:pt x="121" y="215"/>
                </a:lnTo>
                <a:lnTo>
                  <a:pt x="99" y="213"/>
                </a:lnTo>
                <a:lnTo>
                  <a:pt x="99" y="211"/>
                </a:lnTo>
                <a:lnTo>
                  <a:pt x="99" y="200"/>
                </a:lnTo>
                <a:lnTo>
                  <a:pt x="96" y="196"/>
                </a:lnTo>
                <a:lnTo>
                  <a:pt x="67" y="193"/>
                </a:lnTo>
                <a:lnTo>
                  <a:pt x="70" y="149"/>
                </a:lnTo>
                <a:lnTo>
                  <a:pt x="63" y="150"/>
                </a:lnTo>
                <a:lnTo>
                  <a:pt x="51" y="150"/>
                </a:lnTo>
                <a:lnTo>
                  <a:pt x="51" y="164"/>
                </a:lnTo>
                <a:lnTo>
                  <a:pt x="48" y="162"/>
                </a:lnTo>
                <a:lnTo>
                  <a:pt x="48" y="161"/>
                </a:lnTo>
                <a:lnTo>
                  <a:pt x="42" y="159"/>
                </a:lnTo>
                <a:lnTo>
                  <a:pt x="42" y="161"/>
                </a:lnTo>
                <a:lnTo>
                  <a:pt x="25" y="161"/>
                </a:lnTo>
                <a:lnTo>
                  <a:pt x="26" y="124"/>
                </a:lnTo>
                <a:lnTo>
                  <a:pt x="22" y="124"/>
                </a:lnTo>
                <a:lnTo>
                  <a:pt x="25" y="82"/>
                </a:lnTo>
                <a:lnTo>
                  <a:pt x="22" y="82"/>
                </a:lnTo>
                <a:lnTo>
                  <a:pt x="20" y="85"/>
                </a:lnTo>
                <a:lnTo>
                  <a:pt x="19" y="86"/>
                </a:lnTo>
                <a:lnTo>
                  <a:pt x="19" y="80"/>
                </a:lnTo>
                <a:lnTo>
                  <a:pt x="20" y="54"/>
                </a:lnTo>
                <a:lnTo>
                  <a:pt x="0" y="52"/>
                </a:lnTo>
                <a:lnTo>
                  <a:pt x="0" y="49"/>
                </a:lnTo>
                <a:lnTo>
                  <a:pt x="1" y="44"/>
                </a:lnTo>
                <a:lnTo>
                  <a:pt x="3" y="41"/>
                </a:lnTo>
                <a:lnTo>
                  <a:pt x="5" y="41"/>
                </a:lnTo>
                <a:lnTo>
                  <a:pt x="11" y="42"/>
                </a:lnTo>
                <a:lnTo>
                  <a:pt x="14" y="41"/>
                </a:lnTo>
                <a:lnTo>
                  <a:pt x="16" y="30"/>
                </a:lnTo>
                <a:lnTo>
                  <a:pt x="16" y="26"/>
                </a:lnTo>
                <a:lnTo>
                  <a:pt x="16" y="11"/>
                </a:lnTo>
                <a:lnTo>
                  <a:pt x="16" y="5"/>
                </a:lnTo>
                <a:lnTo>
                  <a:pt x="20" y="5"/>
                </a:lnTo>
                <a:lnTo>
                  <a:pt x="23" y="5"/>
                </a:lnTo>
                <a:lnTo>
                  <a:pt x="27" y="7"/>
                </a:lnTo>
                <a:lnTo>
                  <a:pt x="32" y="7"/>
                </a:lnTo>
                <a:lnTo>
                  <a:pt x="35" y="7"/>
                </a:lnTo>
                <a:lnTo>
                  <a:pt x="35" y="5"/>
                </a:lnTo>
                <a:lnTo>
                  <a:pt x="36" y="4"/>
                </a:lnTo>
                <a:lnTo>
                  <a:pt x="38" y="4"/>
                </a:lnTo>
                <a:lnTo>
                  <a:pt x="41" y="4"/>
                </a:lnTo>
                <a:lnTo>
                  <a:pt x="42" y="4"/>
                </a:lnTo>
                <a:lnTo>
                  <a:pt x="45" y="4"/>
                </a:lnTo>
                <a:lnTo>
                  <a:pt x="47" y="4"/>
                </a:lnTo>
                <a:lnTo>
                  <a:pt x="51" y="2"/>
                </a:lnTo>
                <a:lnTo>
                  <a:pt x="52" y="4"/>
                </a:lnTo>
                <a:lnTo>
                  <a:pt x="57" y="5"/>
                </a:lnTo>
                <a:lnTo>
                  <a:pt x="60" y="5"/>
                </a:lnTo>
                <a:lnTo>
                  <a:pt x="61" y="5"/>
                </a:lnTo>
                <a:lnTo>
                  <a:pt x="64" y="5"/>
                </a:lnTo>
                <a:lnTo>
                  <a:pt x="67" y="4"/>
                </a:lnTo>
                <a:lnTo>
                  <a:pt x="68" y="2"/>
                </a:lnTo>
                <a:lnTo>
                  <a:pt x="70" y="0"/>
                </a:lnTo>
                <a:lnTo>
                  <a:pt x="73" y="0"/>
                </a:lnTo>
                <a:lnTo>
                  <a:pt x="76" y="1"/>
                </a:lnTo>
                <a:lnTo>
                  <a:pt x="80" y="1"/>
                </a:lnTo>
                <a:lnTo>
                  <a:pt x="82" y="1"/>
                </a:lnTo>
                <a:lnTo>
                  <a:pt x="82" y="5"/>
                </a:lnTo>
                <a:lnTo>
                  <a:pt x="83" y="5"/>
                </a:lnTo>
                <a:lnTo>
                  <a:pt x="93" y="5"/>
                </a:lnTo>
                <a:lnTo>
                  <a:pt x="105" y="7"/>
                </a:lnTo>
                <a:lnTo>
                  <a:pt x="105" y="8"/>
                </a:lnTo>
                <a:lnTo>
                  <a:pt x="105" y="13"/>
                </a:lnTo>
                <a:lnTo>
                  <a:pt x="105" y="16"/>
                </a:lnTo>
                <a:lnTo>
                  <a:pt x="110" y="16"/>
                </a:lnTo>
                <a:lnTo>
                  <a:pt x="114" y="16"/>
                </a:lnTo>
                <a:lnTo>
                  <a:pt x="117" y="16"/>
                </a:lnTo>
                <a:lnTo>
                  <a:pt x="123" y="16"/>
                </a:lnTo>
                <a:lnTo>
                  <a:pt x="133" y="16"/>
                </a:lnTo>
                <a:lnTo>
                  <a:pt x="136" y="16"/>
                </a:lnTo>
                <a:lnTo>
                  <a:pt x="145" y="16"/>
                </a:lnTo>
                <a:lnTo>
                  <a:pt x="146" y="14"/>
                </a:lnTo>
                <a:lnTo>
                  <a:pt x="146" y="16"/>
                </a:lnTo>
                <a:lnTo>
                  <a:pt x="148" y="16"/>
                </a:lnTo>
                <a:lnTo>
                  <a:pt x="149" y="16"/>
                </a:lnTo>
                <a:lnTo>
                  <a:pt x="151" y="16"/>
                </a:lnTo>
                <a:lnTo>
                  <a:pt x="152" y="16"/>
                </a:lnTo>
                <a:lnTo>
                  <a:pt x="153" y="17"/>
                </a:lnTo>
                <a:lnTo>
                  <a:pt x="158" y="16"/>
                </a:lnTo>
                <a:lnTo>
                  <a:pt x="159" y="19"/>
                </a:lnTo>
                <a:lnTo>
                  <a:pt x="164" y="20"/>
                </a:lnTo>
                <a:lnTo>
                  <a:pt x="170" y="20"/>
                </a:lnTo>
                <a:lnTo>
                  <a:pt x="183" y="20"/>
                </a:lnTo>
                <a:lnTo>
                  <a:pt x="183" y="22"/>
                </a:lnTo>
                <a:lnTo>
                  <a:pt x="183" y="26"/>
                </a:lnTo>
                <a:lnTo>
                  <a:pt x="183" y="27"/>
                </a:lnTo>
                <a:lnTo>
                  <a:pt x="189" y="27"/>
                </a:lnTo>
                <a:lnTo>
                  <a:pt x="192" y="27"/>
                </a:lnTo>
                <a:lnTo>
                  <a:pt x="197" y="27"/>
                </a:lnTo>
                <a:lnTo>
                  <a:pt x="208" y="29"/>
                </a:lnTo>
                <a:lnTo>
                  <a:pt x="215" y="29"/>
                </a:lnTo>
                <a:lnTo>
                  <a:pt x="221" y="30"/>
                </a:lnTo>
                <a:lnTo>
                  <a:pt x="230" y="30"/>
                </a:lnTo>
                <a:lnTo>
                  <a:pt x="237" y="32"/>
                </a:lnTo>
                <a:lnTo>
                  <a:pt x="241" y="32"/>
                </a:lnTo>
                <a:lnTo>
                  <a:pt x="246" y="32"/>
                </a:lnTo>
                <a:lnTo>
                  <a:pt x="247" y="32"/>
                </a:lnTo>
                <a:lnTo>
                  <a:pt x="247" y="39"/>
                </a:lnTo>
                <a:lnTo>
                  <a:pt x="247" y="42"/>
                </a:lnTo>
                <a:lnTo>
                  <a:pt x="247" y="45"/>
                </a:lnTo>
                <a:lnTo>
                  <a:pt x="250" y="44"/>
                </a:lnTo>
                <a:lnTo>
                  <a:pt x="252" y="44"/>
                </a:lnTo>
                <a:lnTo>
                  <a:pt x="252" y="46"/>
                </a:lnTo>
                <a:lnTo>
                  <a:pt x="252" y="48"/>
                </a:lnTo>
                <a:lnTo>
                  <a:pt x="253" y="49"/>
                </a:lnTo>
                <a:lnTo>
                  <a:pt x="255" y="49"/>
                </a:lnTo>
                <a:lnTo>
                  <a:pt x="256" y="49"/>
                </a:lnTo>
                <a:lnTo>
                  <a:pt x="259" y="49"/>
                </a:lnTo>
                <a:lnTo>
                  <a:pt x="259" y="51"/>
                </a:lnTo>
                <a:lnTo>
                  <a:pt x="260" y="51"/>
                </a:lnTo>
                <a:lnTo>
                  <a:pt x="260" y="55"/>
                </a:lnTo>
                <a:lnTo>
                  <a:pt x="260" y="61"/>
                </a:lnTo>
                <a:lnTo>
                  <a:pt x="260" y="7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9" name="Freeform 264"/>
          <p:cNvSpPr>
            <a:spLocks noEditPoints="1"/>
          </p:cNvSpPr>
          <p:nvPr/>
        </p:nvSpPr>
        <p:spPr bwMode="auto">
          <a:xfrm rot="21334256">
            <a:off x="18135749" y="3284718"/>
            <a:ext cx="496560" cy="818380"/>
          </a:xfrm>
          <a:custGeom>
            <a:avLst/>
            <a:gdLst>
              <a:gd name="T0" fmla="*/ 2147483647 w 161"/>
              <a:gd name="T1" fmla="*/ 2147483647 h 300"/>
              <a:gd name="T2" fmla="*/ 2147483647 w 161"/>
              <a:gd name="T3" fmla="*/ 0 h 300"/>
              <a:gd name="T4" fmla="*/ 2147483647 w 161"/>
              <a:gd name="T5" fmla="*/ 2147483647 h 300"/>
              <a:gd name="T6" fmla="*/ 2147483647 w 161"/>
              <a:gd name="T7" fmla="*/ 2147483647 h 300"/>
              <a:gd name="T8" fmla="*/ 2147483647 w 161"/>
              <a:gd name="T9" fmla="*/ 2147483647 h 300"/>
              <a:gd name="T10" fmla="*/ 2147483647 w 161"/>
              <a:gd name="T11" fmla="*/ 2147483647 h 300"/>
              <a:gd name="T12" fmla="*/ 2147483647 w 161"/>
              <a:gd name="T13" fmla="*/ 2147483647 h 300"/>
              <a:gd name="T14" fmla="*/ 2147483647 w 161"/>
              <a:gd name="T15" fmla="*/ 2147483647 h 300"/>
              <a:gd name="T16" fmla="*/ 2147483647 w 161"/>
              <a:gd name="T17" fmla="*/ 2147483647 h 300"/>
              <a:gd name="T18" fmla="*/ 2147483647 w 161"/>
              <a:gd name="T19" fmla="*/ 2147483647 h 300"/>
              <a:gd name="T20" fmla="*/ 2147483647 w 161"/>
              <a:gd name="T21" fmla="*/ 2147483647 h 300"/>
              <a:gd name="T22" fmla="*/ 2147483647 w 161"/>
              <a:gd name="T23" fmla="*/ 2147483647 h 300"/>
              <a:gd name="T24" fmla="*/ 2147483647 w 161"/>
              <a:gd name="T25" fmla="*/ 2147483647 h 300"/>
              <a:gd name="T26" fmla="*/ 2147483647 w 161"/>
              <a:gd name="T27" fmla="*/ 2147483647 h 300"/>
              <a:gd name="T28" fmla="*/ 2147483647 w 161"/>
              <a:gd name="T29" fmla="*/ 2147483647 h 300"/>
              <a:gd name="T30" fmla="*/ 2147483647 w 161"/>
              <a:gd name="T31" fmla="*/ 2147483647 h 300"/>
              <a:gd name="T32" fmla="*/ 2147483647 w 161"/>
              <a:gd name="T33" fmla="*/ 2147483647 h 300"/>
              <a:gd name="T34" fmla="*/ 2147483647 w 161"/>
              <a:gd name="T35" fmla="*/ 2147483647 h 300"/>
              <a:gd name="T36" fmla="*/ 2147483647 w 161"/>
              <a:gd name="T37" fmla="*/ 2147483647 h 300"/>
              <a:gd name="T38" fmla="*/ 2147483647 w 161"/>
              <a:gd name="T39" fmla="*/ 2147483647 h 300"/>
              <a:gd name="T40" fmla="*/ 2147483647 w 161"/>
              <a:gd name="T41" fmla="*/ 2147483647 h 300"/>
              <a:gd name="T42" fmla="*/ 2147483647 w 161"/>
              <a:gd name="T43" fmla="*/ 2147483647 h 300"/>
              <a:gd name="T44" fmla="*/ 2147483647 w 161"/>
              <a:gd name="T45" fmla="*/ 2147483647 h 300"/>
              <a:gd name="T46" fmla="*/ 2147483647 w 161"/>
              <a:gd name="T47" fmla="*/ 2147483647 h 300"/>
              <a:gd name="T48" fmla="*/ 2147483647 w 161"/>
              <a:gd name="T49" fmla="*/ 2147483647 h 300"/>
              <a:gd name="T50" fmla="*/ 2147483647 w 161"/>
              <a:gd name="T51" fmla="*/ 2147483647 h 300"/>
              <a:gd name="T52" fmla="*/ 2147483647 w 161"/>
              <a:gd name="T53" fmla="*/ 2147483647 h 300"/>
              <a:gd name="T54" fmla="*/ 2147483647 w 161"/>
              <a:gd name="T55" fmla="*/ 2147483647 h 300"/>
              <a:gd name="T56" fmla="*/ 2147483647 w 161"/>
              <a:gd name="T57" fmla="*/ 2147483647 h 300"/>
              <a:gd name="T58" fmla="*/ 2147483647 w 161"/>
              <a:gd name="T59" fmla="*/ 2147483647 h 300"/>
              <a:gd name="T60" fmla="*/ 2147483647 w 161"/>
              <a:gd name="T61" fmla="*/ 2147483647 h 300"/>
              <a:gd name="T62" fmla="*/ 2147483647 w 161"/>
              <a:gd name="T63" fmla="*/ 2147483647 h 300"/>
              <a:gd name="T64" fmla="*/ 2147483647 w 161"/>
              <a:gd name="T65" fmla="*/ 2147483647 h 300"/>
              <a:gd name="T66" fmla="*/ 2147483647 w 161"/>
              <a:gd name="T67" fmla="*/ 2147483647 h 300"/>
              <a:gd name="T68" fmla="*/ 2147483647 w 161"/>
              <a:gd name="T69" fmla="*/ 2147483647 h 300"/>
              <a:gd name="T70" fmla="*/ 2147483647 w 161"/>
              <a:gd name="T71" fmla="*/ 2147483647 h 300"/>
              <a:gd name="T72" fmla="*/ 2147483647 w 161"/>
              <a:gd name="T73" fmla="*/ 2147483647 h 300"/>
              <a:gd name="T74" fmla="*/ 2147483647 w 161"/>
              <a:gd name="T75" fmla="*/ 2147483647 h 300"/>
              <a:gd name="T76" fmla="*/ 2147483647 w 161"/>
              <a:gd name="T77" fmla="*/ 2147483647 h 300"/>
              <a:gd name="T78" fmla="*/ 2147483647 w 161"/>
              <a:gd name="T79" fmla="*/ 2147483647 h 300"/>
              <a:gd name="T80" fmla="*/ 2147483647 w 161"/>
              <a:gd name="T81" fmla="*/ 2147483647 h 300"/>
              <a:gd name="T82" fmla="*/ 2147483647 w 161"/>
              <a:gd name="T83" fmla="*/ 2147483647 h 300"/>
              <a:gd name="T84" fmla="*/ 2147483647 w 161"/>
              <a:gd name="T85" fmla="*/ 2147483647 h 300"/>
              <a:gd name="T86" fmla="*/ 2147483647 w 161"/>
              <a:gd name="T87" fmla="*/ 2147483647 h 300"/>
              <a:gd name="T88" fmla="*/ 2147483647 w 161"/>
              <a:gd name="T89" fmla="*/ 2147483647 h 300"/>
              <a:gd name="T90" fmla="*/ 2147483647 w 161"/>
              <a:gd name="T91" fmla="*/ 2147483647 h 300"/>
              <a:gd name="T92" fmla="*/ 2147483647 w 161"/>
              <a:gd name="T93" fmla="*/ 2147483647 h 300"/>
              <a:gd name="T94" fmla="*/ 2147483647 w 161"/>
              <a:gd name="T95" fmla="*/ 2147483647 h 300"/>
              <a:gd name="T96" fmla="*/ 2147483647 w 161"/>
              <a:gd name="T97" fmla="*/ 2147483647 h 300"/>
              <a:gd name="T98" fmla="*/ 2147483647 w 161"/>
              <a:gd name="T99" fmla="*/ 2147483647 h 300"/>
              <a:gd name="T100" fmla="*/ 2147483647 w 161"/>
              <a:gd name="T101" fmla="*/ 2147483647 h 300"/>
              <a:gd name="T102" fmla="*/ 2147483647 w 161"/>
              <a:gd name="T103" fmla="*/ 2147483647 h 300"/>
              <a:gd name="T104" fmla="*/ 2147483647 w 161"/>
              <a:gd name="T105" fmla="*/ 2147483647 h 300"/>
              <a:gd name="T106" fmla="*/ 0 w 161"/>
              <a:gd name="T107" fmla="*/ 2147483647 h 300"/>
              <a:gd name="T108" fmla="*/ 2147483647 w 161"/>
              <a:gd name="T109" fmla="*/ 2147483647 h 300"/>
              <a:gd name="T110" fmla="*/ 2147483647 w 161"/>
              <a:gd name="T111" fmla="*/ 2147483647 h 300"/>
              <a:gd name="T112" fmla="*/ 2147483647 w 161"/>
              <a:gd name="T113" fmla="*/ 2147483647 h 300"/>
              <a:gd name="T114" fmla="*/ 2147483647 w 161"/>
              <a:gd name="T115" fmla="*/ 2147483647 h 300"/>
              <a:gd name="T116" fmla="*/ 2147483647 w 161"/>
              <a:gd name="T117" fmla="*/ 2147483647 h 300"/>
              <a:gd name="T118" fmla="*/ 2147483647 w 161"/>
              <a:gd name="T119" fmla="*/ 2147483647 h 300"/>
              <a:gd name="T120" fmla="*/ 2147483647 w 161"/>
              <a:gd name="T121" fmla="*/ 2147483647 h 300"/>
              <a:gd name="T122" fmla="*/ 2147483647 w 161"/>
              <a:gd name="T123" fmla="*/ 2147483647 h 3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1"/>
              <a:gd name="T187" fmla="*/ 0 h 300"/>
              <a:gd name="T188" fmla="*/ 161 w 161"/>
              <a:gd name="T189" fmla="*/ 300 h 30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1" h="300">
                <a:moveTo>
                  <a:pt x="22" y="19"/>
                </a:moveTo>
                <a:lnTo>
                  <a:pt x="23" y="25"/>
                </a:lnTo>
                <a:lnTo>
                  <a:pt x="51" y="14"/>
                </a:lnTo>
                <a:lnTo>
                  <a:pt x="50" y="12"/>
                </a:lnTo>
                <a:lnTo>
                  <a:pt x="45" y="9"/>
                </a:lnTo>
                <a:lnTo>
                  <a:pt x="67" y="0"/>
                </a:lnTo>
                <a:lnTo>
                  <a:pt x="75" y="16"/>
                </a:lnTo>
                <a:lnTo>
                  <a:pt x="86" y="12"/>
                </a:lnTo>
                <a:lnTo>
                  <a:pt x="94" y="25"/>
                </a:lnTo>
                <a:lnTo>
                  <a:pt x="97" y="23"/>
                </a:lnTo>
                <a:lnTo>
                  <a:pt x="98" y="26"/>
                </a:lnTo>
                <a:lnTo>
                  <a:pt x="103" y="25"/>
                </a:lnTo>
                <a:lnTo>
                  <a:pt x="108" y="22"/>
                </a:lnTo>
                <a:lnTo>
                  <a:pt x="110" y="23"/>
                </a:lnTo>
                <a:lnTo>
                  <a:pt x="114" y="31"/>
                </a:lnTo>
                <a:lnTo>
                  <a:pt x="116" y="38"/>
                </a:lnTo>
                <a:lnTo>
                  <a:pt x="117" y="45"/>
                </a:lnTo>
                <a:lnTo>
                  <a:pt x="123" y="42"/>
                </a:lnTo>
                <a:lnTo>
                  <a:pt x="135" y="56"/>
                </a:lnTo>
                <a:lnTo>
                  <a:pt x="132" y="58"/>
                </a:lnTo>
                <a:lnTo>
                  <a:pt x="141" y="66"/>
                </a:lnTo>
                <a:lnTo>
                  <a:pt x="148" y="67"/>
                </a:lnTo>
                <a:lnTo>
                  <a:pt x="155" y="73"/>
                </a:lnTo>
                <a:lnTo>
                  <a:pt x="139" y="88"/>
                </a:lnTo>
                <a:lnTo>
                  <a:pt x="145" y="97"/>
                </a:lnTo>
                <a:lnTo>
                  <a:pt x="148" y="95"/>
                </a:lnTo>
                <a:lnTo>
                  <a:pt x="161" y="113"/>
                </a:lnTo>
                <a:lnTo>
                  <a:pt x="148" y="126"/>
                </a:lnTo>
                <a:lnTo>
                  <a:pt x="149" y="129"/>
                </a:lnTo>
                <a:lnTo>
                  <a:pt x="148" y="132"/>
                </a:lnTo>
                <a:lnTo>
                  <a:pt x="157" y="141"/>
                </a:lnTo>
                <a:lnTo>
                  <a:pt x="151" y="141"/>
                </a:lnTo>
                <a:lnTo>
                  <a:pt x="157" y="158"/>
                </a:lnTo>
                <a:lnTo>
                  <a:pt x="151" y="162"/>
                </a:lnTo>
                <a:lnTo>
                  <a:pt x="152" y="165"/>
                </a:lnTo>
                <a:lnTo>
                  <a:pt x="147" y="170"/>
                </a:lnTo>
                <a:lnTo>
                  <a:pt x="148" y="177"/>
                </a:lnTo>
                <a:lnTo>
                  <a:pt x="145" y="182"/>
                </a:lnTo>
                <a:lnTo>
                  <a:pt x="142" y="192"/>
                </a:lnTo>
                <a:lnTo>
                  <a:pt x="138" y="193"/>
                </a:lnTo>
                <a:lnTo>
                  <a:pt x="132" y="189"/>
                </a:lnTo>
                <a:lnTo>
                  <a:pt x="111" y="199"/>
                </a:lnTo>
                <a:lnTo>
                  <a:pt x="111" y="205"/>
                </a:lnTo>
                <a:lnTo>
                  <a:pt x="113" y="208"/>
                </a:lnTo>
                <a:lnTo>
                  <a:pt x="114" y="211"/>
                </a:lnTo>
                <a:lnTo>
                  <a:pt x="119" y="212"/>
                </a:lnTo>
                <a:lnTo>
                  <a:pt x="123" y="217"/>
                </a:lnTo>
                <a:lnTo>
                  <a:pt x="122" y="230"/>
                </a:lnTo>
                <a:lnTo>
                  <a:pt x="126" y="240"/>
                </a:lnTo>
                <a:lnTo>
                  <a:pt x="130" y="243"/>
                </a:lnTo>
                <a:lnTo>
                  <a:pt x="132" y="258"/>
                </a:lnTo>
                <a:lnTo>
                  <a:pt x="138" y="269"/>
                </a:lnTo>
                <a:lnTo>
                  <a:pt x="141" y="268"/>
                </a:lnTo>
                <a:lnTo>
                  <a:pt x="144" y="268"/>
                </a:lnTo>
                <a:lnTo>
                  <a:pt x="144" y="267"/>
                </a:lnTo>
                <a:lnTo>
                  <a:pt x="145" y="268"/>
                </a:lnTo>
                <a:lnTo>
                  <a:pt x="148" y="265"/>
                </a:lnTo>
                <a:lnTo>
                  <a:pt x="148" y="267"/>
                </a:lnTo>
                <a:lnTo>
                  <a:pt x="148" y="268"/>
                </a:lnTo>
                <a:lnTo>
                  <a:pt x="152" y="269"/>
                </a:lnTo>
                <a:lnTo>
                  <a:pt x="155" y="272"/>
                </a:lnTo>
                <a:lnTo>
                  <a:pt x="154" y="274"/>
                </a:lnTo>
                <a:lnTo>
                  <a:pt x="149" y="272"/>
                </a:lnTo>
                <a:lnTo>
                  <a:pt x="147" y="274"/>
                </a:lnTo>
                <a:lnTo>
                  <a:pt x="149" y="277"/>
                </a:lnTo>
                <a:lnTo>
                  <a:pt x="147" y="278"/>
                </a:lnTo>
                <a:lnTo>
                  <a:pt x="144" y="277"/>
                </a:lnTo>
                <a:lnTo>
                  <a:pt x="139" y="277"/>
                </a:lnTo>
                <a:lnTo>
                  <a:pt x="136" y="284"/>
                </a:lnTo>
                <a:lnTo>
                  <a:pt x="135" y="283"/>
                </a:lnTo>
                <a:lnTo>
                  <a:pt x="132" y="283"/>
                </a:lnTo>
                <a:lnTo>
                  <a:pt x="130" y="283"/>
                </a:lnTo>
                <a:lnTo>
                  <a:pt x="129" y="284"/>
                </a:lnTo>
                <a:lnTo>
                  <a:pt x="129" y="286"/>
                </a:lnTo>
                <a:lnTo>
                  <a:pt x="129" y="290"/>
                </a:lnTo>
                <a:lnTo>
                  <a:pt x="127" y="290"/>
                </a:lnTo>
                <a:lnTo>
                  <a:pt x="125" y="291"/>
                </a:lnTo>
                <a:lnTo>
                  <a:pt x="110" y="287"/>
                </a:lnTo>
                <a:lnTo>
                  <a:pt x="107" y="286"/>
                </a:lnTo>
                <a:lnTo>
                  <a:pt x="105" y="284"/>
                </a:lnTo>
                <a:lnTo>
                  <a:pt x="103" y="284"/>
                </a:lnTo>
                <a:lnTo>
                  <a:pt x="101" y="287"/>
                </a:lnTo>
                <a:lnTo>
                  <a:pt x="100" y="286"/>
                </a:lnTo>
                <a:lnTo>
                  <a:pt x="98" y="286"/>
                </a:lnTo>
                <a:lnTo>
                  <a:pt x="91" y="280"/>
                </a:lnTo>
                <a:lnTo>
                  <a:pt x="83" y="275"/>
                </a:lnTo>
                <a:lnTo>
                  <a:pt x="81" y="272"/>
                </a:lnTo>
                <a:lnTo>
                  <a:pt x="76" y="271"/>
                </a:lnTo>
                <a:lnTo>
                  <a:pt x="73" y="271"/>
                </a:lnTo>
                <a:lnTo>
                  <a:pt x="70" y="269"/>
                </a:lnTo>
                <a:lnTo>
                  <a:pt x="69" y="271"/>
                </a:lnTo>
                <a:lnTo>
                  <a:pt x="67" y="252"/>
                </a:lnTo>
                <a:lnTo>
                  <a:pt x="64" y="247"/>
                </a:lnTo>
                <a:lnTo>
                  <a:pt x="59" y="245"/>
                </a:lnTo>
                <a:lnTo>
                  <a:pt x="56" y="242"/>
                </a:lnTo>
                <a:lnTo>
                  <a:pt x="56" y="239"/>
                </a:lnTo>
                <a:lnTo>
                  <a:pt x="57" y="224"/>
                </a:lnTo>
                <a:lnTo>
                  <a:pt x="60" y="220"/>
                </a:lnTo>
                <a:lnTo>
                  <a:pt x="61" y="214"/>
                </a:lnTo>
                <a:lnTo>
                  <a:pt x="63" y="209"/>
                </a:lnTo>
                <a:lnTo>
                  <a:pt x="63" y="208"/>
                </a:lnTo>
                <a:lnTo>
                  <a:pt x="61" y="205"/>
                </a:lnTo>
                <a:lnTo>
                  <a:pt x="60" y="202"/>
                </a:lnTo>
                <a:lnTo>
                  <a:pt x="59" y="201"/>
                </a:lnTo>
                <a:lnTo>
                  <a:pt x="53" y="196"/>
                </a:lnTo>
                <a:lnTo>
                  <a:pt x="51" y="190"/>
                </a:lnTo>
                <a:lnTo>
                  <a:pt x="51" y="189"/>
                </a:lnTo>
                <a:lnTo>
                  <a:pt x="51" y="186"/>
                </a:lnTo>
                <a:lnTo>
                  <a:pt x="51" y="184"/>
                </a:lnTo>
                <a:lnTo>
                  <a:pt x="50" y="183"/>
                </a:lnTo>
                <a:lnTo>
                  <a:pt x="50" y="180"/>
                </a:lnTo>
                <a:lnTo>
                  <a:pt x="50" y="176"/>
                </a:lnTo>
                <a:lnTo>
                  <a:pt x="48" y="173"/>
                </a:lnTo>
                <a:lnTo>
                  <a:pt x="47" y="171"/>
                </a:lnTo>
                <a:lnTo>
                  <a:pt x="42" y="165"/>
                </a:lnTo>
                <a:lnTo>
                  <a:pt x="42" y="164"/>
                </a:lnTo>
                <a:lnTo>
                  <a:pt x="40" y="157"/>
                </a:lnTo>
                <a:lnTo>
                  <a:pt x="40" y="155"/>
                </a:lnTo>
                <a:lnTo>
                  <a:pt x="38" y="154"/>
                </a:lnTo>
                <a:lnTo>
                  <a:pt x="38" y="152"/>
                </a:lnTo>
                <a:lnTo>
                  <a:pt x="37" y="152"/>
                </a:lnTo>
                <a:lnTo>
                  <a:pt x="37" y="151"/>
                </a:lnTo>
                <a:lnTo>
                  <a:pt x="32" y="142"/>
                </a:lnTo>
                <a:lnTo>
                  <a:pt x="31" y="141"/>
                </a:lnTo>
                <a:lnTo>
                  <a:pt x="29" y="139"/>
                </a:lnTo>
                <a:lnTo>
                  <a:pt x="31" y="136"/>
                </a:lnTo>
                <a:lnTo>
                  <a:pt x="29" y="135"/>
                </a:lnTo>
                <a:lnTo>
                  <a:pt x="29" y="132"/>
                </a:lnTo>
                <a:lnTo>
                  <a:pt x="28" y="130"/>
                </a:lnTo>
                <a:lnTo>
                  <a:pt x="28" y="129"/>
                </a:lnTo>
                <a:lnTo>
                  <a:pt x="28" y="126"/>
                </a:lnTo>
                <a:lnTo>
                  <a:pt x="29" y="124"/>
                </a:lnTo>
                <a:lnTo>
                  <a:pt x="26" y="116"/>
                </a:lnTo>
                <a:lnTo>
                  <a:pt x="25" y="113"/>
                </a:lnTo>
                <a:lnTo>
                  <a:pt x="25" y="111"/>
                </a:lnTo>
                <a:lnTo>
                  <a:pt x="22" y="108"/>
                </a:lnTo>
                <a:lnTo>
                  <a:pt x="19" y="102"/>
                </a:lnTo>
                <a:lnTo>
                  <a:pt x="19" y="101"/>
                </a:lnTo>
                <a:lnTo>
                  <a:pt x="19" y="98"/>
                </a:lnTo>
                <a:lnTo>
                  <a:pt x="19" y="97"/>
                </a:lnTo>
                <a:lnTo>
                  <a:pt x="19" y="89"/>
                </a:lnTo>
                <a:lnTo>
                  <a:pt x="20" y="83"/>
                </a:lnTo>
                <a:lnTo>
                  <a:pt x="22" y="78"/>
                </a:lnTo>
                <a:lnTo>
                  <a:pt x="20" y="75"/>
                </a:lnTo>
                <a:lnTo>
                  <a:pt x="19" y="73"/>
                </a:lnTo>
                <a:lnTo>
                  <a:pt x="19" y="72"/>
                </a:lnTo>
                <a:lnTo>
                  <a:pt x="19" y="69"/>
                </a:lnTo>
                <a:lnTo>
                  <a:pt x="19" y="67"/>
                </a:lnTo>
                <a:lnTo>
                  <a:pt x="18" y="64"/>
                </a:lnTo>
                <a:lnTo>
                  <a:pt x="15" y="61"/>
                </a:lnTo>
                <a:lnTo>
                  <a:pt x="13" y="60"/>
                </a:lnTo>
                <a:lnTo>
                  <a:pt x="12" y="58"/>
                </a:lnTo>
                <a:lnTo>
                  <a:pt x="10" y="58"/>
                </a:lnTo>
                <a:lnTo>
                  <a:pt x="10" y="53"/>
                </a:lnTo>
                <a:lnTo>
                  <a:pt x="7" y="48"/>
                </a:lnTo>
                <a:lnTo>
                  <a:pt x="4" y="45"/>
                </a:lnTo>
                <a:lnTo>
                  <a:pt x="4" y="44"/>
                </a:lnTo>
                <a:lnTo>
                  <a:pt x="1" y="39"/>
                </a:lnTo>
                <a:lnTo>
                  <a:pt x="0" y="38"/>
                </a:lnTo>
                <a:lnTo>
                  <a:pt x="0" y="36"/>
                </a:lnTo>
                <a:lnTo>
                  <a:pt x="10" y="35"/>
                </a:lnTo>
                <a:lnTo>
                  <a:pt x="12" y="31"/>
                </a:lnTo>
                <a:lnTo>
                  <a:pt x="13" y="25"/>
                </a:lnTo>
                <a:lnTo>
                  <a:pt x="15" y="20"/>
                </a:lnTo>
                <a:lnTo>
                  <a:pt x="22" y="19"/>
                </a:lnTo>
                <a:close/>
                <a:moveTo>
                  <a:pt x="141" y="290"/>
                </a:moveTo>
                <a:lnTo>
                  <a:pt x="147" y="291"/>
                </a:lnTo>
                <a:lnTo>
                  <a:pt x="148" y="289"/>
                </a:lnTo>
                <a:lnTo>
                  <a:pt x="151" y="289"/>
                </a:lnTo>
                <a:lnTo>
                  <a:pt x="152" y="290"/>
                </a:lnTo>
                <a:lnTo>
                  <a:pt x="152" y="293"/>
                </a:lnTo>
                <a:lnTo>
                  <a:pt x="155" y="294"/>
                </a:lnTo>
                <a:lnTo>
                  <a:pt x="160" y="296"/>
                </a:lnTo>
                <a:lnTo>
                  <a:pt x="157" y="297"/>
                </a:lnTo>
                <a:lnTo>
                  <a:pt x="155" y="299"/>
                </a:lnTo>
                <a:lnTo>
                  <a:pt x="152" y="299"/>
                </a:lnTo>
                <a:lnTo>
                  <a:pt x="148" y="299"/>
                </a:lnTo>
                <a:lnTo>
                  <a:pt x="145" y="299"/>
                </a:lnTo>
                <a:lnTo>
                  <a:pt x="142" y="300"/>
                </a:lnTo>
                <a:lnTo>
                  <a:pt x="142" y="297"/>
                </a:lnTo>
                <a:lnTo>
                  <a:pt x="142" y="294"/>
                </a:lnTo>
                <a:lnTo>
                  <a:pt x="142" y="293"/>
                </a:lnTo>
                <a:lnTo>
                  <a:pt x="141" y="291"/>
                </a:lnTo>
                <a:lnTo>
                  <a:pt x="141" y="29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70" name="Freeform 265"/>
          <p:cNvSpPr>
            <a:spLocks noEditPoints="1"/>
          </p:cNvSpPr>
          <p:nvPr/>
        </p:nvSpPr>
        <p:spPr bwMode="auto">
          <a:xfrm rot="21334256">
            <a:off x="16644123" y="1405771"/>
            <a:ext cx="606601" cy="526536"/>
          </a:xfrm>
          <a:custGeom>
            <a:avLst/>
            <a:gdLst>
              <a:gd name="T0" fmla="*/ 2147483647 w 196"/>
              <a:gd name="T1" fmla="*/ 2147483647 h 193"/>
              <a:gd name="T2" fmla="*/ 2147483647 w 196"/>
              <a:gd name="T3" fmla="*/ 2147483647 h 193"/>
              <a:gd name="T4" fmla="*/ 2147483647 w 196"/>
              <a:gd name="T5" fmla="*/ 2147483647 h 193"/>
              <a:gd name="T6" fmla="*/ 2147483647 w 196"/>
              <a:gd name="T7" fmla="*/ 2147483647 h 193"/>
              <a:gd name="T8" fmla="*/ 2147483647 w 196"/>
              <a:gd name="T9" fmla="*/ 2147483647 h 193"/>
              <a:gd name="T10" fmla="*/ 2147483647 w 196"/>
              <a:gd name="T11" fmla="*/ 2147483647 h 193"/>
              <a:gd name="T12" fmla="*/ 2147483647 w 196"/>
              <a:gd name="T13" fmla="*/ 2147483647 h 193"/>
              <a:gd name="T14" fmla="*/ 2147483647 w 196"/>
              <a:gd name="T15" fmla="*/ 2147483647 h 193"/>
              <a:gd name="T16" fmla="*/ 2147483647 w 196"/>
              <a:gd name="T17" fmla="*/ 2147483647 h 193"/>
              <a:gd name="T18" fmla="*/ 2147483647 w 196"/>
              <a:gd name="T19" fmla="*/ 2147483647 h 193"/>
              <a:gd name="T20" fmla="*/ 2147483647 w 196"/>
              <a:gd name="T21" fmla="*/ 0 h 193"/>
              <a:gd name="T22" fmla="*/ 2147483647 w 196"/>
              <a:gd name="T23" fmla="*/ 2147483647 h 193"/>
              <a:gd name="T24" fmla="*/ 2147483647 w 196"/>
              <a:gd name="T25" fmla="*/ 2147483647 h 193"/>
              <a:gd name="T26" fmla="*/ 2147483647 w 196"/>
              <a:gd name="T27" fmla="*/ 2147483647 h 193"/>
              <a:gd name="T28" fmla="*/ 2147483647 w 196"/>
              <a:gd name="T29" fmla="*/ 2147483647 h 193"/>
              <a:gd name="T30" fmla="*/ 2147483647 w 196"/>
              <a:gd name="T31" fmla="*/ 2147483647 h 193"/>
              <a:gd name="T32" fmla="*/ 2147483647 w 196"/>
              <a:gd name="T33" fmla="*/ 2147483647 h 193"/>
              <a:gd name="T34" fmla="*/ 2147483647 w 196"/>
              <a:gd name="T35" fmla="*/ 2147483647 h 193"/>
              <a:gd name="T36" fmla="*/ 2147483647 w 196"/>
              <a:gd name="T37" fmla="*/ 2147483647 h 193"/>
              <a:gd name="T38" fmla="*/ 2147483647 w 196"/>
              <a:gd name="T39" fmla="*/ 2147483647 h 193"/>
              <a:gd name="T40" fmla="*/ 2147483647 w 196"/>
              <a:gd name="T41" fmla="*/ 2147483647 h 193"/>
              <a:gd name="T42" fmla="*/ 2147483647 w 196"/>
              <a:gd name="T43" fmla="*/ 2147483647 h 193"/>
              <a:gd name="T44" fmla="*/ 2147483647 w 196"/>
              <a:gd name="T45" fmla="*/ 2147483647 h 193"/>
              <a:gd name="T46" fmla="*/ 2147483647 w 196"/>
              <a:gd name="T47" fmla="*/ 2147483647 h 193"/>
              <a:gd name="T48" fmla="*/ 2147483647 w 196"/>
              <a:gd name="T49" fmla="*/ 2147483647 h 193"/>
              <a:gd name="T50" fmla="*/ 2147483647 w 196"/>
              <a:gd name="T51" fmla="*/ 2147483647 h 193"/>
              <a:gd name="T52" fmla="*/ 2147483647 w 196"/>
              <a:gd name="T53" fmla="*/ 2147483647 h 193"/>
              <a:gd name="T54" fmla="*/ 2147483647 w 196"/>
              <a:gd name="T55" fmla="*/ 2147483647 h 193"/>
              <a:gd name="T56" fmla="*/ 2147483647 w 196"/>
              <a:gd name="T57" fmla="*/ 2147483647 h 193"/>
              <a:gd name="T58" fmla="*/ 2147483647 w 196"/>
              <a:gd name="T59" fmla="*/ 2147483647 h 193"/>
              <a:gd name="T60" fmla="*/ 2147483647 w 196"/>
              <a:gd name="T61" fmla="*/ 2147483647 h 193"/>
              <a:gd name="T62" fmla="*/ 2147483647 w 196"/>
              <a:gd name="T63" fmla="*/ 2147483647 h 193"/>
              <a:gd name="T64" fmla="*/ 2147483647 w 196"/>
              <a:gd name="T65" fmla="*/ 2147483647 h 193"/>
              <a:gd name="T66" fmla="*/ 2147483647 w 196"/>
              <a:gd name="T67" fmla="*/ 2147483647 h 193"/>
              <a:gd name="T68" fmla="*/ 2147483647 w 196"/>
              <a:gd name="T69" fmla="*/ 2147483647 h 193"/>
              <a:gd name="T70" fmla="*/ 2147483647 w 196"/>
              <a:gd name="T71" fmla="*/ 2147483647 h 193"/>
              <a:gd name="T72" fmla="*/ 2147483647 w 196"/>
              <a:gd name="T73" fmla="*/ 2147483647 h 193"/>
              <a:gd name="T74" fmla="*/ 2147483647 w 196"/>
              <a:gd name="T75" fmla="*/ 2147483647 h 193"/>
              <a:gd name="T76" fmla="*/ 2147483647 w 196"/>
              <a:gd name="T77" fmla="*/ 2147483647 h 193"/>
              <a:gd name="T78" fmla="*/ 2147483647 w 196"/>
              <a:gd name="T79" fmla="*/ 2147483647 h 193"/>
              <a:gd name="T80" fmla="*/ 2147483647 w 196"/>
              <a:gd name="T81" fmla="*/ 2147483647 h 193"/>
              <a:gd name="T82" fmla="*/ 2147483647 w 196"/>
              <a:gd name="T83" fmla="*/ 2147483647 h 193"/>
              <a:gd name="T84" fmla="*/ 2147483647 w 196"/>
              <a:gd name="T85" fmla="*/ 2147483647 h 193"/>
              <a:gd name="T86" fmla="*/ 2147483647 w 196"/>
              <a:gd name="T87" fmla="*/ 2147483647 h 193"/>
              <a:gd name="T88" fmla="*/ 2147483647 w 196"/>
              <a:gd name="T89" fmla="*/ 2147483647 h 193"/>
              <a:gd name="T90" fmla="*/ 2147483647 w 196"/>
              <a:gd name="T91" fmla="*/ 2147483647 h 193"/>
              <a:gd name="T92" fmla="*/ 2147483647 w 196"/>
              <a:gd name="T93" fmla="*/ 2147483647 h 193"/>
              <a:gd name="T94" fmla="*/ 0 w 196"/>
              <a:gd name="T95" fmla="*/ 2147483647 h 193"/>
              <a:gd name="T96" fmla="*/ 2147483647 w 196"/>
              <a:gd name="T97" fmla="*/ 2147483647 h 193"/>
              <a:gd name="T98" fmla="*/ 2147483647 w 196"/>
              <a:gd name="T99" fmla="*/ 2147483647 h 193"/>
              <a:gd name="T100" fmla="*/ 2147483647 w 196"/>
              <a:gd name="T101" fmla="*/ 2147483647 h 193"/>
              <a:gd name="T102" fmla="*/ 2147483647 w 196"/>
              <a:gd name="T103" fmla="*/ 2147483647 h 193"/>
              <a:gd name="T104" fmla="*/ 2147483647 w 196"/>
              <a:gd name="T105" fmla="*/ 2147483647 h 19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96"/>
              <a:gd name="T160" fmla="*/ 0 h 193"/>
              <a:gd name="T161" fmla="*/ 196 w 196"/>
              <a:gd name="T162" fmla="*/ 193 h 19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96" h="193">
                <a:moveTo>
                  <a:pt x="13" y="45"/>
                </a:moveTo>
                <a:lnTo>
                  <a:pt x="29" y="53"/>
                </a:lnTo>
                <a:lnTo>
                  <a:pt x="29" y="37"/>
                </a:lnTo>
                <a:lnTo>
                  <a:pt x="39" y="26"/>
                </a:lnTo>
                <a:lnTo>
                  <a:pt x="44" y="26"/>
                </a:lnTo>
                <a:lnTo>
                  <a:pt x="48" y="25"/>
                </a:lnTo>
                <a:lnTo>
                  <a:pt x="54" y="22"/>
                </a:lnTo>
                <a:lnTo>
                  <a:pt x="57" y="21"/>
                </a:lnTo>
                <a:lnTo>
                  <a:pt x="57" y="16"/>
                </a:lnTo>
                <a:lnTo>
                  <a:pt x="56" y="12"/>
                </a:lnTo>
                <a:lnTo>
                  <a:pt x="63" y="13"/>
                </a:lnTo>
                <a:lnTo>
                  <a:pt x="69" y="12"/>
                </a:lnTo>
                <a:lnTo>
                  <a:pt x="76" y="16"/>
                </a:lnTo>
                <a:lnTo>
                  <a:pt x="78" y="12"/>
                </a:lnTo>
                <a:lnTo>
                  <a:pt x="95" y="12"/>
                </a:lnTo>
                <a:lnTo>
                  <a:pt x="95" y="10"/>
                </a:lnTo>
                <a:lnTo>
                  <a:pt x="101" y="12"/>
                </a:lnTo>
                <a:lnTo>
                  <a:pt x="101" y="13"/>
                </a:lnTo>
                <a:lnTo>
                  <a:pt x="104" y="15"/>
                </a:lnTo>
                <a:lnTo>
                  <a:pt x="104" y="1"/>
                </a:lnTo>
                <a:lnTo>
                  <a:pt x="116" y="1"/>
                </a:lnTo>
                <a:lnTo>
                  <a:pt x="123" y="0"/>
                </a:lnTo>
                <a:lnTo>
                  <a:pt x="120" y="44"/>
                </a:lnTo>
                <a:lnTo>
                  <a:pt x="149" y="47"/>
                </a:lnTo>
                <a:lnTo>
                  <a:pt x="152" y="51"/>
                </a:lnTo>
                <a:lnTo>
                  <a:pt x="152" y="62"/>
                </a:lnTo>
                <a:lnTo>
                  <a:pt x="152" y="64"/>
                </a:lnTo>
                <a:lnTo>
                  <a:pt x="174" y="66"/>
                </a:lnTo>
                <a:lnTo>
                  <a:pt x="174" y="72"/>
                </a:lnTo>
                <a:lnTo>
                  <a:pt x="170" y="73"/>
                </a:lnTo>
                <a:lnTo>
                  <a:pt x="168" y="75"/>
                </a:lnTo>
                <a:lnTo>
                  <a:pt x="173" y="76"/>
                </a:lnTo>
                <a:lnTo>
                  <a:pt x="171" y="92"/>
                </a:lnTo>
                <a:lnTo>
                  <a:pt x="170" y="104"/>
                </a:lnTo>
                <a:lnTo>
                  <a:pt x="157" y="103"/>
                </a:lnTo>
                <a:lnTo>
                  <a:pt x="157" y="107"/>
                </a:lnTo>
                <a:lnTo>
                  <a:pt x="152" y="107"/>
                </a:lnTo>
                <a:lnTo>
                  <a:pt x="145" y="117"/>
                </a:lnTo>
                <a:lnTo>
                  <a:pt x="142" y="151"/>
                </a:lnTo>
                <a:lnTo>
                  <a:pt x="138" y="148"/>
                </a:lnTo>
                <a:lnTo>
                  <a:pt x="136" y="151"/>
                </a:lnTo>
                <a:lnTo>
                  <a:pt x="135" y="151"/>
                </a:lnTo>
                <a:lnTo>
                  <a:pt x="132" y="154"/>
                </a:lnTo>
                <a:lnTo>
                  <a:pt x="133" y="155"/>
                </a:lnTo>
                <a:lnTo>
                  <a:pt x="132" y="157"/>
                </a:lnTo>
                <a:lnTo>
                  <a:pt x="130" y="157"/>
                </a:lnTo>
                <a:lnTo>
                  <a:pt x="129" y="157"/>
                </a:lnTo>
                <a:lnTo>
                  <a:pt x="127" y="157"/>
                </a:lnTo>
                <a:lnTo>
                  <a:pt x="126" y="155"/>
                </a:lnTo>
                <a:lnTo>
                  <a:pt x="123" y="160"/>
                </a:lnTo>
                <a:lnTo>
                  <a:pt x="123" y="164"/>
                </a:lnTo>
                <a:lnTo>
                  <a:pt x="123" y="176"/>
                </a:lnTo>
                <a:lnTo>
                  <a:pt x="114" y="176"/>
                </a:lnTo>
                <a:lnTo>
                  <a:pt x="101" y="174"/>
                </a:lnTo>
                <a:lnTo>
                  <a:pt x="85" y="173"/>
                </a:lnTo>
                <a:lnTo>
                  <a:pt x="67" y="173"/>
                </a:lnTo>
                <a:lnTo>
                  <a:pt x="67" y="185"/>
                </a:lnTo>
                <a:lnTo>
                  <a:pt x="57" y="182"/>
                </a:lnTo>
                <a:lnTo>
                  <a:pt x="56" y="183"/>
                </a:lnTo>
                <a:lnTo>
                  <a:pt x="56" y="186"/>
                </a:lnTo>
                <a:lnTo>
                  <a:pt x="61" y="188"/>
                </a:lnTo>
                <a:lnTo>
                  <a:pt x="61" y="189"/>
                </a:lnTo>
                <a:lnTo>
                  <a:pt x="64" y="189"/>
                </a:lnTo>
                <a:lnTo>
                  <a:pt x="64" y="190"/>
                </a:lnTo>
                <a:lnTo>
                  <a:pt x="64" y="193"/>
                </a:lnTo>
                <a:lnTo>
                  <a:pt x="50" y="188"/>
                </a:lnTo>
                <a:lnTo>
                  <a:pt x="47" y="192"/>
                </a:lnTo>
                <a:lnTo>
                  <a:pt x="29" y="185"/>
                </a:lnTo>
                <a:lnTo>
                  <a:pt x="31" y="182"/>
                </a:lnTo>
                <a:lnTo>
                  <a:pt x="22" y="179"/>
                </a:lnTo>
                <a:lnTo>
                  <a:pt x="28" y="166"/>
                </a:lnTo>
                <a:lnTo>
                  <a:pt x="28" y="144"/>
                </a:lnTo>
                <a:lnTo>
                  <a:pt x="31" y="145"/>
                </a:lnTo>
                <a:lnTo>
                  <a:pt x="31" y="147"/>
                </a:lnTo>
                <a:lnTo>
                  <a:pt x="34" y="147"/>
                </a:lnTo>
                <a:lnTo>
                  <a:pt x="35" y="145"/>
                </a:lnTo>
                <a:lnTo>
                  <a:pt x="35" y="126"/>
                </a:lnTo>
                <a:lnTo>
                  <a:pt x="39" y="126"/>
                </a:lnTo>
                <a:lnTo>
                  <a:pt x="39" y="107"/>
                </a:lnTo>
                <a:lnTo>
                  <a:pt x="32" y="107"/>
                </a:lnTo>
                <a:lnTo>
                  <a:pt x="31" y="108"/>
                </a:lnTo>
                <a:lnTo>
                  <a:pt x="17" y="107"/>
                </a:lnTo>
                <a:lnTo>
                  <a:pt x="19" y="103"/>
                </a:lnTo>
                <a:lnTo>
                  <a:pt x="13" y="104"/>
                </a:lnTo>
                <a:lnTo>
                  <a:pt x="13" y="94"/>
                </a:lnTo>
                <a:lnTo>
                  <a:pt x="10" y="94"/>
                </a:lnTo>
                <a:lnTo>
                  <a:pt x="10" y="91"/>
                </a:lnTo>
                <a:lnTo>
                  <a:pt x="7" y="88"/>
                </a:lnTo>
                <a:lnTo>
                  <a:pt x="6" y="88"/>
                </a:lnTo>
                <a:lnTo>
                  <a:pt x="3" y="88"/>
                </a:lnTo>
                <a:lnTo>
                  <a:pt x="1" y="91"/>
                </a:lnTo>
                <a:lnTo>
                  <a:pt x="3" y="60"/>
                </a:lnTo>
                <a:lnTo>
                  <a:pt x="0" y="60"/>
                </a:lnTo>
                <a:lnTo>
                  <a:pt x="0" y="57"/>
                </a:lnTo>
                <a:lnTo>
                  <a:pt x="3" y="56"/>
                </a:lnTo>
                <a:lnTo>
                  <a:pt x="6" y="53"/>
                </a:lnTo>
                <a:lnTo>
                  <a:pt x="9" y="51"/>
                </a:lnTo>
                <a:lnTo>
                  <a:pt x="10" y="48"/>
                </a:lnTo>
                <a:lnTo>
                  <a:pt x="13" y="45"/>
                </a:lnTo>
                <a:close/>
                <a:moveTo>
                  <a:pt x="196" y="63"/>
                </a:moveTo>
                <a:lnTo>
                  <a:pt x="192" y="67"/>
                </a:lnTo>
                <a:lnTo>
                  <a:pt x="187" y="67"/>
                </a:lnTo>
                <a:lnTo>
                  <a:pt x="187" y="57"/>
                </a:lnTo>
                <a:lnTo>
                  <a:pt x="196" y="6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1" name="Freeform 266"/>
          <p:cNvSpPr>
            <a:spLocks/>
          </p:cNvSpPr>
          <p:nvPr/>
        </p:nvSpPr>
        <p:spPr bwMode="auto">
          <a:xfrm rot="21334256">
            <a:off x="17811988" y="3326216"/>
            <a:ext cx="579092" cy="1411797"/>
          </a:xfrm>
          <a:custGeom>
            <a:avLst/>
            <a:gdLst>
              <a:gd name="T0" fmla="*/ 2147483647 w 187"/>
              <a:gd name="T1" fmla="*/ 0 h 517"/>
              <a:gd name="T2" fmla="*/ 2147483647 w 187"/>
              <a:gd name="T3" fmla="*/ 2147483647 h 517"/>
              <a:gd name="T4" fmla="*/ 2147483647 w 187"/>
              <a:gd name="T5" fmla="*/ 2147483647 h 517"/>
              <a:gd name="T6" fmla="*/ 2147483647 w 187"/>
              <a:gd name="T7" fmla="*/ 2147483647 h 517"/>
              <a:gd name="T8" fmla="*/ 2147483647 w 187"/>
              <a:gd name="T9" fmla="*/ 2147483647 h 517"/>
              <a:gd name="T10" fmla="*/ 2147483647 w 187"/>
              <a:gd name="T11" fmla="*/ 2147483647 h 517"/>
              <a:gd name="T12" fmla="*/ 2147483647 w 187"/>
              <a:gd name="T13" fmla="*/ 2147483647 h 517"/>
              <a:gd name="T14" fmla="*/ 2147483647 w 187"/>
              <a:gd name="T15" fmla="*/ 2147483647 h 517"/>
              <a:gd name="T16" fmla="*/ 2147483647 w 187"/>
              <a:gd name="T17" fmla="*/ 2147483647 h 517"/>
              <a:gd name="T18" fmla="*/ 2147483647 w 187"/>
              <a:gd name="T19" fmla="*/ 2147483647 h 517"/>
              <a:gd name="T20" fmla="*/ 2147483647 w 187"/>
              <a:gd name="T21" fmla="*/ 2147483647 h 517"/>
              <a:gd name="T22" fmla="*/ 2147483647 w 187"/>
              <a:gd name="T23" fmla="*/ 2147483647 h 517"/>
              <a:gd name="T24" fmla="*/ 2147483647 w 187"/>
              <a:gd name="T25" fmla="*/ 2147483647 h 517"/>
              <a:gd name="T26" fmla="*/ 2147483647 w 187"/>
              <a:gd name="T27" fmla="*/ 2147483647 h 517"/>
              <a:gd name="T28" fmla="*/ 2147483647 w 187"/>
              <a:gd name="T29" fmla="*/ 2147483647 h 517"/>
              <a:gd name="T30" fmla="*/ 2147483647 w 187"/>
              <a:gd name="T31" fmla="*/ 2147483647 h 517"/>
              <a:gd name="T32" fmla="*/ 2147483647 w 187"/>
              <a:gd name="T33" fmla="*/ 2147483647 h 517"/>
              <a:gd name="T34" fmla="*/ 2147483647 w 187"/>
              <a:gd name="T35" fmla="*/ 2147483647 h 517"/>
              <a:gd name="T36" fmla="*/ 2147483647 w 187"/>
              <a:gd name="T37" fmla="*/ 2147483647 h 517"/>
              <a:gd name="T38" fmla="*/ 2147483647 w 187"/>
              <a:gd name="T39" fmla="*/ 2147483647 h 517"/>
              <a:gd name="T40" fmla="*/ 2147483647 w 187"/>
              <a:gd name="T41" fmla="*/ 2147483647 h 517"/>
              <a:gd name="T42" fmla="*/ 2147483647 w 187"/>
              <a:gd name="T43" fmla="*/ 2147483647 h 517"/>
              <a:gd name="T44" fmla="*/ 2147483647 w 187"/>
              <a:gd name="T45" fmla="*/ 2147483647 h 517"/>
              <a:gd name="T46" fmla="*/ 2147483647 w 187"/>
              <a:gd name="T47" fmla="*/ 2147483647 h 517"/>
              <a:gd name="T48" fmla="*/ 2147483647 w 187"/>
              <a:gd name="T49" fmla="*/ 2147483647 h 517"/>
              <a:gd name="T50" fmla="*/ 2147483647 w 187"/>
              <a:gd name="T51" fmla="*/ 2147483647 h 517"/>
              <a:gd name="T52" fmla="*/ 2147483647 w 187"/>
              <a:gd name="T53" fmla="*/ 2147483647 h 517"/>
              <a:gd name="T54" fmla="*/ 2147483647 w 187"/>
              <a:gd name="T55" fmla="*/ 2147483647 h 517"/>
              <a:gd name="T56" fmla="*/ 2147483647 w 187"/>
              <a:gd name="T57" fmla="*/ 2147483647 h 517"/>
              <a:gd name="T58" fmla="*/ 2147483647 w 187"/>
              <a:gd name="T59" fmla="*/ 2147483647 h 517"/>
              <a:gd name="T60" fmla="*/ 2147483647 w 187"/>
              <a:gd name="T61" fmla="*/ 2147483647 h 517"/>
              <a:gd name="T62" fmla="*/ 2147483647 w 187"/>
              <a:gd name="T63" fmla="*/ 2147483647 h 517"/>
              <a:gd name="T64" fmla="*/ 2147483647 w 187"/>
              <a:gd name="T65" fmla="*/ 2147483647 h 517"/>
              <a:gd name="T66" fmla="*/ 2147483647 w 187"/>
              <a:gd name="T67" fmla="*/ 2147483647 h 517"/>
              <a:gd name="T68" fmla="*/ 2147483647 w 187"/>
              <a:gd name="T69" fmla="*/ 2147483647 h 517"/>
              <a:gd name="T70" fmla="*/ 2147483647 w 187"/>
              <a:gd name="T71" fmla="*/ 2147483647 h 517"/>
              <a:gd name="T72" fmla="*/ 2147483647 w 187"/>
              <a:gd name="T73" fmla="*/ 2147483647 h 517"/>
              <a:gd name="T74" fmla="*/ 2147483647 w 187"/>
              <a:gd name="T75" fmla="*/ 2147483647 h 517"/>
              <a:gd name="T76" fmla="*/ 2147483647 w 187"/>
              <a:gd name="T77" fmla="*/ 2147483647 h 517"/>
              <a:gd name="T78" fmla="*/ 2147483647 w 187"/>
              <a:gd name="T79" fmla="*/ 2147483647 h 517"/>
              <a:gd name="T80" fmla="*/ 2147483647 w 187"/>
              <a:gd name="T81" fmla="*/ 2147483647 h 517"/>
              <a:gd name="T82" fmla="*/ 2147483647 w 187"/>
              <a:gd name="T83" fmla="*/ 2147483647 h 517"/>
              <a:gd name="T84" fmla="*/ 2147483647 w 187"/>
              <a:gd name="T85" fmla="*/ 2147483647 h 517"/>
              <a:gd name="T86" fmla="*/ 2147483647 w 187"/>
              <a:gd name="T87" fmla="*/ 2147483647 h 517"/>
              <a:gd name="T88" fmla="*/ 2147483647 w 187"/>
              <a:gd name="T89" fmla="*/ 2147483647 h 517"/>
              <a:gd name="T90" fmla="*/ 2147483647 w 187"/>
              <a:gd name="T91" fmla="*/ 2147483647 h 517"/>
              <a:gd name="T92" fmla="*/ 2147483647 w 187"/>
              <a:gd name="T93" fmla="*/ 2147483647 h 517"/>
              <a:gd name="T94" fmla="*/ 2147483647 w 187"/>
              <a:gd name="T95" fmla="*/ 2147483647 h 517"/>
              <a:gd name="T96" fmla="*/ 2147483647 w 187"/>
              <a:gd name="T97" fmla="*/ 2147483647 h 517"/>
              <a:gd name="T98" fmla="*/ 2147483647 w 187"/>
              <a:gd name="T99" fmla="*/ 2147483647 h 517"/>
              <a:gd name="T100" fmla="*/ 2147483647 w 187"/>
              <a:gd name="T101" fmla="*/ 2147483647 h 517"/>
              <a:gd name="T102" fmla="*/ 2147483647 w 187"/>
              <a:gd name="T103" fmla="*/ 2147483647 h 517"/>
              <a:gd name="T104" fmla="*/ 2147483647 w 187"/>
              <a:gd name="T105" fmla="*/ 2147483647 h 517"/>
              <a:gd name="T106" fmla="*/ 2147483647 w 187"/>
              <a:gd name="T107" fmla="*/ 2147483647 h 517"/>
              <a:gd name="T108" fmla="*/ 2147483647 w 187"/>
              <a:gd name="T109" fmla="*/ 2147483647 h 517"/>
              <a:gd name="T110" fmla="*/ 2147483647 w 187"/>
              <a:gd name="T111" fmla="*/ 2147483647 h 517"/>
              <a:gd name="T112" fmla="*/ 2147483647 w 187"/>
              <a:gd name="T113" fmla="*/ 2147483647 h 517"/>
              <a:gd name="T114" fmla="*/ 2147483647 w 187"/>
              <a:gd name="T115" fmla="*/ 2147483647 h 517"/>
              <a:gd name="T116" fmla="*/ 2147483647 w 187"/>
              <a:gd name="T117" fmla="*/ 2147483647 h 517"/>
              <a:gd name="T118" fmla="*/ 2147483647 w 187"/>
              <a:gd name="T119" fmla="*/ 2147483647 h 517"/>
              <a:gd name="T120" fmla="*/ 2147483647 w 187"/>
              <a:gd name="T121" fmla="*/ 0 h 51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87"/>
              <a:gd name="T184" fmla="*/ 0 h 517"/>
              <a:gd name="T185" fmla="*/ 187 w 187"/>
              <a:gd name="T186" fmla="*/ 517 h 51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87" h="517">
                <a:moveTo>
                  <a:pt x="57" y="0"/>
                </a:moveTo>
                <a:lnTo>
                  <a:pt x="58" y="0"/>
                </a:lnTo>
                <a:lnTo>
                  <a:pt x="64" y="0"/>
                </a:lnTo>
                <a:lnTo>
                  <a:pt x="70" y="1"/>
                </a:lnTo>
                <a:lnTo>
                  <a:pt x="73" y="0"/>
                </a:lnTo>
                <a:lnTo>
                  <a:pt x="76" y="0"/>
                </a:lnTo>
                <a:lnTo>
                  <a:pt x="77" y="1"/>
                </a:lnTo>
                <a:lnTo>
                  <a:pt x="79" y="1"/>
                </a:lnTo>
                <a:lnTo>
                  <a:pt x="79" y="8"/>
                </a:lnTo>
                <a:lnTo>
                  <a:pt x="82" y="8"/>
                </a:lnTo>
                <a:lnTo>
                  <a:pt x="86" y="8"/>
                </a:lnTo>
                <a:lnTo>
                  <a:pt x="89" y="10"/>
                </a:lnTo>
                <a:lnTo>
                  <a:pt x="89" y="13"/>
                </a:lnTo>
                <a:lnTo>
                  <a:pt x="89" y="16"/>
                </a:lnTo>
                <a:lnTo>
                  <a:pt x="88" y="20"/>
                </a:lnTo>
                <a:lnTo>
                  <a:pt x="88" y="33"/>
                </a:lnTo>
                <a:lnTo>
                  <a:pt x="88" y="42"/>
                </a:lnTo>
                <a:lnTo>
                  <a:pt x="88" y="45"/>
                </a:lnTo>
                <a:lnTo>
                  <a:pt x="90" y="45"/>
                </a:lnTo>
                <a:lnTo>
                  <a:pt x="99" y="45"/>
                </a:lnTo>
                <a:lnTo>
                  <a:pt x="104" y="47"/>
                </a:lnTo>
                <a:lnTo>
                  <a:pt x="104" y="48"/>
                </a:lnTo>
                <a:lnTo>
                  <a:pt x="104" y="51"/>
                </a:lnTo>
                <a:lnTo>
                  <a:pt x="107" y="52"/>
                </a:lnTo>
                <a:lnTo>
                  <a:pt x="110" y="52"/>
                </a:lnTo>
                <a:lnTo>
                  <a:pt x="111" y="54"/>
                </a:lnTo>
                <a:lnTo>
                  <a:pt x="111" y="60"/>
                </a:lnTo>
                <a:lnTo>
                  <a:pt x="110" y="70"/>
                </a:lnTo>
                <a:lnTo>
                  <a:pt x="111" y="76"/>
                </a:lnTo>
                <a:lnTo>
                  <a:pt x="111" y="79"/>
                </a:lnTo>
                <a:lnTo>
                  <a:pt x="111" y="80"/>
                </a:lnTo>
                <a:lnTo>
                  <a:pt x="112" y="85"/>
                </a:lnTo>
                <a:lnTo>
                  <a:pt x="115" y="91"/>
                </a:lnTo>
                <a:lnTo>
                  <a:pt x="115" y="92"/>
                </a:lnTo>
                <a:lnTo>
                  <a:pt x="114" y="95"/>
                </a:lnTo>
                <a:lnTo>
                  <a:pt x="111" y="96"/>
                </a:lnTo>
                <a:lnTo>
                  <a:pt x="111" y="98"/>
                </a:lnTo>
                <a:lnTo>
                  <a:pt x="111" y="99"/>
                </a:lnTo>
                <a:lnTo>
                  <a:pt x="112" y="104"/>
                </a:lnTo>
                <a:lnTo>
                  <a:pt x="114" y="105"/>
                </a:lnTo>
                <a:lnTo>
                  <a:pt x="112" y="107"/>
                </a:lnTo>
                <a:lnTo>
                  <a:pt x="114" y="110"/>
                </a:lnTo>
                <a:lnTo>
                  <a:pt x="114" y="111"/>
                </a:lnTo>
                <a:lnTo>
                  <a:pt x="115" y="113"/>
                </a:lnTo>
                <a:lnTo>
                  <a:pt x="115" y="114"/>
                </a:lnTo>
                <a:lnTo>
                  <a:pt x="111" y="115"/>
                </a:lnTo>
                <a:lnTo>
                  <a:pt x="110" y="117"/>
                </a:lnTo>
                <a:lnTo>
                  <a:pt x="108" y="118"/>
                </a:lnTo>
                <a:lnTo>
                  <a:pt x="107" y="120"/>
                </a:lnTo>
                <a:lnTo>
                  <a:pt x="102" y="118"/>
                </a:lnTo>
                <a:lnTo>
                  <a:pt x="99" y="118"/>
                </a:lnTo>
                <a:lnTo>
                  <a:pt x="99" y="123"/>
                </a:lnTo>
                <a:lnTo>
                  <a:pt x="99" y="126"/>
                </a:lnTo>
                <a:lnTo>
                  <a:pt x="101" y="126"/>
                </a:lnTo>
                <a:lnTo>
                  <a:pt x="107" y="126"/>
                </a:lnTo>
                <a:lnTo>
                  <a:pt x="114" y="126"/>
                </a:lnTo>
                <a:lnTo>
                  <a:pt x="117" y="126"/>
                </a:lnTo>
                <a:lnTo>
                  <a:pt x="121" y="126"/>
                </a:lnTo>
                <a:lnTo>
                  <a:pt x="130" y="127"/>
                </a:lnTo>
                <a:lnTo>
                  <a:pt x="142" y="129"/>
                </a:lnTo>
                <a:lnTo>
                  <a:pt x="143" y="129"/>
                </a:lnTo>
                <a:lnTo>
                  <a:pt x="145" y="130"/>
                </a:lnTo>
                <a:lnTo>
                  <a:pt x="143" y="133"/>
                </a:lnTo>
                <a:lnTo>
                  <a:pt x="145" y="135"/>
                </a:lnTo>
                <a:lnTo>
                  <a:pt x="146" y="136"/>
                </a:lnTo>
                <a:lnTo>
                  <a:pt x="151" y="145"/>
                </a:lnTo>
                <a:lnTo>
                  <a:pt x="151" y="146"/>
                </a:lnTo>
                <a:lnTo>
                  <a:pt x="152" y="146"/>
                </a:lnTo>
                <a:lnTo>
                  <a:pt x="152" y="148"/>
                </a:lnTo>
                <a:lnTo>
                  <a:pt x="154" y="149"/>
                </a:lnTo>
                <a:lnTo>
                  <a:pt x="154" y="151"/>
                </a:lnTo>
                <a:lnTo>
                  <a:pt x="156" y="158"/>
                </a:lnTo>
                <a:lnTo>
                  <a:pt x="156" y="159"/>
                </a:lnTo>
                <a:lnTo>
                  <a:pt x="161" y="165"/>
                </a:lnTo>
                <a:lnTo>
                  <a:pt x="162" y="167"/>
                </a:lnTo>
                <a:lnTo>
                  <a:pt x="164" y="170"/>
                </a:lnTo>
                <a:lnTo>
                  <a:pt x="164" y="174"/>
                </a:lnTo>
                <a:lnTo>
                  <a:pt x="164" y="177"/>
                </a:lnTo>
                <a:lnTo>
                  <a:pt x="165" y="178"/>
                </a:lnTo>
                <a:lnTo>
                  <a:pt x="165" y="180"/>
                </a:lnTo>
                <a:lnTo>
                  <a:pt x="165" y="183"/>
                </a:lnTo>
                <a:lnTo>
                  <a:pt x="165" y="184"/>
                </a:lnTo>
                <a:lnTo>
                  <a:pt x="167" y="190"/>
                </a:lnTo>
                <a:lnTo>
                  <a:pt x="173" y="195"/>
                </a:lnTo>
                <a:lnTo>
                  <a:pt x="174" y="196"/>
                </a:lnTo>
                <a:lnTo>
                  <a:pt x="175" y="199"/>
                </a:lnTo>
                <a:lnTo>
                  <a:pt x="177" y="202"/>
                </a:lnTo>
                <a:lnTo>
                  <a:pt x="177" y="203"/>
                </a:lnTo>
                <a:lnTo>
                  <a:pt x="175" y="208"/>
                </a:lnTo>
                <a:lnTo>
                  <a:pt x="174" y="214"/>
                </a:lnTo>
                <a:lnTo>
                  <a:pt x="171" y="218"/>
                </a:lnTo>
                <a:lnTo>
                  <a:pt x="170" y="233"/>
                </a:lnTo>
                <a:lnTo>
                  <a:pt x="170" y="236"/>
                </a:lnTo>
                <a:lnTo>
                  <a:pt x="173" y="239"/>
                </a:lnTo>
                <a:lnTo>
                  <a:pt x="178" y="241"/>
                </a:lnTo>
                <a:lnTo>
                  <a:pt x="181" y="246"/>
                </a:lnTo>
                <a:lnTo>
                  <a:pt x="183" y="265"/>
                </a:lnTo>
                <a:lnTo>
                  <a:pt x="181" y="265"/>
                </a:lnTo>
                <a:lnTo>
                  <a:pt x="178" y="265"/>
                </a:lnTo>
                <a:lnTo>
                  <a:pt x="177" y="265"/>
                </a:lnTo>
                <a:lnTo>
                  <a:pt x="174" y="266"/>
                </a:lnTo>
                <a:lnTo>
                  <a:pt x="173" y="266"/>
                </a:lnTo>
                <a:lnTo>
                  <a:pt x="173" y="271"/>
                </a:lnTo>
                <a:lnTo>
                  <a:pt x="173" y="278"/>
                </a:lnTo>
                <a:lnTo>
                  <a:pt x="174" y="283"/>
                </a:lnTo>
                <a:lnTo>
                  <a:pt x="177" y="283"/>
                </a:lnTo>
                <a:lnTo>
                  <a:pt x="180" y="283"/>
                </a:lnTo>
                <a:lnTo>
                  <a:pt x="183" y="283"/>
                </a:lnTo>
                <a:lnTo>
                  <a:pt x="186" y="283"/>
                </a:lnTo>
                <a:lnTo>
                  <a:pt x="187" y="284"/>
                </a:lnTo>
                <a:lnTo>
                  <a:pt x="187" y="285"/>
                </a:lnTo>
                <a:lnTo>
                  <a:pt x="186" y="287"/>
                </a:lnTo>
                <a:lnTo>
                  <a:pt x="180" y="287"/>
                </a:lnTo>
                <a:lnTo>
                  <a:pt x="177" y="287"/>
                </a:lnTo>
                <a:lnTo>
                  <a:pt x="177" y="288"/>
                </a:lnTo>
                <a:lnTo>
                  <a:pt x="180" y="290"/>
                </a:lnTo>
                <a:lnTo>
                  <a:pt x="183" y="293"/>
                </a:lnTo>
                <a:lnTo>
                  <a:pt x="184" y="294"/>
                </a:lnTo>
                <a:lnTo>
                  <a:pt x="183" y="297"/>
                </a:lnTo>
                <a:lnTo>
                  <a:pt x="181" y="302"/>
                </a:lnTo>
                <a:lnTo>
                  <a:pt x="181" y="309"/>
                </a:lnTo>
                <a:lnTo>
                  <a:pt x="181" y="312"/>
                </a:lnTo>
                <a:lnTo>
                  <a:pt x="180" y="316"/>
                </a:lnTo>
                <a:lnTo>
                  <a:pt x="180" y="318"/>
                </a:lnTo>
                <a:lnTo>
                  <a:pt x="181" y="319"/>
                </a:lnTo>
                <a:lnTo>
                  <a:pt x="180" y="321"/>
                </a:lnTo>
                <a:lnTo>
                  <a:pt x="177" y="325"/>
                </a:lnTo>
                <a:lnTo>
                  <a:pt x="175" y="331"/>
                </a:lnTo>
                <a:lnTo>
                  <a:pt x="170" y="332"/>
                </a:lnTo>
                <a:lnTo>
                  <a:pt x="171" y="335"/>
                </a:lnTo>
                <a:lnTo>
                  <a:pt x="170" y="337"/>
                </a:lnTo>
                <a:lnTo>
                  <a:pt x="168" y="338"/>
                </a:lnTo>
                <a:lnTo>
                  <a:pt x="165" y="341"/>
                </a:lnTo>
                <a:lnTo>
                  <a:pt x="164" y="343"/>
                </a:lnTo>
                <a:lnTo>
                  <a:pt x="164" y="344"/>
                </a:lnTo>
                <a:lnTo>
                  <a:pt x="164" y="347"/>
                </a:lnTo>
                <a:lnTo>
                  <a:pt x="158" y="347"/>
                </a:lnTo>
                <a:lnTo>
                  <a:pt x="156" y="348"/>
                </a:lnTo>
                <a:lnTo>
                  <a:pt x="152" y="353"/>
                </a:lnTo>
                <a:lnTo>
                  <a:pt x="149" y="357"/>
                </a:lnTo>
                <a:lnTo>
                  <a:pt x="143" y="359"/>
                </a:lnTo>
                <a:lnTo>
                  <a:pt x="137" y="359"/>
                </a:lnTo>
                <a:lnTo>
                  <a:pt x="137" y="363"/>
                </a:lnTo>
                <a:lnTo>
                  <a:pt x="134" y="367"/>
                </a:lnTo>
                <a:lnTo>
                  <a:pt x="133" y="373"/>
                </a:lnTo>
                <a:lnTo>
                  <a:pt x="129" y="379"/>
                </a:lnTo>
                <a:lnTo>
                  <a:pt x="126" y="387"/>
                </a:lnTo>
                <a:lnTo>
                  <a:pt x="124" y="389"/>
                </a:lnTo>
                <a:lnTo>
                  <a:pt x="123" y="394"/>
                </a:lnTo>
                <a:lnTo>
                  <a:pt x="120" y="400"/>
                </a:lnTo>
                <a:lnTo>
                  <a:pt x="115" y="406"/>
                </a:lnTo>
                <a:lnTo>
                  <a:pt x="114" y="409"/>
                </a:lnTo>
                <a:lnTo>
                  <a:pt x="115" y="411"/>
                </a:lnTo>
                <a:lnTo>
                  <a:pt x="120" y="416"/>
                </a:lnTo>
                <a:lnTo>
                  <a:pt x="120" y="419"/>
                </a:lnTo>
                <a:lnTo>
                  <a:pt x="123" y="426"/>
                </a:lnTo>
                <a:lnTo>
                  <a:pt x="123" y="428"/>
                </a:lnTo>
                <a:lnTo>
                  <a:pt x="120" y="429"/>
                </a:lnTo>
                <a:lnTo>
                  <a:pt x="117" y="430"/>
                </a:lnTo>
                <a:lnTo>
                  <a:pt x="110" y="432"/>
                </a:lnTo>
                <a:lnTo>
                  <a:pt x="104" y="432"/>
                </a:lnTo>
                <a:lnTo>
                  <a:pt x="102" y="436"/>
                </a:lnTo>
                <a:lnTo>
                  <a:pt x="101" y="441"/>
                </a:lnTo>
                <a:lnTo>
                  <a:pt x="102" y="447"/>
                </a:lnTo>
                <a:lnTo>
                  <a:pt x="104" y="451"/>
                </a:lnTo>
                <a:lnTo>
                  <a:pt x="108" y="455"/>
                </a:lnTo>
                <a:lnTo>
                  <a:pt x="107" y="461"/>
                </a:lnTo>
                <a:lnTo>
                  <a:pt x="105" y="467"/>
                </a:lnTo>
                <a:lnTo>
                  <a:pt x="105" y="469"/>
                </a:lnTo>
                <a:lnTo>
                  <a:pt x="105" y="473"/>
                </a:lnTo>
                <a:lnTo>
                  <a:pt x="107" y="479"/>
                </a:lnTo>
                <a:lnTo>
                  <a:pt x="110" y="482"/>
                </a:lnTo>
                <a:lnTo>
                  <a:pt x="110" y="486"/>
                </a:lnTo>
                <a:lnTo>
                  <a:pt x="112" y="491"/>
                </a:lnTo>
                <a:lnTo>
                  <a:pt x="115" y="492"/>
                </a:lnTo>
                <a:lnTo>
                  <a:pt x="115" y="495"/>
                </a:lnTo>
                <a:lnTo>
                  <a:pt x="114" y="499"/>
                </a:lnTo>
                <a:lnTo>
                  <a:pt x="111" y="504"/>
                </a:lnTo>
                <a:lnTo>
                  <a:pt x="111" y="510"/>
                </a:lnTo>
                <a:lnTo>
                  <a:pt x="108" y="511"/>
                </a:lnTo>
                <a:lnTo>
                  <a:pt x="108" y="513"/>
                </a:lnTo>
                <a:lnTo>
                  <a:pt x="105" y="514"/>
                </a:lnTo>
                <a:lnTo>
                  <a:pt x="104" y="514"/>
                </a:lnTo>
                <a:lnTo>
                  <a:pt x="101" y="517"/>
                </a:lnTo>
                <a:lnTo>
                  <a:pt x="98" y="511"/>
                </a:lnTo>
                <a:lnTo>
                  <a:pt x="95" y="508"/>
                </a:lnTo>
                <a:lnTo>
                  <a:pt x="93" y="507"/>
                </a:lnTo>
                <a:lnTo>
                  <a:pt x="90" y="505"/>
                </a:lnTo>
                <a:lnTo>
                  <a:pt x="89" y="499"/>
                </a:lnTo>
                <a:lnTo>
                  <a:pt x="89" y="496"/>
                </a:lnTo>
                <a:lnTo>
                  <a:pt x="80" y="492"/>
                </a:lnTo>
                <a:lnTo>
                  <a:pt x="76" y="494"/>
                </a:lnTo>
                <a:lnTo>
                  <a:pt x="73" y="492"/>
                </a:lnTo>
                <a:lnTo>
                  <a:pt x="73" y="488"/>
                </a:lnTo>
                <a:lnTo>
                  <a:pt x="58" y="477"/>
                </a:lnTo>
                <a:lnTo>
                  <a:pt x="54" y="476"/>
                </a:lnTo>
                <a:lnTo>
                  <a:pt x="49" y="472"/>
                </a:lnTo>
                <a:lnTo>
                  <a:pt x="45" y="470"/>
                </a:lnTo>
                <a:lnTo>
                  <a:pt x="41" y="466"/>
                </a:lnTo>
                <a:lnTo>
                  <a:pt x="38" y="466"/>
                </a:lnTo>
                <a:lnTo>
                  <a:pt x="33" y="464"/>
                </a:lnTo>
                <a:lnTo>
                  <a:pt x="30" y="461"/>
                </a:lnTo>
                <a:lnTo>
                  <a:pt x="30" y="457"/>
                </a:lnTo>
                <a:lnTo>
                  <a:pt x="27" y="454"/>
                </a:lnTo>
                <a:lnTo>
                  <a:pt x="29" y="448"/>
                </a:lnTo>
                <a:lnTo>
                  <a:pt x="30" y="445"/>
                </a:lnTo>
                <a:lnTo>
                  <a:pt x="29" y="444"/>
                </a:lnTo>
                <a:lnTo>
                  <a:pt x="33" y="441"/>
                </a:lnTo>
                <a:lnTo>
                  <a:pt x="27" y="432"/>
                </a:lnTo>
                <a:lnTo>
                  <a:pt x="5" y="430"/>
                </a:lnTo>
                <a:lnTo>
                  <a:pt x="1" y="432"/>
                </a:lnTo>
                <a:lnTo>
                  <a:pt x="0" y="429"/>
                </a:lnTo>
                <a:lnTo>
                  <a:pt x="4" y="425"/>
                </a:lnTo>
                <a:lnTo>
                  <a:pt x="10" y="423"/>
                </a:lnTo>
                <a:lnTo>
                  <a:pt x="13" y="422"/>
                </a:lnTo>
                <a:lnTo>
                  <a:pt x="11" y="419"/>
                </a:lnTo>
                <a:lnTo>
                  <a:pt x="13" y="414"/>
                </a:lnTo>
                <a:lnTo>
                  <a:pt x="10" y="413"/>
                </a:lnTo>
                <a:lnTo>
                  <a:pt x="7" y="411"/>
                </a:lnTo>
                <a:lnTo>
                  <a:pt x="4" y="411"/>
                </a:lnTo>
                <a:lnTo>
                  <a:pt x="7" y="409"/>
                </a:lnTo>
                <a:lnTo>
                  <a:pt x="11" y="398"/>
                </a:lnTo>
                <a:lnTo>
                  <a:pt x="16" y="384"/>
                </a:lnTo>
                <a:lnTo>
                  <a:pt x="17" y="378"/>
                </a:lnTo>
                <a:lnTo>
                  <a:pt x="20" y="373"/>
                </a:lnTo>
                <a:lnTo>
                  <a:pt x="22" y="365"/>
                </a:lnTo>
                <a:lnTo>
                  <a:pt x="32" y="341"/>
                </a:lnTo>
                <a:lnTo>
                  <a:pt x="36" y="338"/>
                </a:lnTo>
                <a:lnTo>
                  <a:pt x="41" y="337"/>
                </a:lnTo>
                <a:lnTo>
                  <a:pt x="44" y="334"/>
                </a:lnTo>
                <a:lnTo>
                  <a:pt x="42" y="328"/>
                </a:lnTo>
                <a:lnTo>
                  <a:pt x="42" y="326"/>
                </a:lnTo>
                <a:lnTo>
                  <a:pt x="38" y="318"/>
                </a:lnTo>
                <a:lnTo>
                  <a:pt x="38" y="312"/>
                </a:lnTo>
                <a:lnTo>
                  <a:pt x="35" y="307"/>
                </a:lnTo>
                <a:lnTo>
                  <a:pt x="32" y="304"/>
                </a:lnTo>
                <a:lnTo>
                  <a:pt x="30" y="303"/>
                </a:lnTo>
                <a:lnTo>
                  <a:pt x="30" y="297"/>
                </a:lnTo>
                <a:lnTo>
                  <a:pt x="29" y="294"/>
                </a:lnTo>
                <a:lnTo>
                  <a:pt x="29" y="288"/>
                </a:lnTo>
                <a:lnTo>
                  <a:pt x="30" y="281"/>
                </a:lnTo>
                <a:lnTo>
                  <a:pt x="32" y="274"/>
                </a:lnTo>
                <a:lnTo>
                  <a:pt x="32" y="269"/>
                </a:lnTo>
                <a:lnTo>
                  <a:pt x="29" y="263"/>
                </a:lnTo>
                <a:lnTo>
                  <a:pt x="27" y="259"/>
                </a:lnTo>
                <a:lnTo>
                  <a:pt x="27" y="253"/>
                </a:lnTo>
                <a:lnTo>
                  <a:pt x="30" y="247"/>
                </a:lnTo>
                <a:lnTo>
                  <a:pt x="29" y="244"/>
                </a:lnTo>
                <a:lnTo>
                  <a:pt x="27" y="243"/>
                </a:lnTo>
                <a:lnTo>
                  <a:pt x="26" y="241"/>
                </a:lnTo>
                <a:lnTo>
                  <a:pt x="27" y="239"/>
                </a:lnTo>
                <a:lnTo>
                  <a:pt x="26" y="237"/>
                </a:lnTo>
                <a:lnTo>
                  <a:pt x="27" y="234"/>
                </a:lnTo>
                <a:lnTo>
                  <a:pt x="27" y="233"/>
                </a:lnTo>
                <a:lnTo>
                  <a:pt x="27" y="230"/>
                </a:lnTo>
                <a:lnTo>
                  <a:pt x="27" y="228"/>
                </a:lnTo>
                <a:lnTo>
                  <a:pt x="27" y="227"/>
                </a:lnTo>
                <a:lnTo>
                  <a:pt x="26" y="227"/>
                </a:lnTo>
                <a:lnTo>
                  <a:pt x="25" y="225"/>
                </a:lnTo>
                <a:lnTo>
                  <a:pt x="22" y="224"/>
                </a:lnTo>
                <a:lnTo>
                  <a:pt x="19" y="219"/>
                </a:lnTo>
                <a:lnTo>
                  <a:pt x="17" y="217"/>
                </a:lnTo>
                <a:lnTo>
                  <a:pt x="16" y="215"/>
                </a:lnTo>
                <a:lnTo>
                  <a:pt x="16" y="212"/>
                </a:lnTo>
                <a:lnTo>
                  <a:pt x="17" y="211"/>
                </a:lnTo>
                <a:lnTo>
                  <a:pt x="19" y="209"/>
                </a:lnTo>
                <a:lnTo>
                  <a:pt x="20" y="208"/>
                </a:lnTo>
                <a:lnTo>
                  <a:pt x="26" y="205"/>
                </a:lnTo>
                <a:lnTo>
                  <a:pt x="32" y="202"/>
                </a:lnTo>
                <a:lnTo>
                  <a:pt x="38" y="199"/>
                </a:lnTo>
                <a:lnTo>
                  <a:pt x="42" y="198"/>
                </a:lnTo>
                <a:lnTo>
                  <a:pt x="45" y="193"/>
                </a:lnTo>
                <a:lnTo>
                  <a:pt x="48" y="189"/>
                </a:lnTo>
                <a:lnTo>
                  <a:pt x="52" y="186"/>
                </a:lnTo>
                <a:lnTo>
                  <a:pt x="54" y="183"/>
                </a:lnTo>
                <a:lnTo>
                  <a:pt x="54" y="180"/>
                </a:lnTo>
                <a:lnTo>
                  <a:pt x="52" y="176"/>
                </a:lnTo>
                <a:lnTo>
                  <a:pt x="49" y="164"/>
                </a:lnTo>
                <a:lnTo>
                  <a:pt x="47" y="156"/>
                </a:lnTo>
                <a:lnTo>
                  <a:pt x="45" y="149"/>
                </a:lnTo>
                <a:lnTo>
                  <a:pt x="44" y="143"/>
                </a:lnTo>
                <a:lnTo>
                  <a:pt x="42" y="140"/>
                </a:lnTo>
                <a:lnTo>
                  <a:pt x="39" y="140"/>
                </a:lnTo>
                <a:lnTo>
                  <a:pt x="36" y="137"/>
                </a:lnTo>
                <a:lnTo>
                  <a:pt x="36" y="136"/>
                </a:lnTo>
                <a:lnTo>
                  <a:pt x="35" y="133"/>
                </a:lnTo>
                <a:lnTo>
                  <a:pt x="35" y="130"/>
                </a:lnTo>
                <a:lnTo>
                  <a:pt x="35" y="127"/>
                </a:lnTo>
                <a:lnTo>
                  <a:pt x="35" y="126"/>
                </a:lnTo>
                <a:lnTo>
                  <a:pt x="33" y="123"/>
                </a:lnTo>
                <a:lnTo>
                  <a:pt x="32" y="118"/>
                </a:lnTo>
                <a:lnTo>
                  <a:pt x="30" y="117"/>
                </a:lnTo>
                <a:lnTo>
                  <a:pt x="30" y="115"/>
                </a:lnTo>
                <a:lnTo>
                  <a:pt x="30" y="114"/>
                </a:lnTo>
                <a:lnTo>
                  <a:pt x="30" y="113"/>
                </a:lnTo>
                <a:lnTo>
                  <a:pt x="33" y="111"/>
                </a:lnTo>
                <a:lnTo>
                  <a:pt x="33" y="110"/>
                </a:lnTo>
                <a:lnTo>
                  <a:pt x="35" y="110"/>
                </a:lnTo>
                <a:lnTo>
                  <a:pt x="39" y="104"/>
                </a:lnTo>
                <a:lnTo>
                  <a:pt x="41" y="101"/>
                </a:lnTo>
                <a:lnTo>
                  <a:pt x="39" y="96"/>
                </a:lnTo>
                <a:lnTo>
                  <a:pt x="38" y="95"/>
                </a:lnTo>
                <a:lnTo>
                  <a:pt x="35" y="92"/>
                </a:lnTo>
                <a:lnTo>
                  <a:pt x="33" y="91"/>
                </a:lnTo>
                <a:lnTo>
                  <a:pt x="30" y="86"/>
                </a:lnTo>
                <a:lnTo>
                  <a:pt x="29" y="82"/>
                </a:lnTo>
                <a:lnTo>
                  <a:pt x="27" y="79"/>
                </a:lnTo>
                <a:lnTo>
                  <a:pt x="26" y="76"/>
                </a:lnTo>
                <a:lnTo>
                  <a:pt x="25" y="74"/>
                </a:lnTo>
                <a:lnTo>
                  <a:pt x="22" y="73"/>
                </a:lnTo>
                <a:lnTo>
                  <a:pt x="20" y="72"/>
                </a:lnTo>
                <a:lnTo>
                  <a:pt x="20" y="70"/>
                </a:lnTo>
                <a:lnTo>
                  <a:pt x="22" y="67"/>
                </a:lnTo>
                <a:lnTo>
                  <a:pt x="23" y="64"/>
                </a:lnTo>
                <a:lnTo>
                  <a:pt x="25" y="61"/>
                </a:lnTo>
                <a:lnTo>
                  <a:pt x="23" y="58"/>
                </a:lnTo>
                <a:lnTo>
                  <a:pt x="22" y="55"/>
                </a:lnTo>
                <a:lnTo>
                  <a:pt x="20" y="54"/>
                </a:lnTo>
                <a:lnTo>
                  <a:pt x="19" y="51"/>
                </a:lnTo>
                <a:lnTo>
                  <a:pt x="19" y="50"/>
                </a:lnTo>
                <a:lnTo>
                  <a:pt x="20" y="45"/>
                </a:lnTo>
                <a:lnTo>
                  <a:pt x="22" y="44"/>
                </a:lnTo>
                <a:lnTo>
                  <a:pt x="25" y="42"/>
                </a:lnTo>
                <a:lnTo>
                  <a:pt x="25" y="41"/>
                </a:lnTo>
                <a:lnTo>
                  <a:pt x="26" y="39"/>
                </a:lnTo>
                <a:lnTo>
                  <a:pt x="27" y="38"/>
                </a:lnTo>
                <a:lnTo>
                  <a:pt x="30" y="38"/>
                </a:lnTo>
                <a:lnTo>
                  <a:pt x="32" y="36"/>
                </a:lnTo>
                <a:lnTo>
                  <a:pt x="33" y="35"/>
                </a:lnTo>
                <a:lnTo>
                  <a:pt x="33" y="33"/>
                </a:lnTo>
                <a:lnTo>
                  <a:pt x="33" y="32"/>
                </a:lnTo>
                <a:lnTo>
                  <a:pt x="29" y="30"/>
                </a:lnTo>
                <a:lnTo>
                  <a:pt x="29" y="29"/>
                </a:lnTo>
                <a:lnTo>
                  <a:pt x="29" y="28"/>
                </a:lnTo>
                <a:lnTo>
                  <a:pt x="27" y="26"/>
                </a:lnTo>
                <a:lnTo>
                  <a:pt x="29" y="23"/>
                </a:lnTo>
                <a:lnTo>
                  <a:pt x="29" y="22"/>
                </a:lnTo>
                <a:lnTo>
                  <a:pt x="29" y="20"/>
                </a:lnTo>
                <a:lnTo>
                  <a:pt x="29" y="17"/>
                </a:lnTo>
                <a:lnTo>
                  <a:pt x="30" y="17"/>
                </a:lnTo>
                <a:lnTo>
                  <a:pt x="35" y="17"/>
                </a:lnTo>
                <a:lnTo>
                  <a:pt x="35" y="13"/>
                </a:lnTo>
                <a:lnTo>
                  <a:pt x="36" y="11"/>
                </a:lnTo>
                <a:lnTo>
                  <a:pt x="39" y="11"/>
                </a:lnTo>
                <a:lnTo>
                  <a:pt x="41" y="11"/>
                </a:lnTo>
                <a:lnTo>
                  <a:pt x="42" y="11"/>
                </a:lnTo>
                <a:lnTo>
                  <a:pt x="49" y="6"/>
                </a:lnTo>
                <a:lnTo>
                  <a:pt x="49" y="3"/>
                </a:lnTo>
                <a:lnTo>
                  <a:pt x="49" y="1"/>
                </a:lnTo>
                <a:lnTo>
                  <a:pt x="49" y="0"/>
                </a:lnTo>
                <a:lnTo>
                  <a:pt x="51" y="0"/>
                </a:lnTo>
                <a:lnTo>
                  <a:pt x="57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72" name="Freeform 267"/>
          <p:cNvSpPr>
            <a:spLocks noEditPoints="1"/>
          </p:cNvSpPr>
          <p:nvPr/>
        </p:nvSpPr>
        <p:spPr bwMode="auto">
          <a:xfrm rot="21334256">
            <a:off x="18186036" y="2756203"/>
            <a:ext cx="631360" cy="852428"/>
          </a:xfrm>
          <a:custGeom>
            <a:avLst/>
            <a:gdLst>
              <a:gd name="T0" fmla="*/ 2147483647 w 204"/>
              <a:gd name="T1" fmla="*/ 2147483647 h 312"/>
              <a:gd name="T2" fmla="*/ 2147483647 w 204"/>
              <a:gd name="T3" fmla="*/ 2147483647 h 312"/>
              <a:gd name="T4" fmla="*/ 2147483647 w 204"/>
              <a:gd name="T5" fmla="*/ 2147483647 h 312"/>
              <a:gd name="T6" fmla="*/ 2147483647 w 204"/>
              <a:gd name="T7" fmla="*/ 2147483647 h 312"/>
              <a:gd name="T8" fmla="*/ 2147483647 w 204"/>
              <a:gd name="T9" fmla="*/ 2147483647 h 312"/>
              <a:gd name="T10" fmla="*/ 2147483647 w 204"/>
              <a:gd name="T11" fmla="*/ 2147483647 h 312"/>
              <a:gd name="T12" fmla="*/ 2147483647 w 204"/>
              <a:gd name="T13" fmla="*/ 2147483647 h 312"/>
              <a:gd name="T14" fmla="*/ 2147483647 w 204"/>
              <a:gd name="T15" fmla="*/ 2147483647 h 312"/>
              <a:gd name="T16" fmla="*/ 2147483647 w 204"/>
              <a:gd name="T17" fmla="*/ 2147483647 h 312"/>
              <a:gd name="T18" fmla="*/ 2147483647 w 204"/>
              <a:gd name="T19" fmla="*/ 2147483647 h 312"/>
              <a:gd name="T20" fmla="*/ 2147483647 w 204"/>
              <a:gd name="T21" fmla="*/ 2147483647 h 312"/>
              <a:gd name="T22" fmla="*/ 2147483647 w 204"/>
              <a:gd name="T23" fmla="*/ 2147483647 h 312"/>
              <a:gd name="T24" fmla="*/ 2147483647 w 204"/>
              <a:gd name="T25" fmla="*/ 2147483647 h 312"/>
              <a:gd name="T26" fmla="*/ 2147483647 w 204"/>
              <a:gd name="T27" fmla="*/ 2147483647 h 312"/>
              <a:gd name="T28" fmla="*/ 2147483647 w 204"/>
              <a:gd name="T29" fmla="*/ 2147483647 h 312"/>
              <a:gd name="T30" fmla="*/ 2147483647 w 204"/>
              <a:gd name="T31" fmla="*/ 2147483647 h 312"/>
              <a:gd name="T32" fmla="*/ 2147483647 w 204"/>
              <a:gd name="T33" fmla="*/ 2147483647 h 312"/>
              <a:gd name="T34" fmla="*/ 2147483647 w 204"/>
              <a:gd name="T35" fmla="*/ 2147483647 h 312"/>
              <a:gd name="T36" fmla="*/ 2147483647 w 204"/>
              <a:gd name="T37" fmla="*/ 2147483647 h 312"/>
              <a:gd name="T38" fmla="*/ 2147483647 w 204"/>
              <a:gd name="T39" fmla="*/ 2147483647 h 312"/>
              <a:gd name="T40" fmla="*/ 2147483647 w 204"/>
              <a:gd name="T41" fmla="*/ 2147483647 h 312"/>
              <a:gd name="T42" fmla="*/ 2147483647 w 204"/>
              <a:gd name="T43" fmla="*/ 2147483647 h 312"/>
              <a:gd name="T44" fmla="*/ 2147483647 w 204"/>
              <a:gd name="T45" fmla="*/ 2147483647 h 312"/>
              <a:gd name="T46" fmla="*/ 2147483647 w 204"/>
              <a:gd name="T47" fmla="*/ 2147483647 h 312"/>
              <a:gd name="T48" fmla="*/ 2147483647 w 204"/>
              <a:gd name="T49" fmla="*/ 2147483647 h 312"/>
              <a:gd name="T50" fmla="*/ 2147483647 w 204"/>
              <a:gd name="T51" fmla="*/ 2147483647 h 312"/>
              <a:gd name="T52" fmla="*/ 2147483647 w 204"/>
              <a:gd name="T53" fmla="*/ 2147483647 h 312"/>
              <a:gd name="T54" fmla="*/ 2147483647 w 204"/>
              <a:gd name="T55" fmla="*/ 2147483647 h 312"/>
              <a:gd name="T56" fmla="*/ 2147483647 w 204"/>
              <a:gd name="T57" fmla="*/ 2147483647 h 312"/>
              <a:gd name="T58" fmla="*/ 2147483647 w 204"/>
              <a:gd name="T59" fmla="*/ 2147483647 h 312"/>
              <a:gd name="T60" fmla="*/ 2147483647 w 204"/>
              <a:gd name="T61" fmla="*/ 2147483647 h 312"/>
              <a:gd name="T62" fmla="*/ 2147483647 w 204"/>
              <a:gd name="T63" fmla="*/ 2147483647 h 312"/>
              <a:gd name="T64" fmla="*/ 2147483647 w 204"/>
              <a:gd name="T65" fmla="*/ 2147483647 h 312"/>
              <a:gd name="T66" fmla="*/ 2147483647 w 204"/>
              <a:gd name="T67" fmla="*/ 2147483647 h 312"/>
              <a:gd name="T68" fmla="*/ 2147483647 w 204"/>
              <a:gd name="T69" fmla="*/ 2147483647 h 312"/>
              <a:gd name="T70" fmla="*/ 2147483647 w 204"/>
              <a:gd name="T71" fmla="*/ 2147483647 h 312"/>
              <a:gd name="T72" fmla="*/ 2147483647 w 204"/>
              <a:gd name="T73" fmla="*/ 2147483647 h 312"/>
              <a:gd name="T74" fmla="*/ 2147483647 w 204"/>
              <a:gd name="T75" fmla="*/ 2147483647 h 312"/>
              <a:gd name="T76" fmla="*/ 2147483647 w 204"/>
              <a:gd name="T77" fmla="*/ 2147483647 h 312"/>
              <a:gd name="T78" fmla="*/ 2147483647 w 204"/>
              <a:gd name="T79" fmla="*/ 2147483647 h 312"/>
              <a:gd name="T80" fmla="*/ 2147483647 w 204"/>
              <a:gd name="T81" fmla="*/ 2147483647 h 312"/>
              <a:gd name="T82" fmla="*/ 2147483647 w 204"/>
              <a:gd name="T83" fmla="*/ 2147483647 h 312"/>
              <a:gd name="T84" fmla="*/ 2147483647 w 204"/>
              <a:gd name="T85" fmla="*/ 2147483647 h 312"/>
              <a:gd name="T86" fmla="*/ 2147483647 w 204"/>
              <a:gd name="T87" fmla="*/ 2147483647 h 312"/>
              <a:gd name="T88" fmla="*/ 2147483647 w 204"/>
              <a:gd name="T89" fmla="*/ 2147483647 h 312"/>
              <a:gd name="T90" fmla="*/ 2147483647 w 204"/>
              <a:gd name="T91" fmla="*/ 2147483647 h 312"/>
              <a:gd name="T92" fmla="*/ 2147483647 w 204"/>
              <a:gd name="T93" fmla="*/ 2147483647 h 312"/>
              <a:gd name="T94" fmla="*/ 2147483647 w 204"/>
              <a:gd name="T95" fmla="*/ 2147483647 h 312"/>
              <a:gd name="T96" fmla="*/ 2147483647 w 204"/>
              <a:gd name="T97" fmla="*/ 2147483647 h 312"/>
              <a:gd name="T98" fmla="*/ 2147483647 w 204"/>
              <a:gd name="T99" fmla="*/ 2147483647 h 312"/>
              <a:gd name="T100" fmla="*/ 2147483647 w 204"/>
              <a:gd name="T101" fmla="*/ 2147483647 h 312"/>
              <a:gd name="T102" fmla="*/ 2147483647 w 204"/>
              <a:gd name="T103" fmla="*/ 2147483647 h 312"/>
              <a:gd name="T104" fmla="*/ 2147483647 w 204"/>
              <a:gd name="T105" fmla="*/ 2147483647 h 312"/>
              <a:gd name="T106" fmla="*/ 2147483647 w 204"/>
              <a:gd name="T107" fmla="*/ 2147483647 h 312"/>
              <a:gd name="T108" fmla="*/ 2147483647 w 204"/>
              <a:gd name="T109" fmla="*/ 2147483647 h 312"/>
              <a:gd name="T110" fmla="*/ 2147483647 w 204"/>
              <a:gd name="T111" fmla="*/ 2147483647 h 312"/>
              <a:gd name="T112" fmla="*/ 2147483647 w 204"/>
              <a:gd name="T113" fmla="*/ 2147483647 h 312"/>
              <a:gd name="T114" fmla="*/ 2147483647 w 204"/>
              <a:gd name="T115" fmla="*/ 2147483647 h 31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04"/>
              <a:gd name="T175" fmla="*/ 0 h 312"/>
              <a:gd name="T176" fmla="*/ 204 w 204"/>
              <a:gd name="T177" fmla="*/ 312 h 31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04" h="312">
                <a:moveTo>
                  <a:pt x="185" y="22"/>
                </a:moveTo>
                <a:lnTo>
                  <a:pt x="186" y="26"/>
                </a:lnTo>
                <a:lnTo>
                  <a:pt x="186" y="34"/>
                </a:lnTo>
                <a:lnTo>
                  <a:pt x="186" y="35"/>
                </a:lnTo>
                <a:lnTo>
                  <a:pt x="189" y="34"/>
                </a:lnTo>
                <a:lnTo>
                  <a:pt x="191" y="35"/>
                </a:lnTo>
                <a:lnTo>
                  <a:pt x="191" y="37"/>
                </a:lnTo>
                <a:lnTo>
                  <a:pt x="189" y="38"/>
                </a:lnTo>
                <a:lnTo>
                  <a:pt x="185" y="37"/>
                </a:lnTo>
                <a:lnTo>
                  <a:pt x="185" y="38"/>
                </a:lnTo>
                <a:lnTo>
                  <a:pt x="185" y="39"/>
                </a:lnTo>
                <a:lnTo>
                  <a:pt x="185" y="45"/>
                </a:lnTo>
                <a:lnTo>
                  <a:pt x="185" y="56"/>
                </a:lnTo>
                <a:lnTo>
                  <a:pt x="185" y="61"/>
                </a:lnTo>
                <a:lnTo>
                  <a:pt x="183" y="66"/>
                </a:lnTo>
                <a:lnTo>
                  <a:pt x="185" y="69"/>
                </a:lnTo>
                <a:lnTo>
                  <a:pt x="185" y="75"/>
                </a:lnTo>
                <a:lnTo>
                  <a:pt x="186" y="76"/>
                </a:lnTo>
                <a:lnTo>
                  <a:pt x="188" y="78"/>
                </a:lnTo>
                <a:lnTo>
                  <a:pt x="188" y="79"/>
                </a:lnTo>
                <a:lnTo>
                  <a:pt x="194" y="82"/>
                </a:lnTo>
                <a:lnTo>
                  <a:pt x="195" y="85"/>
                </a:lnTo>
                <a:lnTo>
                  <a:pt x="197" y="85"/>
                </a:lnTo>
                <a:lnTo>
                  <a:pt x="197" y="86"/>
                </a:lnTo>
                <a:lnTo>
                  <a:pt x="198" y="89"/>
                </a:lnTo>
                <a:lnTo>
                  <a:pt x="200" y="91"/>
                </a:lnTo>
                <a:lnTo>
                  <a:pt x="200" y="92"/>
                </a:lnTo>
                <a:lnTo>
                  <a:pt x="201" y="98"/>
                </a:lnTo>
                <a:lnTo>
                  <a:pt x="202" y="105"/>
                </a:lnTo>
                <a:lnTo>
                  <a:pt x="204" y="107"/>
                </a:lnTo>
                <a:lnTo>
                  <a:pt x="197" y="113"/>
                </a:lnTo>
                <a:lnTo>
                  <a:pt x="180" y="97"/>
                </a:lnTo>
                <a:lnTo>
                  <a:pt x="173" y="104"/>
                </a:lnTo>
                <a:lnTo>
                  <a:pt x="160" y="91"/>
                </a:lnTo>
                <a:lnTo>
                  <a:pt x="153" y="98"/>
                </a:lnTo>
                <a:lnTo>
                  <a:pt x="139" y="110"/>
                </a:lnTo>
                <a:lnTo>
                  <a:pt x="132" y="116"/>
                </a:lnTo>
                <a:lnTo>
                  <a:pt x="131" y="114"/>
                </a:lnTo>
                <a:lnTo>
                  <a:pt x="126" y="116"/>
                </a:lnTo>
                <a:lnTo>
                  <a:pt x="123" y="114"/>
                </a:lnTo>
                <a:lnTo>
                  <a:pt x="122" y="113"/>
                </a:lnTo>
                <a:lnTo>
                  <a:pt x="120" y="110"/>
                </a:lnTo>
                <a:lnTo>
                  <a:pt x="125" y="105"/>
                </a:lnTo>
                <a:lnTo>
                  <a:pt x="123" y="104"/>
                </a:lnTo>
                <a:lnTo>
                  <a:pt x="126" y="102"/>
                </a:lnTo>
                <a:lnTo>
                  <a:pt x="122" y="97"/>
                </a:lnTo>
                <a:lnTo>
                  <a:pt x="116" y="100"/>
                </a:lnTo>
                <a:lnTo>
                  <a:pt x="116" y="98"/>
                </a:lnTo>
                <a:lnTo>
                  <a:pt x="115" y="97"/>
                </a:lnTo>
                <a:lnTo>
                  <a:pt x="113" y="95"/>
                </a:lnTo>
                <a:lnTo>
                  <a:pt x="112" y="94"/>
                </a:lnTo>
                <a:lnTo>
                  <a:pt x="112" y="88"/>
                </a:lnTo>
                <a:lnTo>
                  <a:pt x="110" y="83"/>
                </a:lnTo>
                <a:lnTo>
                  <a:pt x="107" y="83"/>
                </a:lnTo>
                <a:lnTo>
                  <a:pt x="104" y="82"/>
                </a:lnTo>
                <a:lnTo>
                  <a:pt x="103" y="80"/>
                </a:lnTo>
                <a:lnTo>
                  <a:pt x="93" y="88"/>
                </a:lnTo>
                <a:lnTo>
                  <a:pt x="94" y="91"/>
                </a:lnTo>
                <a:lnTo>
                  <a:pt x="85" y="97"/>
                </a:lnTo>
                <a:lnTo>
                  <a:pt x="84" y="94"/>
                </a:lnTo>
                <a:lnTo>
                  <a:pt x="72" y="104"/>
                </a:lnTo>
                <a:lnTo>
                  <a:pt x="54" y="83"/>
                </a:lnTo>
                <a:lnTo>
                  <a:pt x="49" y="88"/>
                </a:lnTo>
                <a:lnTo>
                  <a:pt x="44" y="91"/>
                </a:lnTo>
                <a:lnTo>
                  <a:pt x="66" y="117"/>
                </a:lnTo>
                <a:lnTo>
                  <a:pt x="76" y="114"/>
                </a:lnTo>
                <a:lnTo>
                  <a:pt x="85" y="126"/>
                </a:lnTo>
                <a:lnTo>
                  <a:pt x="94" y="122"/>
                </a:lnTo>
                <a:lnTo>
                  <a:pt x="101" y="129"/>
                </a:lnTo>
                <a:lnTo>
                  <a:pt x="90" y="139"/>
                </a:lnTo>
                <a:lnTo>
                  <a:pt x="100" y="151"/>
                </a:lnTo>
                <a:lnTo>
                  <a:pt x="112" y="141"/>
                </a:lnTo>
                <a:lnTo>
                  <a:pt x="120" y="145"/>
                </a:lnTo>
                <a:lnTo>
                  <a:pt x="117" y="155"/>
                </a:lnTo>
                <a:lnTo>
                  <a:pt x="119" y="157"/>
                </a:lnTo>
                <a:lnTo>
                  <a:pt x="120" y="157"/>
                </a:lnTo>
                <a:lnTo>
                  <a:pt x="122" y="157"/>
                </a:lnTo>
                <a:lnTo>
                  <a:pt x="122" y="160"/>
                </a:lnTo>
                <a:lnTo>
                  <a:pt x="120" y="161"/>
                </a:lnTo>
                <a:lnTo>
                  <a:pt x="117" y="164"/>
                </a:lnTo>
                <a:lnTo>
                  <a:pt x="116" y="167"/>
                </a:lnTo>
                <a:lnTo>
                  <a:pt x="117" y="171"/>
                </a:lnTo>
                <a:lnTo>
                  <a:pt x="117" y="174"/>
                </a:lnTo>
                <a:lnTo>
                  <a:pt x="120" y="180"/>
                </a:lnTo>
                <a:lnTo>
                  <a:pt x="117" y="185"/>
                </a:lnTo>
                <a:lnTo>
                  <a:pt x="119" y="186"/>
                </a:lnTo>
                <a:lnTo>
                  <a:pt x="119" y="190"/>
                </a:lnTo>
                <a:lnTo>
                  <a:pt x="122" y="196"/>
                </a:lnTo>
                <a:lnTo>
                  <a:pt x="123" y="199"/>
                </a:lnTo>
                <a:lnTo>
                  <a:pt x="125" y="199"/>
                </a:lnTo>
                <a:lnTo>
                  <a:pt x="128" y="204"/>
                </a:lnTo>
                <a:lnTo>
                  <a:pt x="129" y="204"/>
                </a:lnTo>
                <a:lnTo>
                  <a:pt x="132" y="205"/>
                </a:lnTo>
                <a:lnTo>
                  <a:pt x="134" y="206"/>
                </a:lnTo>
                <a:lnTo>
                  <a:pt x="135" y="209"/>
                </a:lnTo>
                <a:lnTo>
                  <a:pt x="134" y="211"/>
                </a:lnTo>
                <a:lnTo>
                  <a:pt x="134" y="212"/>
                </a:lnTo>
                <a:lnTo>
                  <a:pt x="135" y="214"/>
                </a:lnTo>
                <a:lnTo>
                  <a:pt x="138" y="214"/>
                </a:lnTo>
                <a:lnTo>
                  <a:pt x="139" y="215"/>
                </a:lnTo>
                <a:lnTo>
                  <a:pt x="142" y="218"/>
                </a:lnTo>
                <a:lnTo>
                  <a:pt x="145" y="226"/>
                </a:lnTo>
                <a:lnTo>
                  <a:pt x="150" y="228"/>
                </a:lnTo>
                <a:lnTo>
                  <a:pt x="150" y="233"/>
                </a:lnTo>
                <a:lnTo>
                  <a:pt x="151" y="233"/>
                </a:lnTo>
                <a:lnTo>
                  <a:pt x="150" y="234"/>
                </a:lnTo>
                <a:lnTo>
                  <a:pt x="151" y="236"/>
                </a:lnTo>
                <a:lnTo>
                  <a:pt x="153" y="237"/>
                </a:lnTo>
                <a:lnTo>
                  <a:pt x="156" y="239"/>
                </a:lnTo>
                <a:lnTo>
                  <a:pt x="156" y="242"/>
                </a:lnTo>
                <a:lnTo>
                  <a:pt x="158" y="242"/>
                </a:lnTo>
                <a:lnTo>
                  <a:pt x="157" y="248"/>
                </a:lnTo>
                <a:lnTo>
                  <a:pt x="161" y="252"/>
                </a:lnTo>
                <a:lnTo>
                  <a:pt x="164" y="259"/>
                </a:lnTo>
                <a:lnTo>
                  <a:pt x="164" y="262"/>
                </a:lnTo>
                <a:lnTo>
                  <a:pt x="173" y="270"/>
                </a:lnTo>
                <a:lnTo>
                  <a:pt x="178" y="270"/>
                </a:lnTo>
                <a:lnTo>
                  <a:pt x="180" y="271"/>
                </a:lnTo>
                <a:lnTo>
                  <a:pt x="182" y="272"/>
                </a:lnTo>
                <a:lnTo>
                  <a:pt x="186" y="278"/>
                </a:lnTo>
                <a:lnTo>
                  <a:pt x="183" y="281"/>
                </a:lnTo>
                <a:lnTo>
                  <a:pt x="180" y="280"/>
                </a:lnTo>
                <a:lnTo>
                  <a:pt x="176" y="283"/>
                </a:lnTo>
                <a:lnTo>
                  <a:pt x="176" y="284"/>
                </a:lnTo>
                <a:lnTo>
                  <a:pt x="163" y="296"/>
                </a:lnTo>
                <a:lnTo>
                  <a:pt x="166" y="299"/>
                </a:lnTo>
                <a:lnTo>
                  <a:pt x="153" y="312"/>
                </a:lnTo>
                <a:lnTo>
                  <a:pt x="138" y="297"/>
                </a:lnTo>
                <a:lnTo>
                  <a:pt x="129" y="305"/>
                </a:lnTo>
                <a:lnTo>
                  <a:pt x="116" y="287"/>
                </a:lnTo>
                <a:lnTo>
                  <a:pt x="113" y="289"/>
                </a:lnTo>
                <a:lnTo>
                  <a:pt x="107" y="280"/>
                </a:lnTo>
                <a:lnTo>
                  <a:pt x="123" y="265"/>
                </a:lnTo>
                <a:lnTo>
                  <a:pt x="116" y="259"/>
                </a:lnTo>
                <a:lnTo>
                  <a:pt x="109" y="258"/>
                </a:lnTo>
                <a:lnTo>
                  <a:pt x="100" y="250"/>
                </a:lnTo>
                <a:lnTo>
                  <a:pt x="103" y="248"/>
                </a:lnTo>
                <a:lnTo>
                  <a:pt x="91" y="234"/>
                </a:lnTo>
                <a:lnTo>
                  <a:pt x="85" y="237"/>
                </a:lnTo>
                <a:lnTo>
                  <a:pt x="84" y="230"/>
                </a:lnTo>
                <a:lnTo>
                  <a:pt x="82" y="223"/>
                </a:lnTo>
                <a:lnTo>
                  <a:pt x="78" y="215"/>
                </a:lnTo>
                <a:lnTo>
                  <a:pt x="76" y="214"/>
                </a:lnTo>
                <a:lnTo>
                  <a:pt x="71" y="217"/>
                </a:lnTo>
                <a:lnTo>
                  <a:pt x="69" y="214"/>
                </a:lnTo>
                <a:lnTo>
                  <a:pt x="73" y="211"/>
                </a:lnTo>
                <a:lnTo>
                  <a:pt x="72" y="206"/>
                </a:lnTo>
                <a:lnTo>
                  <a:pt x="68" y="209"/>
                </a:lnTo>
                <a:lnTo>
                  <a:pt x="63" y="199"/>
                </a:lnTo>
                <a:lnTo>
                  <a:pt x="78" y="192"/>
                </a:lnTo>
                <a:lnTo>
                  <a:pt x="73" y="179"/>
                </a:lnTo>
                <a:lnTo>
                  <a:pt x="66" y="176"/>
                </a:lnTo>
                <a:lnTo>
                  <a:pt x="63" y="173"/>
                </a:lnTo>
                <a:lnTo>
                  <a:pt x="62" y="167"/>
                </a:lnTo>
                <a:lnTo>
                  <a:pt x="54" y="164"/>
                </a:lnTo>
                <a:lnTo>
                  <a:pt x="53" y="161"/>
                </a:lnTo>
                <a:lnTo>
                  <a:pt x="47" y="157"/>
                </a:lnTo>
                <a:lnTo>
                  <a:pt x="44" y="151"/>
                </a:lnTo>
                <a:lnTo>
                  <a:pt x="44" y="139"/>
                </a:lnTo>
                <a:lnTo>
                  <a:pt x="46" y="138"/>
                </a:lnTo>
                <a:lnTo>
                  <a:pt x="47" y="135"/>
                </a:lnTo>
                <a:lnTo>
                  <a:pt x="46" y="132"/>
                </a:lnTo>
                <a:lnTo>
                  <a:pt x="49" y="120"/>
                </a:lnTo>
                <a:lnTo>
                  <a:pt x="47" y="119"/>
                </a:lnTo>
                <a:lnTo>
                  <a:pt x="50" y="116"/>
                </a:lnTo>
                <a:lnTo>
                  <a:pt x="46" y="111"/>
                </a:lnTo>
                <a:lnTo>
                  <a:pt x="34" y="119"/>
                </a:lnTo>
                <a:lnTo>
                  <a:pt x="29" y="114"/>
                </a:lnTo>
                <a:lnTo>
                  <a:pt x="19" y="126"/>
                </a:lnTo>
                <a:lnTo>
                  <a:pt x="15" y="127"/>
                </a:lnTo>
                <a:lnTo>
                  <a:pt x="0" y="108"/>
                </a:lnTo>
                <a:lnTo>
                  <a:pt x="27" y="86"/>
                </a:lnTo>
                <a:lnTo>
                  <a:pt x="22" y="82"/>
                </a:lnTo>
                <a:lnTo>
                  <a:pt x="19" y="83"/>
                </a:lnTo>
                <a:lnTo>
                  <a:pt x="15" y="76"/>
                </a:lnTo>
                <a:lnTo>
                  <a:pt x="27" y="64"/>
                </a:lnTo>
                <a:lnTo>
                  <a:pt x="22" y="59"/>
                </a:lnTo>
                <a:lnTo>
                  <a:pt x="28" y="51"/>
                </a:lnTo>
                <a:lnTo>
                  <a:pt x="21" y="44"/>
                </a:lnTo>
                <a:lnTo>
                  <a:pt x="41" y="25"/>
                </a:lnTo>
                <a:lnTo>
                  <a:pt x="32" y="13"/>
                </a:lnTo>
                <a:lnTo>
                  <a:pt x="38" y="9"/>
                </a:lnTo>
                <a:lnTo>
                  <a:pt x="41" y="10"/>
                </a:lnTo>
                <a:lnTo>
                  <a:pt x="47" y="4"/>
                </a:lnTo>
                <a:lnTo>
                  <a:pt x="51" y="10"/>
                </a:lnTo>
                <a:lnTo>
                  <a:pt x="56" y="13"/>
                </a:lnTo>
                <a:lnTo>
                  <a:pt x="63" y="6"/>
                </a:lnTo>
                <a:lnTo>
                  <a:pt x="84" y="7"/>
                </a:lnTo>
                <a:lnTo>
                  <a:pt x="84" y="13"/>
                </a:lnTo>
                <a:lnTo>
                  <a:pt x="88" y="13"/>
                </a:lnTo>
                <a:lnTo>
                  <a:pt x="91" y="10"/>
                </a:lnTo>
                <a:lnTo>
                  <a:pt x="93" y="12"/>
                </a:lnTo>
                <a:lnTo>
                  <a:pt x="97" y="15"/>
                </a:lnTo>
                <a:lnTo>
                  <a:pt x="100" y="15"/>
                </a:lnTo>
                <a:lnTo>
                  <a:pt x="113" y="15"/>
                </a:lnTo>
                <a:lnTo>
                  <a:pt x="123" y="16"/>
                </a:lnTo>
                <a:lnTo>
                  <a:pt x="132" y="16"/>
                </a:lnTo>
                <a:lnTo>
                  <a:pt x="144" y="16"/>
                </a:lnTo>
                <a:lnTo>
                  <a:pt x="147" y="16"/>
                </a:lnTo>
                <a:lnTo>
                  <a:pt x="150" y="16"/>
                </a:lnTo>
                <a:lnTo>
                  <a:pt x="150" y="12"/>
                </a:lnTo>
                <a:lnTo>
                  <a:pt x="151" y="12"/>
                </a:lnTo>
                <a:lnTo>
                  <a:pt x="154" y="12"/>
                </a:lnTo>
                <a:lnTo>
                  <a:pt x="154" y="13"/>
                </a:lnTo>
                <a:lnTo>
                  <a:pt x="156" y="13"/>
                </a:lnTo>
                <a:lnTo>
                  <a:pt x="158" y="13"/>
                </a:lnTo>
                <a:lnTo>
                  <a:pt x="158" y="10"/>
                </a:lnTo>
                <a:lnTo>
                  <a:pt x="158" y="7"/>
                </a:lnTo>
                <a:lnTo>
                  <a:pt x="160" y="6"/>
                </a:lnTo>
                <a:lnTo>
                  <a:pt x="160" y="1"/>
                </a:lnTo>
                <a:lnTo>
                  <a:pt x="163" y="0"/>
                </a:lnTo>
                <a:lnTo>
                  <a:pt x="164" y="1"/>
                </a:lnTo>
                <a:lnTo>
                  <a:pt x="167" y="3"/>
                </a:lnTo>
                <a:lnTo>
                  <a:pt x="169" y="7"/>
                </a:lnTo>
                <a:lnTo>
                  <a:pt x="169" y="10"/>
                </a:lnTo>
                <a:lnTo>
                  <a:pt x="170" y="15"/>
                </a:lnTo>
                <a:lnTo>
                  <a:pt x="170" y="16"/>
                </a:lnTo>
                <a:lnTo>
                  <a:pt x="172" y="17"/>
                </a:lnTo>
                <a:lnTo>
                  <a:pt x="178" y="19"/>
                </a:lnTo>
                <a:lnTo>
                  <a:pt x="183" y="19"/>
                </a:lnTo>
                <a:lnTo>
                  <a:pt x="185" y="20"/>
                </a:lnTo>
                <a:lnTo>
                  <a:pt x="185" y="22"/>
                </a:lnTo>
                <a:close/>
                <a:moveTo>
                  <a:pt x="87" y="185"/>
                </a:moveTo>
                <a:lnTo>
                  <a:pt x="98" y="173"/>
                </a:lnTo>
                <a:lnTo>
                  <a:pt x="95" y="170"/>
                </a:lnTo>
                <a:lnTo>
                  <a:pt x="97" y="168"/>
                </a:lnTo>
                <a:lnTo>
                  <a:pt x="93" y="165"/>
                </a:lnTo>
                <a:lnTo>
                  <a:pt x="91" y="167"/>
                </a:lnTo>
                <a:lnTo>
                  <a:pt x="82" y="173"/>
                </a:lnTo>
                <a:lnTo>
                  <a:pt x="84" y="176"/>
                </a:lnTo>
                <a:lnTo>
                  <a:pt x="81" y="179"/>
                </a:lnTo>
                <a:lnTo>
                  <a:pt x="87" y="18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3" name="Freeform 268"/>
          <p:cNvSpPr>
            <a:spLocks/>
          </p:cNvSpPr>
          <p:nvPr/>
        </p:nvSpPr>
        <p:spPr bwMode="auto">
          <a:xfrm rot="21334256">
            <a:off x="17688590" y="1593945"/>
            <a:ext cx="658871" cy="728395"/>
          </a:xfrm>
          <a:custGeom>
            <a:avLst/>
            <a:gdLst>
              <a:gd name="T0" fmla="*/ 2147483647 w 214"/>
              <a:gd name="T1" fmla="*/ 2147483647 h 267"/>
              <a:gd name="T2" fmla="*/ 2147483647 w 214"/>
              <a:gd name="T3" fmla="*/ 2147483647 h 267"/>
              <a:gd name="T4" fmla="*/ 2147483647 w 214"/>
              <a:gd name="T5" fmla="*/ 2147483647 h 267"/>
              <a:gd name="T6" fmla="*/ 2147483647 w 214"/>
              <a:gd name="T7" fmla="*/ 2147483647 h 267"/>
              <a:gd name="T8" fmla="*/ 2147483647 w 214"/>
              <a:gd name="T9" fmla="*/ 2147483647 h 267"/>
              <a:gd name="T10" fmla="*/ 2147483647 w 214"/>
              <a:gd name="T11" fmla="*/ 2147483647 h 267"/>
              <a:gd name="T12" fmla="*/ 2147483647 w 214"/>
              <a:gd name="T13" fmla="*/ 2147483647 h 267"/>
              <a:gd name="T14" fmla="*/ 2147483647 w 214"/>
              <a:gd name="T15" fmla="*/ 2147483647 h 267"/>
              <a:gd name="T16" fmla="*/ 2147483647 w 214"/>
              <a:gd name="T17" fmla="*/ 2147483647 h 267"/>
              <a:gd name="T18" fmla="*/ 2147483647 w 214"/>
              <a:gd name="T19" fmla="*/ 2147483647 h 267"/>
              <a:gd name="T20" fmla="*/ 2147483647 w 214"/>
              <a:gd name="T21" fmla="*/ 2147483647 h 267"/>
              <a:gd name="T22" fmla="*/ 2147483647 w 214"/>
              <a:gd name="T23" fmla="*/ 2147483647 h 267"/>
              <a:gd name="T24" fmla="*/ 2147483647 w 214"/>
              <a:gd name="T25" fmla="*/ 2147483647 h 267"/>
              <a:gd name="T26" fmla="*/ 2147483647 w 214"/>
              <a:gd name="T27" fmla="*/ 2147483647 h 267"/>
              <a:gd name="T28" fmla="*/ 2147483647 w 214"/>
              <a:gd name="T29" fmla="*/ 2147483647 h 267"/>
              <a:gd name="T30" fmla="*/ 2147483647 w 214"/>
              <a:gd name="T31" fmla="*/ 2147483647 h 267"/>
              <a:gd name="T32" fmla="*/ 2147483647 w 214"/>
              <a:gd name="T33" fmla="*/ 2147483647 h 267"/>
              <a:gd name="T34" fmla="*/ 2147483647 w 214"/>
              <a:gd name="T35" fmla="*/ 2147483647 h 267"/>
              <a:gd name="T36" fmla="*/ 2147483647 w 214"/>
              <a:gd name="T37" fmla="*/ 2147483647 h 267"/>
              <a:gd name="T38" fmla="*/ 2147483647 w 214"/>
              <a:gd name="T39" fmla="*/ 2147483647 h 267"/>
              <a:gd name="T40" fmla="*/ 2147483647 w 214"/>
              <a:gd name="T41" fmla="*/ 2147483647 h 267"/>
              <a:gd name="T42" fmla="*/ 2147483647 w 214"/>
              <a:gd name="T43" fmla="*/ 2147483647 h 267"/>
              <a:gd name="T44" fmla="*/ 2147483647 w 214"/>
              <a:gd name="T45" fmla="*/ 2147483647 h 267"/>
              <a:gd name="T46" fmla="*/ 2147483647 w 214"/>
              <a:gd name="T47" fmla="*/ 2147483647 h 267"/>
              <a:gd name="T48" fmla="*/ 2147483647 w 214"/>
              <a:gd name="T49" fmla="*/ 2147483647 h 267"/>
              <a:gd name="T50" fmla="*/ 2147483647 w 214"/>
              <a:gd name="T51" fmla="*/ 2147483647 h 267"/>
              <a:gd name="T52" fmla="*/ 2147483647 w 214"/>
              <a:gd name="T53" fmla="*/ 2147483647 h 267"/>
              <a:gd name="T54" fmla="*/ 2147483647 w 214"/>
              <a:gd name="T55" fmla="*/ 2147483647 h 267"/>
              <a:gd name="T56" fmla="*/ 2147483647 w 214"/>
              <a:gd name="T57" fmla="*/ 2147483647 h 267"/>
              <a:gd name="T58" fmla="*/ 2147483647 w 214"/>
              <a:gd name="T59" fmla="*/ 2147483647 h 267"/>
              <a:gd name="T60" fmla="*/ 2147483647 w 214"/>
              <a:gd name="T61" fmla="*/ 2147483647 h 267"/>
              <a:gd name="T62" fmla="*/ 2147483647 w 214"/>
              <a:gd name="T63" fmla="*/ 2147483647 h 267"/>
              <a:gd name="T64" fmla="*/ 2147483647 w 214"/>
              <a:gd name="T65" fmla="*/ 2147483647 h 267"/>
              <a:gd name="T66" fmla="*/ 2147483647 w 214"/>
              <a:gd name="T67" fmla="*/ 2147483647 h 267"/>
              <a:gd name="T68" fmla="*/ 2147483647 w 214"/>
              <a:gd name="T69" fmla="*/ 2147483647 h 267"/>
              <a:gd name="T70" fmla="*/ 2147483647 w 214"/>
              <a:gd name="T71" fmla="*/ 2147483647 h 267"/>
              <a:gd name="T72" fmla="*/ 2147483647 w 214"/>
              <a:gd name="T73" fmla="*/ 2147483647 h 267"/>
              <a:gd name="T74" fmla="*/ 2147483647 w 214"/>
              <a:gd name="T75" fmla="*/ 2147483647 h 267"/>
              <a:gd name="T76" fmla="*/ 2147483647 w 214"/>
              <a:gd name="T77" fmla="*/ 2147483647 h 267"/>
              <a:gd name="T78" fmla="*/ 2147483647 w 214"/>
              <a:gd name="T79" fmla="*/ 2147483647 h 267"/>
              <a:gd name="T80" fmla="*/ 2147483647 w 214"/>
              <a:gd name="T81" fmla="*/ 2147483647 h 267"/>
              <a:gd name="T82" fmla="*/ 2147483647 w 214"/>
              <a:gd name="T83" fmla="*/ 2147483647 h 267"/>
              <a:gd name="T84" fmla="*/ 2147483647 w 214"/>
              <a:gd name="T85" fmla="*/ 2147483647 h 267"/>
              <a:gd name="T86" fmla="*/ 2147483647 w 214"/>
              <a:gd name="T87" fmla="*/ 2147483647 h 267"/>
              <a:gd name="T88" fmla="*/ 2147483647 w 214"/>
              <a:gd name="T89" fmla="*/ 0 h 267"/>
              <a:gd name="T90" fmla="*/ 2147483647 w 214"/>
              <a:gd name="T91" fmla="*/ 2147483647 h 26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14"/>
              <a:gd name="T139" fmla="*/ 0 h 267"/>
              <a:gd name="T140" fmla="*/ 214 w 214"/>
              <a:gd name="T141" fmla="*/ 267 h 26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14" h="267">
                <a:moveTo>
                  <a:pt x="136" y="2"/>
                </a:moveTo>
                <a:lnTo>
                  <a:pt x="134" y="37"/>
                </a:lnTo>
                <a:lnTo>
                  <a:pt x="129" y="37"/>
                </a:lnTo>
                <a:lnTo>
                  <a:pt x="129" y="34"/>
                </a:lnTo>
                <a:lnTo>
                  <a:pt x="92" y="31"/>
                </a:lnTo>
                <a:lnTo>
                  <a:pt x="91" y="57"/>
                </a:lnTo>
                <a:lnTo>
                  <a:pt x="106" y="57"/>
                </a:lnTo>
                <a:lnTo>
                  <a:pt x="107" y="52"/>
                </a:lnTo>
                <a:lnTo>
                  <a:pt x="132" y="53"/>
                </a:lnTo>
                <a:lnTo>
                  <a:pt x="132" y="50"/>
                </a:lnTo>
                <a:lnTo>
                  <a:pt x="151" y="50"/>
                </a:lnTo>
                <a:lnTo>
                  <a:pt x="150" y="101"/>
                </a:lnTo>
                <a:lnTo>
                  <a:pt x="153" y="101"/>
                </a:lnTo>
                <a:lnTo>
                  <a:pt x="210" y="161"/>
                </a:lnTo>
                <a:lnTo>
                  <a:pt x="210" y="175"/>
                </a:lnTo>
                <a:lnTo>
                  <a:pt x="207" y="175"/>
                </a:lnTo>
                <a:lnTo>
                  <a:pt x="205" y="186"/>
                </a:lnTo>
                <a:lnTo>
                  <a:pt x="214" y="186"/>
                </a:lnTo>
                <a:lnTo>
                  <a:pt x="211" y="217"/>
                </a:lnTo>
                <a:lnTo>
                  <a:pt x="175" y="216"/>
                </a:lnTo>
                <a:lnTo>
                  <a:pt x="175" y="227"/>
                </a:lnTo>
                <a:lnTo>
                  <a:pt x="176" y="227"/>
                </a:lnTo>
                <a:lnTo>
                  <a:pt x="177" y="227"/>
                </a:lnTo>
                <a:lnTo>
                  <a:pt x="177" y="236"/>
                </a:lnTo>
                <a:lnTo>
                  <a:pt x="192" y="238"/>
                </a:lnTo>
                <a:lnTo>
                  <a:pt x="192" y="254"/>
                </a:lnTo>
                <a:lnTo>
                  <a:pt x="183" y="252"/>
                </a:lnTo>
                <a:lnTo>
                  <a:pt x="175" y="251"/>
                </a:lnTo>
                <a:lnTo>
                  <a:pt x="173" y="252"/>
                </a:lnTo>
                <a:lnTo>
                  <a:pt x="151" y="251"/>
                </a:lnTo>
                <a:lnTo>
                  <a:pt x="142" y="251"/>
                </a:lnTo>
                <a:lnTo>
                  <a:pt x="141" y="258"/>
                </a:lnTo>
                <a:lnTo>
                  <a:pt x="110" y="257"/>
                </a:lnTo>
                <a:lnTo>
                  <a:pt x="109" y="267"/>
                </a:lnTo>
                <a:lnTo>
                  <a:pt x="88" y="265"/>
                </a:lnTo>
                <a:lnTo>
                  <a:pt x="88" y="238"/>
                </a:lnTo>
                <a:lnTo>
                  <a:pt x="82" y="239"/>
                </a:lnTo>
                <a:lnTo>
                  <a:pt x="82" y="229"/>
                </a:lnTo>
                <a:lnTo>
                  <a:pt x="69" y="226"/>
                </a:lnTo>
                <a:lnTo>
                  <a:pt x="75" y="135"/>
                </a:lnTo>
                <a:lnTo>
                  <a:pt x="73" y="135"/>
                </a:lnTo>
                <a:lnTo>
                  <a:pt x="66" y="131"/>
                </a:lnTo>
                <a:lnTo>
                  <a:pt x="65" y="131"/>
                </a:lnTo>
                <a:lnTo>
                  <a:pt x="65" y="134"/>
                </a:lnTo>
                <a:lnTo>
                  <a:pt x="60" y="134"/>
                </a:lnTo>
                <a:lnTo>
                  <a:pt x="60" y="132"/>
                </a:lnTo>
                <a:lnTo>
                  <a:pt x="59" y="131"/>
                </a:lnTo>
                <a:lnTo>
                  <a:pt x="53" y="134"/>
                </a:lnTo>
                <a:lnTo>
                  <a:pt x="49" y="134"/>
                </a:lnTo>
                <a:lnTo>
                  <a:pt x="43" y="134"/>
                </a:lnTo>
                <a:lnTo>
                  <a:pt x="40" y="131"/>
                </a:lnTo>
                <a:lnTo>
                  <a:pt x="35" y="131"/>
                </a:lnTo>
                <a:lnTo>
                  <a:pt x="29" y="125"/>
                </a:lnTo>
                <a:lnTo>
                  <a:pt x="0" y="123"/>
                </a:lnTo>
                <a:lnTo>
                  <a:pt x="2" y="75"/>
                </a:lnTo>
                <a:lnTo>
                  <a:pt x="31" y="78"/>
                </a:lnTo>
                <a:lnTo>
                  <a:pt x="34" y="79"/>
                </a:lnTo>
                <a:lnTo>
                  <a:pt x="34" y="78"/>
                </a:lnTo>
                <a:lnTo>
                  <a:pt x="35" y="78"/>
                </a:lnTo>
                <a:lnTo>
                  <a:pt x="40" y="81"/>
                </a:lnTo>
                <a:lnTo>
                  <a:pt x="40" y="68"/>
                </a:lnTo>
                <a:lnTo>
                  <a:pt x="31" y="68"/>
                </a:lnTo>
                <a:lnTo>
                  <a:pt x="31" y="65"/>
                </a:lnTo>
                <a:lnTo>
                  <a:pt x="31" y="63"/>
                </a:lnTo>
                <a:lnTo>
                  <a:pt x="32" y="63"/>
                </a:lnTo>
                <a:lnTo>
                  <a:pt x="32" y="60"/>
                </a:lnTo>
                <a:lnTo>
                  <a:pt x="31" y="59"/>
                </a:lnTo>
                <a:lnTo>
                  <a:pt x="32" y="57"/>
                </a:lnTo>
                <a:lnTo>
                  <a:pt x="34" y="54"/>
                </a:lnTo>
                <a:lnTo>
                  <a:pt x="35" y="53"/>
                </a:lnTo>
                <a:lnTo>
                  <a:pt x="35" y="52"/>
                </a:lnTo>
                <a:lnTo>
                  <a:pt x="34" y="50"/>
                </a:lnTo>
                <a:lnTo>
                  <a:pt x="37" y="11"/>
                </a:lnTo>
                <a:lnTo>
                  <a:pt x="37" y="6"/>
                </a:lnTo>
                <a:lnTo>
                  <a:pt x="63" y="8"/>
                </a:lnTo>
                <a:lnTo>
                  <a:pt x="63" y="6"/>
                </a:lnTo>
                <a:lnTo>
                  <a:pt x="62" y="6"/>
                </a:lnTo>
                <a:lnTo>
                  <a:pt x="63" y="3"/>
                </a:lnTo>
                <a:lnTo>
                  <a:pt x="68" y="3"/>
                </a:lnTo>
                <a:lnTo>
                  <a:pt x="72" y="3"/>
                </a:lnTo>
                <a:lnTo>
                  <a:pt x="87" y="3"/>
                </a:lnTo>
                <a:lnTo>
                  <a:pt x="90" y="5"/>
                </a:lnTo>
                <a:lnTo>
                  <a:pt x="94" y="5"/>
                </a:lnTo>
                <a:lnTo>
                  <a:pt x="95" y="5"/>
                </a:lnTo>
                <a:lnTo>
                  <a:pt x="98" y="3"/>
                </a:lnTo>
                <a:lnTo>
                  <a:pt x="104" y="2"/>
                </a:lnTo>
                <a:lnTo>
                  <a:pt x="107" y="0"/>
                </a:lnTo>
                <a:lnTo>
                  <a:pt x="114" y="0"/>
                </a:lnTo>
                <a:lnTo>
                  <a:pt x="126" y="2"/>
                </a:lnTo>
                <a:lnTo>
                  <a:pt x="136" y="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74" name="Freeform 269"/>
          <p:cNvSpPr>
            <a:spLocks/>
          </p:cNvSpPr>
          <p:nvPr/>
        </p:nvSpPr>
        <p:spPr bwMode="auto">
          <a:xfrm rot="21334256">
            <a:off x="18490907" y="3461208"/>
            <a:ext cx="643740" cy="747852"/>
          </a:xfrm>
          <a:custGeom>
            <a:avLst/>
            <a:gdLst>
              <a:gd name="T0" fmla="*/ 2147483647 w 208"/>
              <a:gd name="T1" fmla="*/ 2147483647 h 274"/>
              <a:gd name="T2" fmla="*/ 2147483647 w 208"/>
              <a:gd name="T3" fmla="*/ 2147483647 h 274"/>
              <a:gd name="T4" fmla="*/ 2147483647 w 208"/>
              <a:gd name="T5" fmla="*/ 2147483647 h 274"/>
              <a:gd name="T6" fmla="*/ 2147483647 w 208"/>
              <a:gd name="T7" fmla="*/ 2147483647 h 274"/>
              <a:gd name="T8" fmla="*/ 2147483647 w 208"/>
              <a:gd name="T9" fmla="*/ 2147483647 h 274"/>
              <a:gd name="T10" fmla="*/ 2147483647 w 208"/>
              <a:gd name="T11" fmla="*/ 2147483647 h 274"/>
              <a:gd name="T12" fmla="*/ 2147483647 w 208"/>
              <a:gd name="T13" fmla="*/ 2147483647 h 274"/>
              <a:gd name="T14" fmla="*/ 2147483647 w 208"/>
              <a:gd name="T15" fmla="*/ 2147483647 h 274"/>
              <a:gd name="T16" fmla="*/ 2147483647 w 208"/>
              <a:gd name="T17" fmla="*/ 2147483647 h 274"/>
              <a:gd name="T18" fmla="*/ 2147483647 w 208"/>
              <a:gd name="T19" fmla="*/ 2147483647 h 274"/>
              <a:gd name="T20" fmla="*/ 2147483647 w 208"/>
              <a:gd name="T21" fmla="*/ 2147483647 h 274"/>
              <a:gd name="T22" fmla="*/ 2147483647 w 208"/>
              <a:gd name="T23" fmla="*/ 2147483647 h 274"/>
              <a:gd name="T24" fmla="*/ 2147483647 w 208"/>
              <a:gd name="T25" fmla="*/ 2147483647 h 274"/>
              <a:gd name="T26" fmla="*/ 2147483647 w 208"/>
              <a:gd name="T27" fmla="*/ 2147483647 h 274"/>
              <a:gd name="T28" fmla="*/ 2147483647 w 208"/>
              <a:gd name="T29" fmla="*/ 2147483647 h 274"/>
              <a:gd name="T30" fmla="*/ 2147483647 w 208"/>
              <a:gd name="T31" fmla="*/ 2147483647 h 274"/>
              <a:gd name="T32" fmla="*/ 2147483647 w 208"/>
              <a:gd name="T33" fmla="*/ 2147483647 h 274"/>
              <a:gd name="T34" fmla="*/ 2147483647 w 208"/>
              <a:gd name="T35" fmla="*/ 2147483647 h 274"/>
              <a:gd name="T36" fmla="*/ 2147483647 w 208"/>
              <a:gd name="T37" fmla="*/ 2147483647 h 274"/>
              <a:gd name="T38" fmla="*/ 2147483647 w 208"/>
              <a:gd name="T39" fmla="*/ 2147483647 h 274"/>
              <a:gd name="T40" fmla="*/ 2147483647 w 208"/>
              <a:gd name="T41" fmla="*/ 2147483647 h 274"/>
              <a:gd name="T42" fmla="*/ 2147483647 w 208"/>
              <a:gd name="T43" fmla="*/ 2147483647 h 274"/>
              <a:gd name="T44" fmla="*/ 2147483647 w 208"/>
              <a:gd name="T45" fmla="*/ 2147483647 h 274"/>
              <a:gd name="T46" fmla="*/ 2147483647 w 208"/>
              <a:gd name="T47" fmla="*/ 2147483647 h 274"/>
              <a:gd name="T48" fmla="*/ 2147483647 w 208"/>
              <a:gd name="T49" fmla="*/ 2147483647 h 274"/>
              <a:gd name="T50" fmla="*/ 2147483647 w 208"/>
              <a:gd name="T51" fmla="*/ 2147483647 h 274"/>
              <a:gd name="T52" fmla="*/ 2147483647 w 208"/>
              <a:gd name="T53" fmla="*/ 2147483647 h 274"/>
              <a:gd name="T54" fmla="*/ 2147483647 w 208"/>
              <a:gd name="T55" fmla="*/ 2147483647 h 274"/>
              <a:gd name="T56" fmla="*/ 2147483647 w 208"/>
              <a:gd name="T57" fmla="*/ 2147483647 h 274"/>
              <a:gd name="T58" fmla="*/ 2147483647 w 208"/>
              <a:gd name="T59" fmla="*/ 2147483647 h 274"/>
              <a:gd name="T60" fmla="*/ 2147483647 w 208"/>
              <a:gd name="T61" fmla="*/ 2147483647 h 274"/>
              <a:gd name="T62" fmla="*/ 2147483647 w 208"/>
              <a:gd name="T63" fmla="*/ 2147483647 h 274"/>
              <a:gd name="T64" fmla="*/ 2147483647 w 208"/>
              <a:gd name="T65" fmla="*/ 2147483647 h 274"/>
              <a:gd name="T66" fmla="*/ 2147483647 w 208"/>
              <a:gd name="T67" fmla="*/ 2147483647 h 274"/>
              <a:gd name="T68" fmla="*/ 2147483647 w 208"/>
              <a:gd name="T69" fmla="*/ 2147483647 h 274"/>
              <a:gd name="T70" fmla="*/ 2147483647 w 208"/>
              <a:gd name="T71" fmla="*/ 2147483647 h 274"/>
              <a:gd name="T72" fmla="*/ 2147483647 w 208"/>
              <a:gd name="T73" fmla="*/ 2147483647 h 274"/>
              <a:gd name="T74" fmla="*/ 2147483647 w 208"/>
              <a:gd name="T75" fmla="*/ 2147483647 h 274"/>
              <a:gd name="T76" fmla="*/ 2147483647 w 208"/>
              <a:gd name="T77" fmla="*/ 2147483647 h 274"/>
              <a:gd name="T78" fmla="*/ 2147483647 w 208"/>
              <a:gd name="T79" fmla="*/ 2147483647 h 274"/>
              <a:gd name="T80" fmla="*/ 2147483647 w 208"/>
              <a:gd name="T81" fmla="*/ 2147483647 h 274"/>
              <a:gd name="T82" fmla="*/ 2147483647 w 208"/>
              <a:gd name="T83" fmla="*/ 2147483647 h 274"/>
              <a:gd name="T84" fmla="*/ 2147483647 w 208"/>
              <a:gd name="T85" fmla="*/ 2147483647 h 274"/>
              <a:gd name="T86" fmla="*/ 2147483647 w 208"/>
              <a:gd name="T87" fmla="*/ 2147483647 h 274"/>
              <a:gd name="T88" fmla="*/ 2147483647 w 208"/>
              <a:gd name="T89" fmla="*/ 2147483647 h 274"/>
              <a:gd name="T90" fmla="*/ 2147483647 w 208"/>
              <a:gd name="T91" fmla="*/ 2147483647 h 274"/>
              <a:gd name="T92" fmla="*/ 2147483647 w 208"/>
              <a:gd name="T93" fmla="*/ 2147483647 h 274"/>
              <a:gd name="T94" fmla="*/ 2147483647 w 208"/>
              <a:gd name="T95" fmla="*/ 2147483647 h 274"/>
              <a:gd name="T96" fmla="*/ 2147483647 w 208"/>
              <a:gd name="T97" fmla="*/ 2147483647 h 274"/>
              <a:gd name="T98" fmla="*/ 2147483647 w 208"/>
              <a:gd name="T99" fmla="*/ 2147483647 h 274"/>
              <a:gd name="T100" fmla="*/ 2147483647 w 208"/>
              <a:gd name="T101" fmla="*/ 2147483647 h 274"/>
              <a:gd name="T102" fmla="*/ 2147483647 w 208"/>
              <a:gd name="T103" fmla="*/ 2147483647 h 274"/>
              <a:gd name="T104" fmla="*/ 2147483647 w 208"/>
              <a:gd name="T105" fmla="*/ 0 h 27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08"/>
              <a:gd name="T160" fmla="*/ 0 h 274"/>
              <a:gd name="T161" fmla="*/ 208 w 208"/>
              <a:gd name="T162" fmla="*/ 274 h 27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08" h="274">
                <a:moveTo>
                  <a:pt x="134" y="0"/>
                </a:moveTo>
                <a:lnTo>
                  <a:pt x="134" y="2"/>
                </a:lnTo>
                <a:lnTo>
                  <a:pt x="137" y="15"/>
                </a:lnTo>
                <a:lnTo>
                  <a:pt x="137" y="18"/>
                </a:lnTo>
                <a:lnTo>
                  <a:pt x="142" y="16"/>
                </a:lnTo>
                <a:lnTo>
                  <a:pt x="148" y="16"/>
                </a:lnTo>
                <a:lnTo>
                  <a:pt x="148" y="15"/>
                </a:lnTo>
                <a:lnTo>
                  <a:pt x="148" y="12"/>
                </a:lnTo>
                <a:lnTo>
                  <a:pt x="148" y="10"/>
                </a:lnTo>
                <a:lnTo>
                  <a:pt x="151" y="10"/>
                </a:lnTo>
                <a:lnTo>
                  <a:pt x="153" y="10"/>
                </a:lnTo>
                <a:lnTo>
                  <a:pt x="156" y="12"/>
                </a:lnTo>
                <a:lnTo>
                  <a:pt x="157" y="13"/>
                </a:lnTo>
                <a:lnTo>
                  <a:pt x="159" y="25"/>
                </a:lnTo>
                <a:lnTo>
                  <a:pt x="162" y="38"/>
                </a:lnTo>
                <a:lnTo>
                  <a:pt x="163" y="44"/>
                </a:lnTo>
                <a:lnTo>
                  <a:pt x="164" y="48"/>
                </a:lnTo>
                <a:lnTo>
                  <a:pt x="166" y="51"/>
                </a:lnTo>
                <a:lnTo>
                  <a:pt x="167" y="51"/>
                </a:lnTo>
                <a:lnTo>
                  <a:pt x="172" y="50"/>
                </a:lnTo>
                <a:lnTo>
                  <a:pt x="179" y="48"/>
                </a:lnTo>
                <a:lnTo>
                  <a:pt x="181" y="48"/>
                </a:lnTo>
                <a:lnTo>
                  <a:pt x="181" y="50"/>
                </a:lnTo>
                <a:lnTo>
                  <a:pt x="182" y="56"/>
                </a:lnTo>
                <a:lnTo>
                  <a:pt x="184" y="59"/>
                </a:lnTo>
                <a:lnTo>
                  <a:pt x="184" y="62"/>
                </a:lnTo>
                <a:lnTo>
                  <a:pt x="185" y="63"/>
                </a:lnTo>
                <a:lnTo>
                  <a:pt x="189" y="62"/>
                </a:lnTo>
                <a:lnTo>
                  <a:pt x="194" y="60"/>
                </a:lnTo>
                <a:lnTo>
                  <a:pt x="198" y="60"/>
                </a:lnTo>
                <a:lnTo>
                  <a:pt x="200" y="63"/>
                </a:lnTo>
                <a:lnTo>
                  <a:pt x="201" y="65"/>
                </a:lnTo>
                <a:lnTo>
                  <a:pt x="204" y="66"/>
                </a:lnTo>
                <a:lnTo>
                  <a:pt x="206" y="66"/>
                </a:lnTo>
                <a:lnTo>
                  <a:pt x="207" y="68"/>
                </a:lnTo>
                <a:lnTo>
                  <a:pt x="208" y="69"/>
                </a:lnTo>
                <a:lnTo>
                  <a:pt x="208" y="73"/>
                </a:lnTo>
                <a:lnTo>
                  <a:pt x="207" y="76"/>
                </a:lnTo>
                <a:lnTo>
                  <a:pt x="200" y="79"/>
                </a:lnTo>
                <a:lnTo>
                  <a:pt x="197" y="79"/>
                </a:lnTo>
                <a:lnTo>
                  <a:pt x="197" y="81"/>
                </a:lnTo>
                <a:lnTo>
                  <a:pt x="197" y="82"/>
                </a:lnTo>
                <a:lnTo>
                  <a:pt x="195" y="85"/>
                </a:lnTo>
                <a:lnTo>
                  <a:pt x="195" y="94"/>
                </a:lnTo>
                <a:lnTo>
                  <a:pt x="194" y="98"/>
                </a:lnTo>
                <a:lnTo>
                  <a:pt x="191" y="98"/>
                </a:lnTo>
                <a:lnTo>
                  <a:pt x="186" y="98"/>
                </a:lnTo>
                <a:lnTo>
                  <a:pt x="179" y="98"/>
                </a:lnTo>
                <a:lnTo>
                  <a:pt x="176" y="98"/>
                </a:lnTo>
                <a:lnTo>
                  <a:pt x="175" y="98"/>
                </a:lnTo>
                <a:lnTo>
                  <a:pt x="175" y="101"/>
                </a:lnTo>
                <a:lnTo>
                  <a:pt x="176" y="107"/>
                </a:lnTo>
                <a:lnTo>
                  <a:pt x="176" y="110"/>
                </a:lnTo>
                <a:lnTo>
                  <a:pt x="175" y="111"/>
                </a:lnTo>
                <a:lnTo>
                  <a:pt x="173" y="111"/>
                </a:lnTo>
                <a:lnTo>
                  <a:pt x="170" y="111"/>
                </a:lnTo>
                <a:lnTo>
                  <a:pt x="169" y="111"/>
                </a:lnTo>
                <a:lnTo>
                  <a:pt x="166" y="113"/>
                </a:lnTo>
                <a:lnTo>
                  <a:pt x="164" y="113"/>
                </a:lnTo>
                <a:lnTo>
                  <a:pt x="167" y="119"/>
                </a:lnTo>
                <a:lnTo>
                  <a:pt x="172" y="122"/>
                </a:lnTo>
                <a:lnTo>
                  <a:pt x="178" y="123"/>
                </a:lnTo>
                <a:lnTo>
                  <a:pt x="184" y="126"/>
                </a:lnTo>
                <a:lnTo>
                  <a:pt x="186" y="126"/>
                </a:lnTo>
                <a:lnTo>
                  <a:pt x="189" y="129"/>
                </a:lnTo>
                <a:lnTo>
                  <a:pt x="194" y="132"/>
                </a:lnTo>
                <a:lnTo>
                  <a:pt x="195" y="135"/>
                </a:lnTo>
                <a:lnTo>
                  <a:pt x="203" y="147"/>
                </a:lnTo>
                <a:lnTo>
                  <a:pt x="204" y="151"/>
                </a:lnTo>
                <a:lnTo>
                  <a:pt x="206" y="154"/>
                </a:lnTo>
                <a:lnTo>
                  <a:pt x="206" y="155"/>
                </a:lnTo>
                <a:lnTo>
                  <a:pt x="204" y="160"/>
                </a:lnTo>
                <a:lnTo>
                  <a:pt x="203" y="163"/>
                </a:lnTo>
                <a:lnTo>
                  <a:pt x="201" y="166"/>
                </a:lnTo>
                <a:lnTo>
                  <a:pt x="201" y="167"/>
                </a:lnTo>
                <a:lnTo>
                  <a:pt x="200" y="172"/>
                </a:lnTo>
                <a:lnTo>
                  <a:pt x="198" y="176"/>
                </a:lnTo>
                <a:lnTo>
                  <a:pt x="197" y="179"/>
                </a:lnTo>
                <a:lnTo>
                  <a:pt x="195" y="182"/>
                </a:lnTo>
                <a:lnTo>
                  <a:pt x="194" y="186"/>
                </a:lnTo>
                <a:lnTo>
                  <a:pt x="194" y="189"/>
                </a:lnTo>
                <a:lnTo>
                  <a:pt x="194" y="191"/>
                </a:lnTo>
                <a:lnTo>
                  <a:pt x="192" y="194"/>
                </a:lnTo>
                <a:lnTo>
                  <a:pt x="189" y="195"/>
                </a:lnTo>
                <a:lnTo>
                  <a:pt x="189" y="196"/>
                </a:lnTo>
                <a:lnTo>
                  <a:pt x="186" y="198"/>
                </a:lnTo>
                <a:lnTo>
                  <a:pt x="185" y="199"/>
                </a:lnTo>
                <a:lnTo>
                  <a:pt x="185" y="201"/>
                </a:lnTo>
                <a:lnTo>
                  <a:pt x="184" y="202"/>
                </a:lnTo>
                <a:lnTo>
                  <a:pt x="182" y="202"/>
                </a:lnTo>
                <a:lnTo>
                  <a:pt x="182" y="204"/>
                </a:lnTo>
                <a:lnTo>
                  <a:pt x="179" y="207"/>
                </a:lnTo>
                <a:lnTo>
                  <a:pt x="178" y="208"/>
                </a:lnTo>
                <a:lnTo>
                  <a:pt x="178" y="211"/>
                </a:lnTo>
                <a:lnTo>
                  <a:pt x="176" y="213"/>
                </a:lnTo>
                <a:lnTo>
                  <a:pt x="175" y="214"/>
                </a:lnTo>
                <a:lnTo>
                  <a:pt x="173" y="217"/>
                </a:lnTo>
                <a:lnTo>
                  <a:pt x="172" y="217"/>
                </a:lnTo>
                <a:lnTo>
                  <a:pt x="167" y="220"/>
                </a:lnTo>
                <a:lnTo>
                  <a:pt x="164" y="220"/>
                </a:lnTo>
                <a:lnTo>
                  <a:pt x="160" y="221"/>
                </a:lnTo>
                <a:lnTo>
                  <a:pt x="154" y="224"/>
                </a:lnTo>
                <a:lnTo>
                  <a:pt x="150" y="226"/>
                </a:lnTo>
                <a:lnTo>
                  <a:pt x="147" y="232"/>
                </a:lnTo>
                <a:lnTo>
                  <a:pt x="147" y="237"/>
                </a:lnTo>
                <a:lnTo>
                  <a:pt x="145" y="240"/>
                </a:lnTo>
                <a:lnTo>
                  <a:pt x="142" y="242"/>
                </a:lnTo>
                <a:lnTo>
                  <a:pt x="142" y="243"/>
                </a:lnTo>
                <a:lnTo>
                  <a:pt x="142" y="248"/>
                </a:lnTo>
                <a:lnTo>
                  <a:pt x="141" y="248"/>
                </a:lnTo>
                <a:lnTo>
                  <a:pt x="137" y="248"/>
                </a:lnTo>
                <a:lnTo>
                  <a:pt x="132" y="246"/>
                </a:lnTo>
                <a:lnTo>
                  <a:pt x="128" y="245"/>
                </a:lnTo>
                <a:lnTo>
                  <a:pt x="123" y="245"/>
                </a:lnTo>
                <a:lnTo>
                  <a:pt x="122" y="245"/>
                </a:lnTo>
                <a:lnTo>
                  <a:pt x="122" y="248"/>
                </a:lnTo>
                <a:lnTo>
                  <a:pt x="123" y="252"/>
                </a:lnTo>
                <a:lnTo>
                  <a:pt x="122" y="259"/>
                </a:lnTo>
                <a:lnTo>
                  <a:pt x="122" y="262"/>
                </a:lnTo>
                <a:lnTo>
                  <a:pt x="119" y="262"/>
                </a:lnTo>
                <a:lnTo>
                  <a:pt x="112" y="262"/>
                </a:lnTo>
                <a:lnTo>
                  <a:pt x="115" y="265"/>
                </a:lnTo>
                <a:lnTo>
                  <a:pt x="112" y="267"/>
                </a:lnTo>
                <a:lnTo>
                  <a:pt x="110" y="267"/>
                </a:lnTo>
                <a:lnTo>
                  <a:pt x="109" y="267"/>
                </a:lnTo>
                <a:lnTo>
                  <a:pt x="104" y="267"/>
                </a:lnTo>
                <a:lnTo>
                  <a:pt x="101" y="268"/>
                </a:lnTo>
                <a:lnTo>
                  <a:pt x="100" y="270"/>
                </a:lnTo>
                <a:lnTo>
                  <a:pt x="100" y="271"/>
                </a:lnTo>
                <a:lnTo>
                  <a:pt x="99" y="274"/>
                </a:lnTo>
                <a:lnTo>
                  <a:pt x="97" y="273"/>
                </a:lnTo>
                <a:lnTo>
                  <a:pt x="96" y="271"/>
                </a:lnTo>
                <a:lnTo>
                  <a:pt x="93" y="265"/>
                </a:lnTo>
                <a:lnTo>
                  <a:pt x="93" y="262"/>
                </a:lnTo>
                <a:lnTo>
                  <a:pt x="91" y="262"/>
                </a:lnTo>
                <a:lnTo>
                  <a:pt x="90" y="262"/>
                </a:lnTo>
                <a:lnTo>
                  <a:pt x="88" y="259"/>
                </a:lnTo>
                <a:lnTo>
                  <a:pt x="87" y="258"/>
                </a:lnTo>
                <a:lnTo>
                  <a:pt x="85" y="259"/>
                </a:lnTo>
                <a:lnTo>
                  <a:pt x="85" y="261"/>
                </a:lnTo>
                <a:lnTo>
                  <a:pt x="85" y="262"/>
                </a:lnTo>
                <a:lnTo>
                  <a:pt x="87" y="265"/>
                </a:lnTo>
                <a:lnTo>
                  <a:pt x="88" y="267"/>
                </a:lnTo>
                <a:lnTo>
                  <a:pt x="88" y="270"/>
                </a:lnTo>
                <a:lnTo>
                  <a:pt x="88" y="271"/>
                </a:lnTo>
                <a:lnTo>
                  <a:pt x="85" y="270"/>
                </a:lnTo>
                <a:lnTo>
                  <a:pt x="84" y="271"/>
                </a:lnTo>
                <a:lnTo>
                  <a:pt x="81" y="271"/>
                </a:lnTo>
                <a:lnTo>
                  <a:pt x="79" y="274"/>
                </a:lnTo>
                <a:lnTo>
                  <a:pt x="77" y="273"/>
                </a:lnTo>
                <a:lnTo>
                  <a:pt x="74" y="273"/>
                </a:lnTo>
                <a:lnTo>
                  <a:pt x="72" y="271"/>
                </a:lnTo>
                <a:lnTo>
                  <a:pt x="69" y="268"/>
                </a:lnTo>
                <a:lnTo>
                  <a:pt x="69" y="264"/>
                </a:lnTo>
                <a:lnTo>
                  <a:pt x="66" y="261"/>
                </a:lnTo>
                <a:lnTo>
                  <a:pt x="68" y="258"/>
                </a:lnTo>
                <a:lnTo>
                  <a:pt x="72" y="258"/>
                </a:lnTo>
                <a:lnTo>
                  <a:pt x="74" y="255"/>
                </a:lnTo>
                <a:lnTo>
                  <a:pt x="75" y="254"/>
                </a:lnTo>
                <a:lnTo>
                  <a:pt x="74" y="252"/>
                </a:lnTo>
                <a:lnTo>
                  <a:pt x="71" y="254"/>
                </a:lnTo>
                <a:lnTo>
                  <a:pt x="69" y="255"/>
                </a:lnTo>
                <a:lnTo>
                  <a:pt x="68" y="255"/>
                </a:lnTo>
                <a:lnTo>
                  <a:pt x="66" y="255"/>
                </a:lnTo>
                <a:lnTo>
                  <a:pt x="66" y="257"/>
                </a:lnTo>
                <a:lnTo>
                  <a:pt x="65" y="257"/>
                </a:lnTo>
                <a:lnTo>
                  <a:pt x="63" y="258"/>
                </a:lnTo>
                <a:lnTo>
                  <a:pt x="62" y="259"/>
                </a:lnTo>
                <a:lnTo>
                  <a:pt x="60" y="259"/>
                </a:lnTo>
                <a:lnTo>
                  <a:pt x="59" y="257"/>
                </a:lnTo>
                <a:lnTo>
                  <a:pt x="57" y="257"/>
                </a:lnTo>
                <a:lnTo>
                  <a:pt x="56" y="255"/>
                </a:lnTo>
                <a:lnTo>
                  <a:pt x="57" y="254"/>
                </a:lnTo>
                <a:lnTo>
                  <a:pt x="60" y="251"/>
                </a:lnTo>
                <a:lnTo>
                  <a:pt x="65" y="246"/>
                </a:lnTo>
                <a:lnTo>
                  <a:pt x="65" y="243"/>
                </a:lnTo>
                <a:lnTo>
                  <a:pt x="63" y="240"/>
                </a:lnTo>
                <a:lnTo>
                  <a:pt x="63" y="237"/>
                </a:lnTo>
                <a:lnTo>
                  <a:pt x="63" y="235"/>
                </a:lnTo>
                <a:lnTo>
                  <a:pt x="65" y="233"/>
                </a:lnTo>
                <a:lnTo>
                  <a:pt x="66" y="235"/>
                </a:lnTo>
                <a:lnTo>
                  <a:pt x="68" y="239"/>
                </a:lnTo>
                <a:lnTo>
                  <a:pt x="69" y="237"/>
                </a:lnTo>
                <a:lnTo>
                  <a:pt x="69" y="236"/>
                </a:lnTo>
                <a:lnTo>
                  <a:pt x="69" y="233"/>
                </a:lnTo>
                <a:lnTo>
                  <a:pt x="69" y="230"/>
                </a:lnTo>
                <a:lnTo>
                  <a:pt x="66" y="229"/>
                </a:lnTo>
                <a:lnTo>
                  <a:pt x="62" y="226"/>
                </a:lnTo>
                <a:lnTo>
                  <a:pt x="57" y="223"/>
                </a:lnTo>
                <a:lnTo>
                  <a:pt x="55" y="223"/>
                </a:lnTo>
                <a:lnTo>
                  <a:pt x="52" y="223"/>
                </a:lnTo>
                <a:lnTo>
                  <a:pt x="49" y="223"/>
                </a:lnTo>
                <a:lnTo>
                  <a:pt x="44" y="221"/>
                </a:lnTo>
                <a:lnTo>
                  <a:pt x="41" y="220"/>
                </a:lnTo>
                <a:lnTo>
                  <a:pt x="41" y="217"/>
                </a:lnTo>
                <a:lnTo>
                  <a:pt x="40" y="216"/>
                </a:lnTo>
                <a:lnTo>
                  <a:pt x="37" y="216"/>
                </a:lnTo>
                <a:lnTo>
                  <a:pt x="36" y="218"/>
                </a:lnTo>
                <a:lnTo>
                  <a:pt x="30" y="217"/>
                </a:lnTo>
                <a:lnTo>
                  <a:pt x="28" y="216"/>
                </a:lnTo>
                <a:lnTo>
                  <a:pt x="27" y="214"/>
                </a:lnTo>
                <a:lnTo>
                  <a:pt x="25" y="211"/>
                </a:lnTo>
                <a:lnTo>
                  <a:pt x="28" y="204"/>
                </a:lnTo>
                <a:lnTo>
                  <a:pt x="33" y="204"/>
                </a:lnTo>
                <a:lnTo>
                  <a:pt x="36" y="205"/>
                </a:lnTo>
                <a:lnTo>
                  <a:pt x="38" y="204"/>
                </a:lnTo>
                <a:lnTo>
                  <a:pt x="36" y="201"/>
                </a:lnTo>
                <a:lnTo>
                  <a:pt x="38" y="199"/>
                </a:lnTo>
                <a:lnTo>
                  <a:pt x="43" y="201"/>
                </a:lnTo>
                <a:lnTo>
                  <a:pt x="44" y="199"/>
                </a:lnTo>
                <a:lnTo>
                  <a:pt x="41" y="196"/>
                </a:lnTo>
                <a:lnTo>
                  <a:pt x="37" y="195"/>
                </a:lnTo>
                <a:lnTo>
                  <a:pt x="37" y="194"/>
                </a:lnTo>
                <a:lnTo>
                  <a:pt x="37" y="192"/>
                </a:lnTo>
                <a:lnTo>
                  <a:pt x="34" y="195"/>
                </a:lnTo>
                <a:lnTo>
                  <a:pt x="33" y="194"/>
                </a:lnTo>
                <a:lnTo>
                  <a:pt x="33" y="195"/>
                </a:lnTo>
                <a:lnTo>
                  <a:pt x="30" y="195"/>
                </a:lnTo>
                <a:lnTo>
                  <a:pt x="27" y="196"/>
                </a:lnTo>
                <a:lnTo>
                  <a:pt x="21" y="185"/>
                </a:lnTo>
                <a:lnTo>
                  <a:pt x="19" y="170"/>
                </a:lnTo>
                <a:lnTo>
                  <a:pt x="15" y="167"/>
                </a:lnTo>
                <a:lnTo>
                  <a:pt x="11" y="157"/>
                </a:lnTo>
                <a:lnTo>
                  <a:pt x="12" y="144"/>
                </a:lnTo>
                <a:lnTo>
                  <a:pt x="8" y="139"/>
                </a:lnTo>
                <a:lnTo>
                  <a:pt x="3" y="138"/>
                </a:lnTo>
                <a:lnTo>
                  <a:pt x="2" y="135"/>
                </a:lnTo>
                <a:lnTo>
                  <a:pt x="0" y="132"/>
                </a:lnTo>
                <a:lnTo>
                  <a:pt x="0" y="126"/>
                </a:lnTo>
                <a:lnTo>
                  <a:pt x="21" y="116"/>
                </a:lnTo>
                <a:lnTo>
                  <a:pt x="27" y="120"/>
                </a:lnTo>
                <a:lnTo>
                  <a:pt x="31" y="119"/>
                </a:lnTo>
                <a:lnTo>
                  <a:pt x="34" y="109"/>
                </a:lnTo>
                <a:lnTo>
                  <a:pt x="37" y="104"/>
                </a:lnTo>
                <a:lnTo>
                  <a:pt x="36" y="97"/>
                </a:lnTo>
                <a:lnTo>
                  <a:pt x="41" y="92"/>
                </a:lnTo>
                <a:lnTo>
                  <a:pt x="40" y="89"/>
                </a:lnTo>
                <a:lnTo>
                  <a:pt x="46" y="85"/>
                </a:lnTo>
                <a:lnTo>
                  <a:pt x="40" y="68"/>
                </a:lnTo>
                <a:lnTo>
                  <a:pt x="46" y="68"/>
                </a:lnTo>
                <a:lnTo>
                  <a:pt x="37" y="59"/>
                </a:lnTo>
                <a:lnTo>
                  <a:pt x="38" y="56"/>
                </a:lnTo>
                <a:lnTo>
                  <a:pt x="37" y="53"/>
                </a:lnTo>
                <a:lnTo>
                  <a:pt x="50" y="40"/>
                </a:lnTo>
                <a:lnTo>
                  <a:pt x="59" y="32"/>
                </a:lnTo>
                <a:lnTo>
                  <a:pt x="74" y="47"/>
                </a:lnTo>
                <a:lnTo>
                  <a:pt x="87" y="34"/>
                </a:lnTo>
                <a:lnTo>
                  <a:pt x="84" y="31"/>
                </a:lnTo>
                <a:lnTo>
                  <a:pt x="97" y="19"/>
                </a:lnTo>
                <a:lnTo>
                  <a:pt x="97" y="18"/>
                </a:lnTo>
                <a:lnTo>
                  <a:pt x="101" y="15"/>
                </a:lnTo>
                <a:lnTo>
                  <a:pt x="104" y="16"/>
                </a:lnTo>
                <a:lnTo>
                  <a:pt x="107" y="13"/>
                </a:lnTo>
                <a:lnTo>
                  <a:pt x="103" y="7"/>
                </a:lnTo>
                <a:lnTo>
                  <a:pt x="101" y="6"/>
                </a:lnTo>
                <a:lnTo>
                  <a:pt x="134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5" name="Freeform 270"/>
          <p:cNvSpPr>
            <a:spLocks/>
          </p:cNvSpPr>
          <p:nvPr/>
        </p:nvSpPr>
        <p:spPr bwMode="auto">
          <a:xfrm rot="21334256">
            <a:off x="17004581" y="1615929"/>
            <a:ext cx="793670" cy="442631"/>
          </a:xfrm>
          <a:custGeom>
            <a:avLst/>
            <a:gdLst>
              <a:gd name="T0" fmla="*/ 2147483647 w 257"/>
              <a:gd name="T1" fmla="*/ 2147483647 h 163"/>
              <a:gd name="T2" fmla="*/ 2147483647 w 257"/>
              <a:gd name="T3" fmla="*/ 2147483647 h 163"/>
              <a:gd name="T4" fmla="*/ 2147483647 w 257"/>
              <a:gd name="T5" fmla="*/ 2147483647 h 163"/>
              <a:gd name="T6" fmla="*/ 2147483647 w 257"/>
              <a:gd name="T7" fmla="*/ 2147483647 h 163"/>
              <a:gd name="T8" fmla="*/ 2147483647 w 257"/>
              <a:gd name="T9" fmla="*/ 2147483647 h 163"/>
              <a:gd name="T10" fmla="*/ 2147483647 w 257"/>
              <a:gd name="T11" fmla="*/ 2147483647 h 163"/>
              <a:gd name="T12" fmla="*/ 2147483647 w 257"/>
              <a:gd name="T13" fmla="*/ 2147483647 h 163"/>
              <a:gd name="T14" fmla="*/ 2147483647 w 257"/>
              <a:gd name="T15" fmla="*/ 2147483647 h 163"/>
              <a:gd name="T16" fmla="*/ 2147483647 w 257"/>
              <a:gd name="T17" fmla="*/ 2147483647 h 163"/>
              <a:gd name="T18" fmla="*/ 2147483647 w 257"/>
              <a:gd name="T19" fmla="*/ 2147483647 h 163"/>
              <a:gd name="T20" fmla="*/ 2147483647 w 257"/>
              <a:gd name="T21" fmla="*/ 2147483647 h 163"/>
              <a:gd name="T22" fmla="*/ 2147483647 w 257"/>
              <a:gd name="T23" fmla="*/ 2147483647 h 163"/>
              <a:gd name="T24" fmla="*/ 2147483647 w 257"/>
              <a:gd name="T25" fmla="*/ 2147483647 h 163"/>
              <a:gd name="T26" fmla="*/ 2147483647 w 257"/>
              <a:gd name="T27" fmla="*/ 2147483647 h 163"/>
              <a:gd name="T28" fmla="*/ 2147483647 w 257"/>
              <a:gd name="T29" fmla="*/ 2147483647 h 163"/>
              <a:gd name="T30" fmla="*/ 2147483647 w 257"/>
              <a:gd name="T31" fmla="*/ 2147483647 h 163"/>
              <a:gd name="T32" fmla="*/ 2147483647 w 257"/>
              <a:gd name="T33" fmla="*/ 2147483647 h 163"/>
              <a:gd name="T34" fmla="*/ 2147483647 w 257"/>
              <a:gd name="T35" fmla="*/ 2147483647 h 163"/>
              <a:gd name="T36" fmla="*/ 2147483647 w 257"/>
              <a:gd name="T37" fmla="*/ 2147483647 h 163"/>
              <a:gd name="T38" fmla="*/ 2147483647 w 257"/>
              <a:gd name="T39" fmla="*/ 2147483647 h 163"/>
              <a:gd name="T40" fmla="*/ 2147483647 w 257"/>
              <a:gd name="T41" fmla="*/ 2147483647 h 163"/>
              <a:gd name="T42" fmla="*/ 2147483647 w 257"/>
              <a:gd name="T43" fmla="*/ 2147483647 h 163"/>
              <a:gd name="T44" fmla="*/ 2147483647 w 257"/>
              <a:gd name="T45" fmla="*/ 2147483647 h 163"/>
              <a:gd name="T46" fmla="*/ 0 w 257"/>
              <a:gd name="T47" fmla="*/ 2147483647 h 163"/>
              <a:gd name="T48" fmla="*/ 2147483647 w 257"/>
              <a:gd name="T49" fmla="*/ 2147483647 h 163"/>
              <a:gd name="T50" fmla="*/ 2147483647 w 257"/>
              <a:gd name="T51" fmla="*/ 2147483647 h 163"/>
              <a:gd name="T52" fmla="*/ 2147483647 w 257"/>
              <a:gd name="T53" fmla="*/ 2147483647 h 163"/>
              <a:gd name="T54" fmla="*/ 2147483647 w 257"/>
              <a:gd name="T55" fmla="*/ 2147483647 h 163"/>
              <a:gd name="T56" fmla="*/ 2147483647 w 257"/>
              <a:gd name="T57" fmla="*/ 2147483647 h 163"/>
              <a:gd name="T58" fmla="*/ 2147483647 w 257"/>
              <a:gd name="T59" fmla="*/ 2147483647 h 163"/>
              <a:gd name="T60" fmla="*/ 2147483647 w 257"/>
              <a:gd name="T61" fmla="*/ 2147483647 h 163"/>
              <a:gd name="T62" fmla="*/ 2147483647 w 257"/>
              <a:gd name="T63" fmla="*/ 2147483647 h 163"/>
              <a:gd name="T64" fmla="*/ 2147483647 w 257"/>
              <a:gd name="T65" fmla="*/ 2147483647 h 163"/>
              <a:gd name="T66" fmla="*/ 2147483647 w 257"/>
              <a:gd name="T67" fmla="*/ 2147483647 h 163"/>
              <a:gd name="T68" fmla="*/ 2147483647 w 257"/>
              <a:gd name="T69" fmla="*/ 2147483647 h 163"/>
              <a:gd name="T70" fmla="*/ 2147483647 w 257"/>
              <a:gd name="T71" fmla="*/ 2147483647 h 163"/>
              <a:gd name="T72" fmla="*/ 2147483647 w 257"/>
              <a:gd name="T73" fmla="*/ 2147483647 h 163"/>
              <a:gd name="T74" fmla="*/ 2147483647 w 257"/>
              <a:gd name="T75" fmla="*/ 2147483647 h 163"/>
              <a:gd name="T76" fmla="*/ 2147483647 w 257"/>
              <a:gd name="T77" fmla="*/ 2147483647 h 163"/>
              <a:gd name="T78" fmla="*/ 2147483647 w 257"/>
              <a:gd name="T79" fmla="*/ 2147483647 h 163"/>
              <a:gd name="T80" fmla="*/ 2147483647 w 257"/>
              <a:gd name="T81" fmla="*/ 2147483647 h 163"/>
              <a:gd name="T82" fmla="*/ 2147483647 w 257"/>
              <a:gd name="T83" fmla="*/ 0 h 163"/>
              <a:gd name="T84" fmla="*/ 2147483647 w 257"/>
              <a:gd name="T85" fmla="*/ 2147483647 h 163"/>
              <a:gd name="T86" fmla="*/ 2147483647 w 257"/>
              <a:gd name="T87" fmla="*/ 2147483647 h 163"/>
              <a:gd name="T88" fmla="*/ 2147483647 w 257"/>
              <a:gd name="T89" fmla="*/ 2147483647 h 16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57"/>
              <a:gd name="T136" fmla="*/ 0 h 163"/>
              <a:gd name="T137" fmla="*/ 257 w 257"/>
              <a:gd name="T138" fmla="*/ 163 h 16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57" h="163">
                <a:moveTo>
                  <a:pt x="254" y="18"/>
                </a:moveTo>
                <a:lnTo>
                  <a:pt x="251" y="57"/>
                </a:lnTo>
                <a:lnTo>
                  <a:pt x="252" y="59"/>
                </a:lnTo>
                <a:lnTo>
                  <a:pt x="252" y="60"/>
                </a:lnTo>
                <a:lnTo>
                  <a:pt x="251" y="61"/>
                </a:lnTo>
                <a:lnTo>
                  <a:pt x="249" y="64"/>
                </a:lnTo>
                <a:lnTo>
                  <a:pt x="248" y="66"/>
                </a:lnTo>
                <a:lnTo>
                  <a:pt x="249" y="67"/>
                </a:lnTo>
                <a:lnTo>
                  <a:pt x="249" y="70"/>
                </a:lnTo>
                <a:lnTo>
                  <a:pt x="248" y="70"/>
                </a:lnTo>
                <a:lnTo>
                  <a:pt x="248" y="72"/>
                </a:lnTo>
                <a:lnTo>
                  <a:pt x="248" y="75"/>
                </a:lnTo>
                <a:lnTo>
                  <a:pt x="257" y="75"/>
                </a:lnTo>
                <a:lnTo>
                  <a:pt x="257" y="88"/>
                </a:lnTo>
                <a:lnTo>
                  <a:pt x="252" y="85"/>
                </a:lnTo>
                <a:lnTo>
                  <a:pt x="251" y="85"/>
                </a:lnTo>
                <a:lnTo>
                  <a:pt x="251" y="86"/>
                </a:lnTo>
                <a:lnTo>
                  <a:pt x="248" y="85"/>
                </a:lnTo>
                <a:lnTo>
                  <a:pt x="219" y="82"/>
                </a:lnTo>
                <a:lnTo>
                  <a:pt x="208" y="82"/>
                </a:lnTo>
                <a:lnTo>
                  <a:pt x="207" y="89"/>
                </a:lnTo>
                <a:lnTo>
                  <a:pt x="188" y="88"/>
                </a:lnTo>
                <a:lnTo>
                  <a:pt x="188" y="91"/>
                </a:lnTo>
                <a:lnTo>
                  <a:pt x="186" y="95"/>
                </a:lnTo>
                <a:lnTo>
                  <a:pt x="181" y="94"/>
                </a:lnTo>
                <a:lnTo>
                  <a:pt x="172" y="92"/>
                </a:lnTo>
                <a:lnTo>
                  <a:pt x="172" y="100"/>
                </a:lnTo>
                <a:lnTo>
                  <a:pt x="169" y="98"/>
                </a:lnTo>
                <a:lnTo>
                  <a:pt x="164" y="97"/>
                </a:lnTo>
                <a:lnTo>
                  <a:pt x="161" y="97"/>
                </a:lnTo>
                <a:lnTo>
                  <a:pt x="159" y="120"/>
                </a:lnTo>
                <a:lnTo>
                  <a:pt x="161" y="124"/>
                </a:lnTo>
                <a:lnTo>
                  <a:pt x="166" y="124"/>
                </a:lnTo>
                <a:lnTo>
                  <a:pt x="163" y="139"/>
                </a:lnTo>
                <a:lnTo>
                  <a:pt x="159" y="136"/>
                </a:lnTo>
                <a:lnTo>
                  <a:pt x="154" y="135"/>
                </a:lnTo>
                <a:lnTo>
                  <a:pt x="147" y="144"/>
                </a:lnTo>
                <a:lnTo>
                  <a:pt x="144" y="141"/>
                </a:lnTo>
                <a:lnTo>
                  <a:pt x="142" y="138"/>
                </a:lnTo>
                <a:lnTo>
                  <a:pt x="135" y="145"/>
                </a:lnTo>
                <a:lnTo>
                  <a:pt x="119" y="132"/>
                </a:lnTo>
                <a:lnTo>
                  <a:pt x="110" y="141"/>
                </a:lnTo>
                <a:lnTo>
                  <a:pt x="107" y="141"/>
                </a:lnTo>
                <a:lnTo>
                  <a:pt x="106" y="141"/>
                </a:lnTo>
                <a:lnTo>
                  <a:pt x="93" y="163"/>
                </a:lnTo>
                <a:lnTo>
                  <a:pt x="87" y="160"/>
                </a:lnTo>
                <a:lnTo>
                  <a:pt x="84" y="163"/>
                </a:lnTo>
                <a:lnTo>
                  <a:pt x="76" y="158"/>
                </a:lnTo>
                <a:lnTo>
                  <a:pt x="75" y="161"/>
                </a:lnTo>
                <a:lnTo>
                  <a:pt x="72" y="160"/>
                </a:lnTo>
                <a:lnTo>
                  <a:pt x="54" y="158"/>
                </a:lnTo>
                <a:lnTo>
                  <a:pt x="59" y="149"/>
                </a:lnTo>
                <a:lnTo>
                  <a:pt x="32" y="148"/>
                </a:lnTo>
                <a:lnTo>
                  <a:pt x="31" y="151"/>
                </a:lnTo>
                <a:lnTo>
                  <a:pt x="31" y="160"/>
                </a:lnTo>
                <a:lnTo>
                  <a:pt x="28" y="157"/>
                </a:lnTo>
                <a:lnTo>
                  <a:pt x="25" y="158"/>
                </a:lnTo>
                <a:lnTo>
                  <a:pt x="24" y="158"/>
                </a:lnTo>
                <a:lnTo>
                  <a:pt x="25" y="155"/>
                </a:lnTo>
                <a:lnTo>
                  <a:pt x="24" y="155"/>
                </a:lnTo>
                <a:lnTo>
                  <a:pt x="24" y="154"/>
                </a:lnTo>
                <a:lnTo>
                  <a:pt x="21" y="154"/>
                </a:lnTo>
                <a:lnTo>
                  <a:pt x="16" y="157"/>
                </a:lnTo>
                <a:lnTo>
                  <a:pt x="15" y="157"/>
                </a:lnTo>
                <a:lnTo>
                  <a:pt x="12" y="154"/>
                </a:lnTo>
                <a:lnTo>
                  <a:pt x="10" y="152"/>
                </a:lnTo>
                <a:lnTo>
                  <a:pt x="8" y="152"/>
                </a:lnTo>
                <a:lnTo>
                  <a:pt x="8" y="154"/>
                </a:lnTo>
                <a:lnTo>
                  <a:pt x="6" y="155"/>
                </a:lnTo>
                <a:lnTo>
                  <a:pt x="5" y="155"/>
                </a:lnTo>
                <a:lnTo>
                  <a:pt x="0" y="154"/>
                </a:lnTo>
                <a:lnTo>
                  <a:pt x="0" y="151"/>
                </a:lnTo>
                <a:lnTo>
                  <a:pt x="3" y="151"/>
                </a:lnTo>
                <a:lnTo>
                  <a:pt x="5" y="135"/>
                </a:lnTo>
                <a:lnTo>
                  <a:pt x="6" y="116"/>
                </a:lnTo>
                <a:lnTo>
                  <a:pt x="9" y="116"/>
                </a:lnTo>
                <a:lnTo>
                  <a:pt x="10" y="110"/>
                </a:lnTo>
                <a:lnTo>
                  <a:pt x="2" y="110"/>
                </a:lnTo>
                <a:lnTo>
                  <a:pt x="3" y="88"/>
                </a:lnTo>
                <a:lnTo>
                  <a:pt x="12" y="88"/>
                </a:lnTo>
                <a:lnTo>
                  <a:pt x="12" y="76"/>
                </a:lnTo>
                <a:lnTo>
                  <a:pt x="12" y="72"/>
                </a:lnTo>
                <a:lnTo>
                  <a:pt x="15" y="67"/>
                </a:lnTo>
                <a:lnTo>
                  <a:pt x="16" y="69"/>
                </a:lnTo>
                <a:lnTo>
                  <a:pt x="18" y="69"/>
                </a:lnTo>
                <a:lnTo>
                  <a:pt x="19" y="69"/>
                </a:lnTo>
                <a:lnTo>
                  <a:pt x="21" y="69"/>
                </a:lnTo>
                <a:lnTo>
                  <a:pt x="22" y="67"/>
                </a:lnTo>
                <a:lnTo>
                  <a:pt x="21" y="66"/>
                </a:lnTo>
                <a:lnTo>
                  <a:pt x="24" y="63"/>
                </a:lnTo>
                <a:lnTo>
                  <a:pt x="25" y="63"/>
                </a:lnTo>
                <a:lnTo>
                  <a:pt x="27" y="60"/>
                </a:lnTo>
                <a:lnTo>
                  <a:pt x="31" y="63"/>
                </a:lnTo>
                <a:lnTo>
                  <a:pt x="34" y="29"/>
                </a:lnTo>
                <a:lnTo>
                  <a:pt x="41" y="19"/>
                </a:lnTo>
                <a:lnTo>
                  <a:pt x="46" y="19"/>
                </a:lnTo>
                <a:lnTo>
                  <a:pt x="46" y="15"/>
                </a:lnTo>
                <a:lnTo>
                  <a:pt x="59" y="16"/>
                </a:lnTo>
                <a:lnTo>
                  <a:pt x="60" y="4"/>
                </a:lnTo>
                <a:lnTo>
                  <a:pt x="72" y="4"/>
                </a:lnTo>
                <a:lnTo>
                  <a:pt x="72" y="12"/>
                </a:lnTo>
                <a:lnTo>
                  <a:pt x="75" y="12"/>
                </a:lnTo>
                <a:lnTo>
                  <a:pt x="82" y="13"/>
                </a:lnTo>
                <a:lnTo>
                  <a:pt x="90" y="12"/>
                </a:lnTo>
                <a:lnTo>
                  <a:pt x="91" y="12"/>
                </a:lnTo>
                <a:lnTo>
                  <a:pt x="98" y="16"/>
                </a:lnTo>
                <a:lnTo>
                  <a:pt x="132" y="18"/>
                </a:lnTo>
                <a:lnTo>
                  <a:pt x="134" y="19"/>
                </a:lnTo>
                <a:lnTo>
                  <a:pt x="147" y="19"/>
                </a:lnTo>
                <a:lnTo>
                  <a:pt x="151" y="16"/>
                </a:lnTo>
                <a:lnTo>
                  <a:pt x="153" y="16"/>
                </a:lnTo>
                <a:lnTo>
                  <a:pt x="164" y="20"/>
                </a:lnTo>
                <a:lnTo>
                  <a:pt x="166" y="22"/>
                </a:lnTo>
                <a:lnTo>
                  <a:pt x="167" y="25"/>
                </a:lnTo>
                <a:lnTo>
                  <a:pt x="169" y="26"/>
                </a:lnTo>
                <a:lnTo>
                  <a:pt x="181" y="31"/>
                </a:lnTo>
                <a:lnTo>
                  <a:pt x="183" y="29"/>
                </a:lnTo>
                <a:lnTo>
                  <a:pt x="186" y="29"/>
                </a:lnTo>
                <a:lnTo>
                  <a:pt x="186" y="32"/>
                </a:lnTo>
                <a:lnTo>
                  <a:pt x="211" y="32"/>
                </a:lnTo>
                <a:lnTo>
                  <a:pt x="213" y="9"/>
                </a:lnTo>
                <a:lnTo>
                  <a:pt x="208" y="9"/>
                </a:lnTo>
                <a:lnTo>
                  <a:pt x="213" y="4"/>
                </a:lnTo>
                <a:lnTo>
                  <a:pt x="213" y="1"/>
                </a:lnTo>
                <a:lnTo>
                  <a:pt x="211" y="0"/>
                </a:lnTo>
                <a:lnTo>
                  <a:pt x="216" y="1"/>
                </a:lnTo>
                <a:lnTo>
                  <a:pt x="217" y="1"/>
                </a:lnTo>
                <a:lnTo>
                  <a:pt x="219" y="4"/>
                </a:lnTo>
                <a:lnTo>
                  <a:pt x="216" y="6"/>
                </a:lnTo>
                <a:lnTo>
                  <a:pt x="216" y="7"/>
                </a:lnTo>
                <a:lnTo>
                  <a:pt x="217" y="9"/>
                </a:lnTo>
                <a:lnTo>
                  <a:pt x="230" y="10"/>
                </a:lnTo>
                <a:lnTo>
                  <a:pt x="230" y="16"/>
                </a:lnTo>
                <a:lnTo>
                  <a:pt x="254" y="18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6" name="Freeform 271"/>
          <p:cNvSpPr>
            <a:spLocks noEditPoints="1"/>
          </p:cNvSpPr>
          <p:nvPr/>
        </p:nvSpPr>
        <p:spPr bwMode="auto">
          <a:xfrm rot="21334256">
            <a:off x="15427878" y="1635537"/>
            <a:ext cx="888581" cy="648139"/>
          </a:xfrm>
          <a:custGeom>
            <a:avLst/>
            <a:gdLst>
              <a:gd name="T0" fmla="*/ 2147483647 w 288"/>
              <a:gd name="T1" fmla="*/ 2147483647 h 237"/>
              <a:gd name="T2" fmla="*/ 2147483647 w 288"/>
              <a:gd name="T3" fmla="*/ 2147483647 h 237"/>
              <a:gd name="T4" fmla="*/ 2147483647 w 288"/>
              <a:gd name="T5" fmla="*/ 2147483647 h 237"/>
              <a:gd name="T6" fmla="*/ 2147483647 w 288"/>
              <a:gd name="T7" fmla="*/ 2147483647 h 237"/>
              <a:gd name="T8" fmla="*/ 2147483647 w 288"/>
              <a:gd name="T9" fmla="*/ 2147483647 h 237"/>
              <a:gd name="T10" fmla="*/ 2147483647 w 288"/>
              <a:gd name="T11" fmla="*/ 2147483647 h 237"/>
              <a:gd name="T12" fmla="*/ 2147483647 w 288"/>
              <a:gd name="T13" fmla="*/ 2147483647 h 237"/>
              <a:gd name="T14" fmla="*/ 2147483647 w 288"/>
              <a:gd name="T15" fmla="*/ 2147483647 h 237"/>
              <a:gd name="T16" fmla="*/ 2147483647 w 288"/>
              <a:gd name="T17" fmla="*/ 2147483647 h 237"/>
              <a:gd name="T18" fmla="*/ 2147483647 w 288"/>
              <a:gd name="T19" fmla="*/ 2147483647 h 237"/>
              <a:gd name="T20" fmla="*/ 2147483647 w 288"/>
              <a:gd name="T21" fmla="*/ 2147483647 h 237"/>
              <a:gd name="T22" fmla="*/ 2147483647 w 288"/>
              <a:gd name="T23" fmla="*/ 2147483647 h 237"/>
              <a:gd name="T24" fmla="*/ 2147483647 w 288"/>
              <a:gd name="T25" fmla="*/ 2147483647 h 237"/>
              <a:gd name="T26" fmla="*/ 2147483647 w 288"/>
              <a:gd name="T27" fmla="*/ 2147483647 h 237"/>
              <a:gd name="T28" fmla="*/ 2147483647 w 288"/>
              <a:gd name="T29" fmla="*/ 2147483647 h 237"/>
              <a:gd name="T30" fmla="*/ 2147483647 w 288"/>
              <a:gd name="T31" fmla="*/ 2147483647 h 237"/>
              <a:gd name="T32" fmla="*/ 2147483647 w 288"/>
              <a:gd name="T33" fmla="*/ 2147483647 h 237"/>
              <a:gd name="T34" fmla="*/ 2147483647 w 288"/>
              <a:gd name="T35" fmla="*/ 2147483647 h 237"/>
              <a:gd name="T36" fmla="*/ 2147483647 w 288"/>
              <a:gd name="T37" fmla="*/ 2147483647 h 237"/>
              <a:gd name="T38" fmla="*/ 2147483647 w 288"/>
              <a:gd name="T39" fmla="*/ 2147483647 h 237"/>
              <a:gd name="T40" fmla="*/ 2147483647 w 288"/>
              <a:gd name="T41" fmla="*/ 2147483647 h 237"/>
              <a:gd name="T42" fmla="*/ 2147483647 w 288"/>
              <a:gd name="T43" fmla="*/ 2147483647 h 237"/>
              <a:gd name="T44" fmla="*/ 2147483647 w 288"/>
              <a:gd name="T45" fmla="*/ 2147483647 h 237"/>
              <a:gd name="T46" fmla="*/ 2147483647 w 288"/>
              <a:gd name="T47" fmla="*/ 2147483647 h 237"/>
              <a:gd name="T48" fmla="*/ 2147483647 w 288"/>
              <a:gd name="T49" fmla="*/ 2147483647 h 237"/>
              <a:gd name="T50" fmla="*/ 2147483647 w 288"/>
              <a:gd name="T51" fmla="*/ 2147483647 h 237"/>
              <a:gd name="T52" fmla="*/ 2147483647 w 288"/>
              <a:gd name="T53" fmla="*/ 2147483647 h 237"/>
              <a:gd name="T54" fmla="*/ 2147483647 w 288"/>
              <a:gd name="T55" fmla="*/ 2147483647 h 237"/>
              <a:gd name="T56" fmla="*/ 2147483647 w 288"/>
              <a:gd name="T57" fmla="*/ 2147483647 h 237"/>
              <a:gd name="T58" fmla="*/ 2147483647 w 288"/>
              <a:gd name="T59" fmla="*/ 2147483647 h 237"/>
              <a:gd name="T60" fmla="*/ 2147483647 w 288"/>
              <a:gd name="T61" fmla="*/ 2147483647 h 237"/>
              <a:gd name="T62" fmla="*/ 2147483647 w 288"/>
              <a:gd name="T63" fmla="*/ 2147483647 h 237"/>
              <a:gd name="T64" fmla="*/ 2147483647 w 288"/>
              <a:gd name="T65" fmla="*/ 2147483647 h 237"/>
              <a:gd name="T66" fmla="*/ 2147483647 w 288"/>
              <a:gd name="T67" fmla="*/ 2147483647 h 237"/>
              <a:gd name="T68" fmla="*/ 2147483647 w 288"/>
              <a:gd name="T69" fmla="*/ 2147483647 h 237"/>
              <a:gd name="T70" fmla="*/ 2147483647 w 288"/>
              <a:gd name="T71" fmla="*/ 2147483647 h 237"/>
              <a:gd name="T72" fmla="*/ 2147483647 w 288"/>
              <a:gd name="T73" fmla="*/ 2147483647 h 237"/>
              <a:gd name="T74" fmla="*/ 2147483647 w 288"/>
              <a:gd name="T75" fmla="*/ 2147483647 h 237"/>
              <a:gd name="T76" fmla="*/ 2147483647 w 288"/>
              <a:gd name="T77" fmla="*/ 2147483647 h 237"/>
              <a:gd name="T78" fmla="*/ 2147483647 w 288"/>
              <a:gd name="T79" fmla="*/ 2147483647 h 237"/>
              <a:gd name="T80" fmla="*/ 2147483647 w 288"/>
              <a:gd name="T81" fmla="*/ 2147483647 h 237"/>
              <a:gd name="T82" fmla="*/ 2147483647 w 288"/>
              <a:gd name="T83" fmla="*/ 2147483647 h 237"/>
              <a:gd name="T84" fmla="*/ 2147483647 w 288"/>
              <a:gd name="T85" fmla="*/ 2147483647 h 237"/>
              <a:gd name="T86" fmla="*/ 2147483647 w 288"/>
              <a:gd name="T87" fmla="*/ 2147483647 h 237"/>
              <a:gd name="T88" fmla="*/ 2147483647 w 288"/>
              <a:gd name="T89" fmla="*/ 2147483647 h 237"/>
              <a:gd name="T90" fmla="*/ 2147483647 w 288"/>
              <a:gd name="T91" fmla="*/ 2147483647 h 237"/>
              <a:gd name="T92" fmla="*/ 2147483647 w 288"/>
              <a:gd name="T93" fmla="*/ 2147483647 h 237"/>
              <a:gd name="T94" fmla="*/ 2147483647 w 288"/>
              <a:gd name="T95" fmla="*/ 2147483647 h 237"/>
              <a:gd name="T96" fmla="*/ 2147483647 w 288"/>
              <a:gd name="T97" fmla="*/ 2147483647 h 237"/>
              <a:gd name="T98" fmla="*/ 2147483647 w 288"/>
              <a:gd name="T99" fmla="*/ 2147483647 h 237"/>
              <a:gd name="T100" fmla="*/ 2147483647 w 288"/>
              <a:gd name="T101" fmla="*/ 2147483647 h 237"/>
              <a:gd name="T102" fmla="*/ 2147483647 w 288"/>
              <a:gd name="T103" fmla="*/ 2147483647 h 237"/>
              <a:gd name="T104" fmla="*/ 2147483647 w 288"/>
              <a:gd name="T105" fmla="*/ 2147483647 h 237"/>
              <a:gd name="T106" fmla="*/ 2147483647 w 288"/>
              <a:gd name="T107" fmla="*/ 2147483647 h 237"/>
              <a:gd name="T108" fmla="*/ 2147483647 w 288"/>
              <a:gd name="T109" fmla="*/ 2147483647 h 237"/>
              <a:gd name="T110" fmla="*/ 2147483647 w 288"/>
              <a:gd name="T111" fmla="*/ 2147483647 h 237"/>
              <a:gd name="T112" fmla="*/ 2147483647 w 288"/>
              <a:gd name="T113" fmla="*/ 2147483647 h 237"/>
              <a:gd name="T114" fmla="*/ 2147483647 w 288"/>
              <a:gd name="T115" fmla="*/ 2147483647 h 237"/>
              <a:gd name="T116" fmla="*/ 2147483647 w 288"/>
              <a:gd name="T117" fmla="*/ 2147483647 h 237"/>
              <a:gd name="T118" fmla="*/ 2147483647 w 288"/>
              <a:gd name="T119" fmla="*/ 2147483647 h 237"/>
              <a:gd name="T120" fmla="*/ 2147483647 w 288"/>
              <a:gd name="T121" fmla="*/ 2147483647 h 237"/>
              <a:gd name="T122" fmla="*/ 2147483647 w 288"/>
              <a:gd name="T123" fmla="*/ 2147483647 h 237"/>
              <a:gd name="T124" fmla="*/ 2147483647 w 288"/>
              <a:gd name="T125" fmla="*/ 2147483647 h 2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88"/>
              <a:gd name="T190" fmla="*/ 0 h 237"/>
              <a:gd name="T191" fmla="*/ 288 w 288"/>
              <a:gd name="T192" fmla="*/ 237 h 2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88" h="237">
                <a:moveTo>
                  <a:pt x="170" y="5"/>
                </a:moveTo>
                <a:lnTo>
                  <a:pt x="172" y="5"/>
                </a:lnTo>
                <a:lnTo>
                  <a:pt x="172" y="7"/>
                </a:lnTo>
                <a:lnTo>
                  <a:pt x="172" y="8"/>
                </a:lnTo>
                <a:lnTo>
                  <a:pt x="170" y="7"/>
                </a:lnTo>
                <a:lnTo>
                  <a:pt x="170" y="5"/>
                </a:lnTo>
                <a:lnTo>
                  <a:pt x="169" y="7"/>
                </a:lnTo>
                <a:lnTo>
                  <a:pt x="169" y="8"/>
                </a:lnTo>
                <a:lnTo>
                  <a:pt x="169" y="10"/>
                </a:lnTo>
                <a:lnTo>
                  <a:pt x="169" y="11"/>
                </a:lnTo>
                <a:lnTo>
                  <a:pt x="166" y="13"/>
                </a:lnTo>
                <a:lnTo>
                  <a:pt x="164" y="13"/>
                </a:lnTo>
                <a:lnTo>
                  <a:pt x="164" y="14"/>
                </a:lnTo>
                <a:lnTo>
                  <a:pt x="164" y="16"/>
                </a:lnTo>
                <a:lnTo>
                  <a:pt x="164" y="19"/>
                </a:lnTo>
                <a:lnTo>
                  <a:pt x="164" y="20"/>
                </a:lnTo>
                <a:lnTo>
                  <a:pt x="163" y="22"/>
                </a:lnTo>
                <a:lnTo>
                  <a:pt x="161" y="26"/>
                </a:lnTo>
                <a:lnTo>
                  <a:pt x="163" y="26"/>
                </a:lnTo>
                <a:lnTo>
                  <a:pt x="163" y="27"/>
                </a:lnTo>
                <a:lnTo>
                  <a:pt x="164" y="29"/>
                </a:lnTo>
                <a:lnTo>
                  <a:pt x="164" y="30"/>
                </a:lnTo>
                <a:lnTo>
                  <a:pt x="164" y="32"/>
                </a:lnTo>
                <a:lnTo>
                  <a:pt x="164" y="35"/>
                </a:lnTo>
                <a:lnTo>
                  <a:pt x="163" y="38"/>
                </a:lnTo>
                <a:lnTo>
                  <a:pt x="163" y="39"/>
                </a:lnTo>
                <a:lnTo>
                  <a:pt x="164" y="41"/>
                </a:lnTo>
                <a:lnTo>
                  <a:pt x="164" y="42"/>
                </a:lnTo>
                <a:lnTo>
                  <a:pt x="163" y="42"/>
                </a:lnTo>
                <a:lnTo>
                  <a:pt x="160" y="41"/>
                </a:lnTo>
                <a:lnTo>
                  <a:pt x="159" y="42"/>
                </a:lnTo>
                <a:lnTo>
                  <a:pt x="159" y="44"/>
                </a:lnTo>
                <a:lnTo>
                  <a:pt x="160" y="45"/>
                </a:lnTo>
                <a:lnTo>
                  <a:pt x="161" y="44"/>
                </a:lnTo>
                <a:lnTo>
                  <a:pt x="163" y="44"/>
                </a:lnTo>
                <a:lnTo>
                  <a:pt x="166" y="44"/>
                </a:lnTo>
                <a:lnTo>
                  <a:pt x="167" y="42"/>
                </a:lnTo>
                <a:lnTo>
                  <a:pt x="167" y="44"/>
                </a:lnTo>
                <a:lnTo>
                  <a:pt x="167" y="45"/>
                </a:lnTo>
                <a:lnTo>
                  <a:pt x="167" y="47"/>
                </a:lnTo>
                <a:lnTo>
                  <a:pt x="169" y="48"/>
                </a:lnTo>
                <a:lnTo>
                  <a:pt x="169" y="47"/>
                </a:lnTo>
                <a:lnTo>
                  <a:pt x="170" y="45"/>
                </a:lnTo>
                <a:lnTo>
                  <a:pt x="170" y="47"/>
                </a:lnTo>
                <a:lnTo>
                  <a:pt x="172" y="48"/>
                </a:lnTo>
                <a:lnTo>
                  <a:pt x="173" y="51"/>
                </a:lnTo>
                <a:lnTo>
                  <a:pt x="176" y="54"/>
                </a:lnTo>
                <a:lnTo>
                  <a:pt x="179" y="55"/>
                </a:lnTo>
                <a:lnTo>
                  <a:pt x="181" y="57"/>
                </a:lnTo>
                <a:lnTo>
                  <a:pt x="182" y="60"/>
                </a:lnTo>
                <a:lnTo>
                  <a:pt x="185" y="63"/>
                </a:lnTo>
                <a:lnTo>
                  <a:pt x="186" y="66"/>
                </a:lnTo>
                <a:lnTo>
                  <a:pt x="188" y="68"/>
                </a:lnTo>
                <a:lnTo>
                  <a:pt x="189" y="71"/>
                </a:lnTo>
                <a:lnTo>
                  <a:pt x="195" y="73"/>
                </a:lnTo>
                <a:lnTo>
                  <a:pt x="197" y="76"/>
                </a:lnTo>
                <a:lnTo>
                  <a:pt x="198" y="79"/>
                </a:lnTo>
                <a:lnTo>
                  <a:pt x="204" y="83"/>
                </a:lnTo>
                <a:lnTo>
                  <a:pt x="207" y="86"/>
                </a:lnTo>
                <a:lnTo>
                  <a:pt x="208" y="88"/>
                </a:lnTo>
                <a:lnTo>
                  <a:pt x="210" y="89"/>
                </a:lnTo>
                <a:lnTo>
                  <a:pt x="211" y="89"/>
                </a:lnTo>
                <a:lnTo>
                  <a:pt x="214" y="92"/>
                </a:lnTo>
                <a:lnTo>
                  <a:pt x="219" y="95"/>
                </a:lnTo>
                <a:lnTo>
                  <a:pt x="223" y="95"/>
                </a:lnTo>
                <a:lnTo>
                  <a:pt x="227" y="95"/>
                </a:lnTo>
                <a:lnTo>
                  <a:pt x="230" y="93"/>
                </a:lnTo>
                <a:lnTo>
                  <a:pt x="232" y="93"/>
                </a:lnTo>
                <a:lnTo>
                  <a:pt x="233" y="92"/>
                </a:lnTo>
                <a:lnTo>
                  <a:pt x="235" y="92"/>
                </a:lnTo>
                <a:lnTo>
                  <a:pt x="236" y="92"/>
                </a:lnTo>
                <a:lnTo>
                  <a:pt x="238" y="92"/>
                </a:lnTo>
                <a:lnTo>
                  <a:pt x="239" y="93"/>
                </a:lnTo>
                <a:lnTo>
                  <a:pt x="242" y="93"/>
                </a:lnTo>
                <a:lnTo>
                  <a:pt x="244" y="95"/>
                </a:lnTo>
                <a:lnTo>
                  <a:pt x="246" y="98"/>
                </a:lnTo>
                <a:lnTo>
                  <a:pt x="248" y="98"/>
                </a:lnTo>
                <a:lnTo>
                  <a:pt x="251" y="99"/>
                </a:lnTo>
                <a:lnTo>
                  <a:pt x="252" y="99"/>
                </a:lnTo>
                <a:lnTo>
                  <a:pt x="252" y="101"/>
                </a:lnTo>
                <a:lnTo>
                  <a:pt x="254" y="99"/>
                </a:lnTo>
                <a:lnTo>
                  <a:pt x="255" y="99"/>
                </a:lnTo>
                <a:lnTo>
                  <a:pt x="257" y="98"/>
                </a:lnTo>
                <a:lnTo>
                  <a:pt x="258" y="99"/>
                </a:lnTo>
                <a:lnTo>
                  <a:pt x="258" y="101"/>
                </a:lnTo>
                <a:lnTo>
                  <a:pt x="258" y="102"/>
                </a:lnTo>
                <a:lnTo>
                  <a:pt x="258" y="104"/>
                </a:lnTo>
                <a:lnTo>
                  <a:pt x="260" y="104"/>
                </a:lnTo>
                <a:lnTo>
                  <a:pt x="261" y="104"/>
                </a:lnTo>
                <a:lnTo>
                  <a:pt x="261" y="105"/>
                </a:lnTo>
                <a:lnTo>
                  <a:pt x="263" y="107"/>
                </a:lnTo>
                <a:lnTo>
                  <a:pt x="264" y="108"/>
                </a:lnTo>
                <a:lnTo>
                  <a:pt x="263" y="110"/>
                </a:lnTo>
                <a:lnTo>
                  <a:pt x="266" y="111"/>
                </a:lnTo>
                <a:lnTo>
                  <a:pt x="266" y="112"/>
                </a:lnTo>
                <a:lnTo>
                  <a:pt x="268" y="117"/>
                </a:lnTo>
                <a:lnTo>
                  <a:pt x="268" y="121"/>
                </a:lnTo>
                <a:lnTo>
                  <a:pt x="270" y="124"/>
                </a:lnTo>
                <a:lnTo>
                  <a:pt x="273" y="127"/>
                </a:lnTo>
                <a:lnTo>
                  <a:pt x="276" y="129"/>
                </a:lnTo>
                <a:lnTo>
                  <a:pt x="279" y="129"/>
                </a:lnTo>
                <a:lnTo>
                  <a:pt x="280" y="130"/>
                </a:lnTo>
                <a:lnTo>
                  <a:pt x="282" y="131"/>
                </a:lnTo>
                <a:lnTo>
                  <a:pt x="285" y="139"/>
                </a:lnTo>
                <a:lnTo>
                  <a:pt x="288" y="140"/>
                </a:lnTo>
                <a:lnTo>
                  <a:pt x="288" y="142"/>
                </a:lnTo>
                <a:lnTo>
                  <a:pt x="286" y="146"/>
                </a:lnTo>
                <a:lnTo>
                  <a:pt x="286" y="148"/>
                </a:lnTo>
                <a:lnTo>
                  <a:pt x="288" y="156"/>
                </a:lnTo>
                <a:lnTo>
                  <a:pt x="285" y="158"/>
                </a:lnTo>
                <a:lnTo>
                  <a:pt x="267" y="156"/>
                </a:lnTo>
                <a:lnTo>
                  <a:pt x="264" y="162"/>
                </a:lnTo>
                <a:lnTo>
                  <a:pt x="263" y="161"/>
                </a:lnTo>
                <a:lnTo>
                  <a:pt x="260" y="161"/>
                </a:lnTo>
                <a:lnTo>
                  <a:pt x="260" y="164"/>
                </a:lnTo>
                <a:lnTo>
                  <a:pt x="258" y="164"/>
                </a:lnTo>
                <a:lnTo>
                  <a:pt x="257" y="170"/>
                </a:lnTo>
                <a:lnTo>
                  <a:pt x="255" y="173"/>
                </a:lnTo>
                <a:lnTo>
                  <a:pt x="254" y="174"/>
                </a:lnTo>
                <a:lnTo>
                  <a:pt x="251" y="173"/>
                </a:lnTo>
                <a:lnTo>
                  <a:pt x="246" y="168"/>
                </a:lnTo>
                <a:lnTo>
                  <a:pt x="245" y="168"/>
                </a:lnTo>
                <a:lnTo>
                  <a:pt x="255" y="183"/>
                </a:lnTo>
                <a:lnTo>
                  <a:pt x="252" y="186"/>
                </a:lnTo>
                <a:lnTo>
                  <a:pt x="251" y="222"/>
                </a:lnTo>
                <a:lnTo>
                  <a:pt x="249" y="224"/>
                </a:lnTo>
                <a:lnTo>
                  <a:pt x="249" y="221"/>
                </a:lnTo>
                <a:lnTo>
                  <a:pt x="248" y="219"/>
                </a:lnTo>
                <a:lnTo>
                  <a:pt x="249" y="218"/>
                </a:lnTo>
                <a:lnTo>
                  <a:pt x="248" y="216"/>
                </a:lnTo>
                <a:lnTo>
                  <a:pt x="248" y="218"/>
                </a:lnTo>
                <a:lnTo>
                  <a:pt x="245" y="221"/>
                </a:lnTo>
                <a:lnTo>
                  <a:pt x="242" y="221"/>
                </a:lnTo>
                <a:lnTo>
                  <a:pt x="241" y="218"/>
                </a:lnTo>
                <a:lnTo>
                  <a:pt x="239" y="218"/>
                </a:lnTo>
                <a:lnTo>
                  <a:pt x="238" y="218"/>
                </a:lnTo>
                <a:lnTo>
                  <a:pt x="235" y="222"/>
                </a:lnTo>
                <a:lnTo>
                  <a:pt x="232" y="222"/>
                </a:lnTo>
                <a:lnTo>
                  <a:pt x="229" y="228"/>
                </a:lnTo>
                <a:lnTo>
                  <a:pt x="226" y="228"/>
                </a:lnTo>
                <a:lnTo>
                  <a:pt x="210" y="225"/>
                </a:lnTo>
                <a:lnTo>
                  <a:pt x="201" y="227"/>
                </a:lnTo>
                <a:lnTo>
                  <a:pt x="197" y="230"/>
                </a:lnTo>
                <a:lnTo>
                  <a:pt x="195" y="228"/>
                </a:lnTo>
                <a:lnTo>
                  <a:pt x="194" y="227"/>
                </a:lnTo>
                <a:lnTo>
                  <a:pt x="183" y="227"/>
                </a:lnTo>
                <a:lnTo>
                  <a:pt x="179" y="228"/>
                </a:lnTo>
                <a:lnTo>
                  <a:pt x="154" y="212"/>
                </a:lnTo>
                <a:lnTo>
                  <a:pt x="144" y="224"/>
                </a:lnTo>
                <a:lnTo>
                  <a:pt x="141" y="228"/>
                </a:lnTo>
                <a:lnTo>
                  <a:pt x="140" y="234"/>
                </a:lnTo>
                <a:lnTo>
                  <a:pt x="131" y="228"/>
                </a:lnTo>
                <a:lnTo>
                  <a:pt x="123" y="227"/>
                </a:lnTo>
                <a:lnTo>
                  <a:pt x="119" y="231"/>
                </a:lnTo>
                <a:lnTo>
                  <a:pt x="118" y="227"/>
                </a:lnTo>
                <a:lnTo>
                  <a:pt x="116" y="225"/>
                </a:lnTo>
                <a:lnTo>
                  <a:pt x="116" y="222"/>
                </a:lnTo>
                <a:lnTo>
                  <a:pt x="112" y="218"/>
                </a:lnTo>
                <a:lnTo>
                  <a:pt x="109" y="219"/>
                </a:lnTo>
                <a:lnTo>
                  <a:pt x="109" y="221"/>
                </a:lnTo>
                <a:lnTo>
                  <a:pt x="106" y="222"/>
                </a:lnTo>
                <a:lnTo>
                  <a:pt x="97" y="221"/>
                </a:lnTo>
                <a:lnTo>
                  <a:pt x="97" y="214"/>
                </a:lnTo>
                <a:lnTo>
                  <a:pt x="100" y="209"/>
                </a:lnTo>
                <a:lnTo>
                  <a:pt x="100" y="208"/>
                </a:lnTo>
                <a:lnTo>
                  <a:pt x="100" y="205"/>
                </a:lnTo>
                <a:lnTo>
                  <a:pt x="98" y="205"/>
                </a:lnTo>
                <a:lnTo>
                  <a:pt x="97" y="203"/>
                </a:lnTo>
                <a:lnTo>
                  <a:pt x="94" y="202"/>
                </a:lnTo>
                <a:lnTo>
                  <a:pt x="93" y="202"/>
                </a:lnTo>
                <a:lnTo>
                  <a:pt x="90" y="212"/>
                </a:lnTo>
                <a:lnTo>
                  <a:pt x="87" y="211"/>
                </a:lnTo>
                <a:lnTo>
                  <a:pt x="85" y="209"/>
                </a:lnTo>
                <a:lnTo>
                  <a:pt x="85" y="206"/>
                </a:lnTo>
                <a:lnTo>
                  <a:pt x="85" y="205"/>
                </a:lnTo>
                <a:lnTo>
                  <a:pt x="84" y="205"/>
                </a:lnTo>
                <a:lnTo>
                  <a:pt x="84" y="203"/>
                </a:lnTo>
                <a:lnTo>
                  <a:pt x="81" y="206"/>
                </a:lnTo>
                <a:lnTo>
                  <a:pt x="79" y="205"/>
                </a:lnTo>
                <a:lnTo>
                  <a:pt x="79" y="200"/>
                </a:lnTo>
                <a:lnTo>
                  <a:pt x="78" y="199"/>
                </a:lnTo>
                <a:lnTo>
                  <a:pt x="76" y="193"/>
                </a:lnTo>
                <a:lnTo>
                  <a:pt x="75" y="193"/>
                </a:lnTo>
                <a:lnTo>
                  <a:pt x="72" y="193"/>
                </a:lnTo>
                <a:lnTo>
                  <a:pt x="60" y="224"/>
                </a:lnTo>
                <a:lnTo>
                  <a:pt x="57" y="224"/>
                </a:lnTo>
                <a:lnTo>
                  <a:pt x="47" y="224"/>
                </a:lnTo>
                <a:lnTo>
                  <a:pt x="46" y="230"/>
                </a:lnTo>
                <a:lnTo>
                  <a:pt x="44" y="228"/>
                </a:lnTo>
                <a:lnTo>
                  <a:pt x="41" y="230"/>
                </a:lnTo>
                <a:lnTo>
                  <a:pt x="40" y="230"/>
                </a:lnTo>
                <a:lnTo>
                  <a:pt x="37" y="234"/>
                </a:lnTo>
                <a:lnTo>
                  <a:pt x="35" y="236"/>
                </a:lnTo>
                <a:lnTo>
                  <a:pt x="33" y="236"/>
                </a:lnTo>
                <a:lnTo>
                  <a:pt x="31" y="236"/>
                </a:lnTo>
                <a:lnTo>
                  <a:pt x="30" y="234"/>
                </a:lnTo>
                <a:lnTo>
                  <a:pt x="28" y="234"/>
                </a:lnTo>
                <a:lnTo>
                  <a:pt x="27" y="236"/>
                </a:lnTo>
                <a:lnTo>
                  <a:pt x="24" y="234"/>
                </a:lnTo>
                <a:lnTo>
                  <a:pt x="21" y="237"/>
                </a:lnTo>
                <a:lnTo>
                  <a:pt x="19" y="237"/>
                </a:lnTo>
                <a:lnTo>
                  <a:pt x="16" y="234"/>
                </a:lnTo>
                <a:lnTo>
                  <a:pt x="9" y="234"/>
                </a:lnTo>
                <a:lnTo>
                  <a:pt x="8" y="233"/>
                </a:lnTo>
                <a:lnTo>
                  <a:pt x="8" y="230"/>
                </a:lnTo>
                <a:lnTo>
                  <a:pt x="6" y="225"/>
                </a:lnTo>
                <a:lnTo>
                  <a:pt x="5" y="224"/>
                </a:lnTo>
                <a:lnTo>
                  <a:pt x="6" y="221"/>
                </a:lnTo>
                <a:lnTo>
                  <a:pt x="3" y="218"/>
                </a:lnTo>
                <a:lnTo>
                  <a:pt x="2" y="216"/>
                </a:lnTo>
                <a:lnTo>
                  <a:pt x="0" y="215"/>
                </a:lnTo>
                <a:lnTo>
                  <a:pt x="2" y="214"/>
                </a:lnTo>
                <a:lnTo>
                  <a:pt x="6" y="209"/>
                </a:lnTo>
                <a:lnTo>
                  <a:pt x="5" y="205"/>
                </a:lnTo>
                <a:lnTo>
                  <a:pt x="8" y="202"/>
                </a:lnTo>
                <a:lnTo>
                  <a:pt x="8" y="203"/>
                </a:lnTo>
                <a:lnTo>
                  <a:pt x="12" y="202"/>
                </a:lnTo>
                <a:lnTo>
                  <a:pt x="13" y="202"/>
                </a:lnTo>
                <a:lnTo>
                  <a:pt x="15" y="203"/>
                </a:lnTo>
                <a:lnTo>
                  <a:pt x="16" y="203"/>
                </a:lnTo>
                <a:lnTo>
                  <a:pt x="19" y="202"/>
                </a:lnTo>
                <a:lnTo>
                  <a:pt x="21" y="200"/>
                </a:lnTo>
                <a:lnTo>
                  <a:pt x="24" y="197"/>
                </a:lnTo>
                <a:lnTo>
                  <a:pt x="25" y="194"/>
                </a:lnTo>
                <a:lnTo>
                  <a:pt x="25" y="193"/>
                </a:lnTo>
                <a:lnTo>
                  <a:pt x="28" y="189"/>
                </a:lnTo>
                <a:lnTo>
                  <a:pt x="31" y="181"/>
                </a:lnTo>
                <a:lnTo>
                  <a:pt x="35" y="173"/>
                </a:lnTo>
                <a:lnTo>
                  <a:pt x="35" y="171"/>
                </a:lnTo>
                <a:lnTo>
                  <a:pt x="37" y="168"/>
                </a:lnTo>
                <a:lnTo>
                  <a:pt x="38" y="165"/>
                </a:lnTo>
                <a:lnTo>
                  <a:pt x="38" y="161"/>
                </a:lnTo>
                <a:lnTo>
                  <a:pt x="40" y="159"/>
                </a:lnTo>
                <a:lnTo>
                  <a:pt x="41" y="155"/>
                </a:lnTo>
                <a:lnTo>
                  <a:pt x="43" y="152"/>
                </a:lnTo>
                <a:lnTo>
                  <a:pt x="44" y="148"/>
                </a:lnTo>
                <a:lnTo>
                  <a:pt x="46" y="145"/>
                </a:lnTo>
                <a:lnTo>
                  <a:pt x="47" y="140"/>
                </a:lnTo>
                <a:lnTo>
                  <a:pt x="52" y="124"/>
                </a:lnTo>
                <a:lnTo>
                  <a:pt x="54" y="117"/>
                </a:lnTo>
                <a:lnTo>
                  <a:pt x="57" y="112"/>
                </a:lnTo>
                <a:lnTo>
                  <a:pt x="59" y="107"/>
                </a:lnTo>
                <a:lnTo>
                  <a:pt x="62" y="102"/>
                </a:lnTo>
                <a:lnTo>
                  <a:pt x="66" y="98"/>
                </a:lnTo>
                <a:lnTo>
                  <a:pt x="66" y="96"/>
                </a:lnTo>
                <a:lnTo>
                  <a:pt x="68" y="95"/>
                </a:lnTo>
                <a:lnTo>
                  <a:pt x="68" y="93"/>
                </a:lnTo>
                <a:lnTo>
                  <a:pt x="69" y="92"/>
                </a:lnTo>
                <a:lnTo>
                  <a:pt x="72" y="89"/>
                </a:lnTo>
                <a:lnTo>
                  <a:pt x="74" y="88"/>
                </a:lnTo>
                <a:lnTo>
                  <a:pt x="81" y="83"/>
                </a:lnTo>
                <a:lnTo>
                  <a:pt x="84" y="82"/>
                </a:lnTo>
                <a:lnTo>
                  <a:pt x="91" y="80"/>
                </a:lnTo>
                <a:lnTo>
                  <a:pt x="100" y="80"/>
                </a:lnTo>
                <a:lnTo>
                  <a:pt x="104" y="79"/>
                </a:lnTo>
                <a:lnTo>
                  <a:pt x="107" y="79"/>
                </a:lnTo>
                <a:lnTo>
                  <a:pt x="110" y="77"/>
                </a:lnTo>
                <a:lnTo>
                  <a:pt x="113" y="79"/>
                </a:lnTo>
                <a:lnTo>
                  <a:pt x="115" y="80"/>
                </a:lnTo>
                <a:lnTo>
                  <a:pt x="116" y="82"/>
                </a:lnTo>
                <a:lnTo>
                  <a:pt x="118" y="83"/>
                </a:lnTo>
                <a:lnTo>
                  <a:pt x="118" y="86"/>
                </a:lnTo>
                <a:lnTo>
                  <a:pt x="116" y="89"/>
                </a:lnTo>
                <a:lnTo>
                  <a:pt x="115" y="90"/>
                </a:lnTo>
                <a:lnTo>
                  <a:pt x="112" y="93"/>
                </a:lnTo>
                <a:lnTo>
                  <a:pt x="110" y="93"/>
                </a:lnTo>
                <a:lnTo>
                  <a:pt x="109" y="93"/>
                </a:lnTo>
                <a:lnTo>
                  <a:pt x="110" y="92"/>
                </a:lnTo>
                <a:lnTo>
                  <a:pt x="112" y="90"/>
                </a:lnTo>
                <a:lnTo>
                  <a:pt x="113" y="89"/>
                </a:lnTo>
                <a:lnTo>
                  <a:pt x="115" y="86"/>
                </a:lnTo>
                <a:lnTo>
                  <a:pt x="113" y="86"/>
                </a:lnTo>
                <a:lnTo>
                  <a:pt x="110" y="86"/>
                </a:lnTo>
                <a:lnTo>
                  <a:pt x="106" y="85"/>
                </a:lnTo>
                <a:lnTo>
                  <a:pt x="104" y="86"/>
                </a:lnTo>
                <a:lnTo>
                  <a:pt x="106" y="86"/>
                </a:lnTo>
                <a:lnTo>
                  <a:pt x="107" y="89"/>
                </a:lnTo>
                <a:lnTo>
                  <a:pt x="106" y="90"/>
                </a:lnTo>
                <a:lnTo>
                  <a:pt x="104" y="95"/>
                </a:lnTo>
                <a:lnTo>
                  <a:pt x="104" y="98"/>
                </a:lnTo>
                <a:lnTo>
                  <a:pt x="103" y="101"/>
                </a:lnTo>
                <a:lnTo>
                  <a:pt x="101" y="99"/>
                </a:lnTo>
                <a:lnTo>
                  <a:pt x="98" y="98"/>
                </a:lnTo>
                <a:lnTo>
                  <a:pt x="97" y="99"/>
                </a:lnTo>
                <a:lnTo>
                  <a:pt x="94" y="101"/>
                </a:lnTo>
                <a:lnTo>
                  <a:pt x="96" y="102"/>
                </a:lnTo>
                <a:lnTo>
                  <a:pt x="97" y="104"/>
                </a:lnTo>
                <a:lnTo>
                  <a:pt x="96" y="105"/>
                </a:lnTo>
                <a:lnTo>
                  <a:pt x="97" y="105"/>
                </a:lnTo>
                <a:lnTo>
                  <a:pt x="100" y="105"/>
                </a:lnTo>
                <a:lnTo>
                  <a:pt x="101" y="107"/>
                </a:lnTo>
                <a:lnTo>
                  <a:pt x="104" y="108"/>
                </a:lnTo>
                <a:lnTo>
                  <a:pt x="104" y="110"/>
                </a:lnTo>
                <a:lnTo>
                  <a:pt x="104" y="111"/>
                </a:lnTo>
                <a:lnTo>
                  <a:pt x="103" y="112"/>
                </a:lnTo>
                <a:lnTo>
                  <a:pt x="100" y="114"/>
                </a:lnTo>
                <a:lnTo>
                  <a:pt x="98" y="115"/>
                </a:lnTo>
                <a:lnTo>
                  <a:pt x="97" y="115"/>
                </a:lnTo>
                <a:lnTo>
                  <a:pt x="98" y="117"/>
                </a:lnTo>
                <a:lnTo>
                  <a:pt x="100" y="118"/>
                </a:lnTo>
                <a:lnTo>
                  <a:pt x="101" y="118"/>
                </a:lnTo>
                <a:lnTo>
                  <a:pt x="104" y="118"/>
                </a:lnTo>
                <a:lnTo>
                  <a:pt x="106" y="121"/>
                </a:lnTo>
                <a:lnTo>
                  <a:pt x="107" y="124"/>
                </a:lnTo>
                <a:lnTo>
                  <a:pt x="109" y="124"/>
                </a:lnTo>
                <a:lnTo>
                  <a:pt x="112" y="123"/>
                </a:lnTo>
                <a:lnTo>
                  <a:pt x="113" y="120"/>
                </a:lnTo>
                <a:lnTo>
                  <a:pt x="113" y="115"/>
                </a:lnTo>
                <a:lnTo>
                  <a:pt x="115" y="114"/>
                </a:lnTo>
                <a:lnTo>
                  <a:pt x="116" y="111"/>
                </a:lnTo>
                <a:lnTo>
                  <a:pt x="119" y="108"/>
                </a:lnTo>
                <a:lnTo>
                  <a:pt x="123" y="105"/>
                </a:lnTo>
                <a:lnTo>
                  <a:pt x="126" y="104"/>
                </a:lnTo>
                <a:lnTo>
                  <a:pt x="126" y="101"/>
                </a:lnTo>
                <a:lnTo>
                  <a:pt x="126" y="99"/>
                </a:lnTo>
                <a:lnTo>
                  <a:pt x="126" y="96"/>
                </a:lnTo>
                <a:lnTo>
                  <a:pt x="126" y="92"/>
                </a:lnTo>
                <a:lnTo>
                  <a:pt x="128" y="89"/>
                </a:lnTo>
                <a:lnTo>
                  <a:pt x="128" y="88"/>
                </a:lnTo>
                <a:lnTo>
                  <a:pt x="129" y="86"/>
                </a:lnTo>
                <a:lnTo>
                  <a:pt x="131" y="82"/>
                </a:lnTo>
                <a:lnTo>
                  <a:pt x="134" y="77"/>
                </a:lnTo>
                <a:lnTo>
                  <a:pt x="135" y="76"/>
                </a:lnTo>
                <a:lnTo>
                  <a:pt x="137" y="71"/>
                </a:lnTo>
                <a:lnTo>
                  <a:pt x="138" y="67"/>
                </a:lnTo>
                <a:lnTo>
                  <a:pt x="138" y="64"/>
                </a:lnTo>
                <a:lnTo>
                  <a:pt x="138" y="61"/>
                </a:lnTo>
                <a:lnTo>
                  <a:pt x="141" y="55"/>
                </a:lnTo>
                <a:lnTo>
                  <a:pt x="142" y="52"/>
                </a:lnTo>
                <a:lnTo>
                  <a:pt x="145" y="51"/>
                </a:lnTo>
                <a:lnTo>
                  <a:pt x="148" y="49"/>
                </a:lnTo>
                <a:lnTo>
                  <a:pt x="148" y="48"/>
                </a:lnTo>
                <a:lnTo>
                  <a:pt x="151" y="47"/>
                </a:lnTo>
                <a:lnTo>
                  <a:pt x="157" y="44"/>
                </a:lnTo>
                <a:lnTo>
                  <a:pt x="157" y="42"/>
                </a:lnTo>
                <a:lnTo>
                  <a:pt x="159" y="25"/>
                </a:lnTo>
                <a:lnTo>
                  <a:pt x="160" y="19"/>
                </a:lnTo>
                <a:lnTo>
                  <a:pt x="164" y="8"/>
                </a:lnTo>
                <a:lnTo>
                  <a:pt x="166" y="4"/>
                </a:lnTo>
                <a:lnTo>
                  <a:pt x="166" y="3"/>
                </a:lnTo>
                <a:lnTo>
                  <a:pt x="167" y="3"/>
                </a:lnTo>
                <a:lnTo>
                  <a:pt x="169" y="0"/>
                </a:lnTo>
                <a:lnTo>
                  <a:pt x="170" y="0"/>
                </a:lnTo>
                <a:lnTo>
                  <a:pt x="170" y="1"/>
                </a:lnTo>
                <a:lnTo>
                  <a:pt x="169" y="3"/>
                </a:lnTo>
                <a:lnTo>
                  <a:pt x="167" y="4"/>
                </a:lnTo>
                <a:lnTo>
                  <a:pt x="167" y="5"/>
                </a:lnTo>
                <a:lnTo>
                  <a:pt x="170" y="5"/>
                </a:lnTo>
                <a:close/>
                <a:moveTo>
                  <a:pt x="172" y="16"/>
                </a:moveTo>
                <a:lnTo>
                  <a:pt x="172" y="17"/>
                </a:lnTo>
                <a:lnTo>
                  <a:pt x="170" y="17"/>
                </a:lnTo>
                <a:lnTo>
                  <a:pt x="169" y="16"/>
                </a:lnTo>
                <a:lnTo>
                  <a:pt x="169" y="14"/>
                </a:lnTo>
                <a:lnTo>
                  <a:pt x="170" y="14"/>
                </a:lnTo>
                <a:lnTo>
                  <a:pt x="172" y="14"/>
                </a:lnTo>
                <a:lnTo>
                  <a:pt x="172" y="1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77" name="Freeform 273"/>
          <p:cNvSpPr>
            <a:spLocks noEditPoints="1"/>
          </p:cNvSpPr>
          <p:nvPr/>
        </p:nvSpPr>
        <p:spPr bwMode="auto">
          <a:xfrm rot="21334256">
            <a:off x="15282133" y="2218654"/>
            <a:ext cx="547454" cy="711369"/>
          </a:xfrm>
          <a:custGeom>
            <a:avLst/>
            <a:gdLst>
              <a:gd name="T0" fmla="*/ 2147483647 w 177"/>
              <a:gd name="T1" fmla="*/ 0 h 261"/>
              <a:gd name="T2" fmla="*/ 2147483647 w 177"/>
              <a:gd name="T3" fmla="*/ 2147483647 h 261"/>
              <a:gd name="T4" fmla="*/ 2147483647 w 177"/>
              <a:gd name="T5" fmla="*/ 2147483647 h 261"/>
              <a:gd name="T6" fmla="*/ 2147483647 w 177"/>
              <a:gd name="T7" fmla="*/ 2147483647 h 261"/>
              <a:gd name="T8" fmla="*/ 2147483647 w 177"/>
              <a:gd name="T9" fmla="*/ 2147483647 h 261"/>
              <a:gd name="T10" fmla="*/ 2147483647 w 177"/>
              <a:gd name="T11" fmla="*/ 2147483647 h 261"/>
              <a:gd name="T12" fmla="*/ 2147483647 w 177"/>
              <a:gd name="T13" fmla="*/ 2147483647 h 261"/>
              <a:gd name="T14" fmla="*/ 2147483647 w 177"/>
              <a:gd name="T15" fmla="*/ 2147483647 h 261"/>
              <a:gd name="T16" fmla="*/ 2147483647 w 177"/>
              <a:gd name="T17" fmla="*/ 2147483647 h 261"/>
              <a:gd name="T18" fmla="*/ 2147483647 w 177"/>
              <a:gd name="T19" fmla="*/ 2147483647 h 261"/>
              <a:gd name="T20" fmla="*/ 2147483647 w 177"/>
              <a:gd name="T21" fmla="*/ 2147483647 h 261"/>
              <a:gd name="T22" fmla="*/ 2147483647 w 177"/>
              <a:gd name="T23" fmla="*/ 2147483647 h 261"/>
              <a:gd name="T24" fmla="*/ 2147483647 w 177"/>
              <a:gd name="T25" fmla="*/ 2147483647 h 261"/>
              <a:gd name="T26" fmla="*/ 2147483647 w 177"/>
              <a:gd name="T27" fmla="*/ 2147483647 h 261"/>
              <a:gd name="T28" fmla="*/ 2147483647 w 177"/>
              <a:gd name="T29" fmla="*/ 2147483647 h 261"/>
              <a:gd name="T30" fmla="*/ 2147483647 w 177"/>
              <a:gd name="T31" fmla="*/ 2147483647 h 261"/>
              <a:gd name="T32" fmla="*/ 2147483647 w 177"/>
              <a:gd name="T33" fmla="*/ 2147483647 h 261"/>
              <a:gd name="T34" fmla="*/ 2147483647 w 177"/>
              <a:gd name="T35" fmla="*/ 2147483647 h 261"/>
              <a:gd name="T36" fmla="*/ 2147483647 w 177"/>
              <a:gd name="T37" fmla="*/ 2147483647 h 261"/>
              <a:gd name="T38" fmla="*/ 2147483647 w 177"/>
              <a:gd name="T39" fmla="*/ 2147483647 h 261"/>
              <a:gd name="T40" fmla="*/ 2147483647 w 177"/>
              <a:gd name="T41" fmla="*/ 2147483647 h 261"/>
              <a:gd name="T42" fmla="*/ 2147483647 w 177"/>
              <a:gd name="T43" fmla="*/ 2147483647 h 261"/>
              <a:gd name="T44" fmla="*/ 2147483647 w 177"/>
              <a:gd name="T45" fmla="*/ 2147483647 h 261"/>
              <a:gd name="T46" fmla="*/ 2147483647 w 177"/>
              <a:gd name="T47" fmla="*/ 2147483647 h 261"/>
              <a:gd name="T48" fmla="*/ 2147483647 w 177"/>
              <a:gd name="T49" fmla="*/ 2147483647 h 261"/>
              <a:gd name="T50" fmla="*/ 2147483647 w 177"/>
              <a:gd name="T51" fmla="*/ 2147483647 h 261"/>
              <a:gd name="T52" fmla="*/ 2147483647 w 177"/>
              <a:gd name="T53" fmla="*/ 2147483647 h 261"/>
              <a:gd name="T54" fmla="*/ 2147483647 w 177"/>
              <a:gd name="T55" fmla="*/ 2147483647 h 261"/>
              <a:gd name="T56" fmla="*/ 2147483647 w 177"/>
              <a:gd name="T57" fmla="*/ 2147483647 h 261"/>
              <a:gd name="T58" fmla="*/ 2147483647 w 177"/>
              <a:gd name="T59" fmla="*/ 2147483647 h 261"/>
              <a:gd name="T60" fmla="*/ 2147483647 w 177"/>
              <a:gd name="T61" fmla="*/ 2147483647 h 261"/>
              <a:gd name="T62" fmla="*/ 2147483647 w 177"/>
              <a:gd name="T63" fmla="*/ 2147483647 h 261"/>
              <a:gd name="T64" fmla="*/ 2147483647 w 177"/>
              <a:gd name="T65" fmla="*/ 2147483647 h 261"/>
              <a:gd name="T66" fmla="*/ 2147483647 w 177"/>
              <a:gd name="T67" fmla="*/ 2147483647 h 261"/>
              <a:gd name="T68" fmla="*/ 2147483647 w 177"/>
              <a:gd name="T69" fmla="*/ 2147483647 h 261"/>
              <a:gd name="T70" fmla="*/ 2147483647 w 177"/>
              <a:gd name="T71" fmla="*/ 2147483647 h 261"/>
              <a:gd name="T72" fmla="*/ 2147483647 w 177"/>
              <a:gd name="T73" fmla="*/ 2147483647 h 261"/>
              <a:gd name="T74" fmla="*/ 2147483647 w 177"/>
              <a:gd name="T75" fmla="*/ 2147483647 h 261"/>
              <a:gd name="T76" fmla="*/ 2147483647 w 177"/>
              <a:gd name="T77" fmla="*/ 2147483647 h 261"/>
              <a:gd name="T78" fmla="*/ 2147483647 w 177"/>
              <a:gd name="T79" fmla="*/ 2147483647 h 261"/>
              <a:gd name="T80" fmla="*/ 2147483647 w 177"/>
              <a:gd name="T81" fmla="*/ 2147483647 h 261"/>
              <a:gd name="T82" fmla="*/ 2147483647 w 177"/>
              <a:gd name="T83" fmla="*/ 2147483647 h 261"/>
              <a:gd name="T84" fmla="*/ 2147483647 w 177"/>
              <a:gd name="T85" fmla="*/ 2147483647 h 261"/>
              <a:gd name="T86" fmla="*/ 2147483647 w 177"/>
              <a:gd name="T87" fmla="*/ 2147483647 h 261"/>
              <a:gd name="T88" fmla="*/ 2147483647 w 177"/>
              <a:gd name="T89" fmla="*/ 2147483647 h 261"/>
              <a:gd name="T90" fmla="*/ 2147483647 w 177"/>
              <a:gd name="T91" fmla="*/ 2147483647 h 261"/>
              <a:gd name="T92" fmla="*/ 2147483647 w 177"/>
              <a:gd name="T93" fmla="*/ 2147483647 h 261"/>
              <a:gd name="T94" fmla="*/ 2147483647 w 177"/>
              <a:gd name="T95" fmla="*/ 2147483647 h 261"/>
              <a:gd name="T96" fmla="*/ 2147483647 w 177"/>
              <a:gd name="T97" fmla="*/ 2147483647 h 261"/>
              <a:gd name="T98" fmla="*/ 2147483647 w 177"/>
              <a:gd name="T99" fmla="*/ 2147483647 h 261"/>
              <a:gd name="T100" fmla="*/ 2147483647 w 177"/>
              <a:gd name="T101" fmla="*/ 2147483647 h 261"/>
              <a:gd name="T102" fmla="*/ 2147483647 w 177"/>
              <a:gd name="T103" fmla="*/ 2147483647 h 261"/>
              <a:gd name="T104" fmla="*/ 2147483647 w 177"/>
              <a:gd name="T105" fmla="*/ 2147483647 h 261"/>
              <a:gd name="T106" fmla="*/ 2147483647 w 177"/>
              <a:gd name="T107" fmla="*/ 2147483647 h 261"/>
              <a:gd name="T108" fmla="*/ 2147483647 w 177"/>
              <a:gd name="T109" fmla="*/ 2147483647 h 261"/>
              <a:gd name="T110" fmla="*/ 2147483647 w 177"/>
              <a:gd name="T111" fmla="*/ 2147483647 h 26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77"/>
              <a:gd name="T169" fmla="*/ 0 h 261"/>
              <a:gd name="T170" fmla="*/ 177 w 177"/>
              <a:gd name="T171" fmla="*/ 261 h 26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77" h="261">
                <a:moveTo>
                  <a:pt x="51" y="13"/>
                </a:moveTo>
                <a:lnTo>
                  <a:pt x="60" y="10"/>
                </a:lnTo>
                <a:lnTo>
                  <a:pt x="64" y="6"/>
                </a:lnTo>
                <a:lnTo>
                  <a:pt x="67" y="1"/>
                </a:lnTo>
                <a:lnTo>
                  <a:pt x="69" y="0"/>
                </a:lnTo>
                <a:lnTo>
                  <a:pt x="70" y="4"/>
                </a:lnTo>
                <a:lnTo>
                  <a:pt x="66" y="9"/>
                </a:lnTo>
                <a:lnTo>
                  <a:pt x="64" y="10"/>
                </a:lnTo>
                <a:lnTo>
                  <a:pt x="66" y="11"/>
                </a:lnTo>
                <a:lnTo>
                  <a:pt x="67" y="13"/>
                </a:lnTo>
                <a:lnTo>
                  <a:pt x="70" y="16"/>
                </a:lnTo>
                <a:lnTo>
                  <a:pt x="69" y="19"/>
                </a:lnTo>
                <a:lnTo>
                  <a:pt x="70" y="20"/>
                </a:lnTo>
                <a:lnTo>
                  <a:pt x="72" y="25"/>
                </a:lnTo>
                <a:lnTo>
                  <a:pt x="72" y="28"/>
                </a:lnTo>
                <a:lnTo>
                  <a:pt x="73" y="29"/>
                </a:lnTo>
                <a:lnTo>
                  <a:pt x="80" y="29"/>
                </a:lnTo>
                <a:lnTo>
                  <a:pt x="83" y="32"/>
                </a:lnTo>
                <a:lnTo>
                  <a:pt x="85" y="32"/>
                </a:lnTo>
                <a:lnTo>
                  <a:pt x="88" y="29"/>
                </a:lnTo>
                <a:lnTo>
                  <a:pt x="91" y="31"/>
                </a:lnTo>
                <a:lnTo>
                  <a:pt x="92" y="29"/>
                </a:lnTo>
                <a:lnTo>
                  <a:pt x="94" y="29"/>
                </a:lnTo>
                <a:lnTo>
                  <a:pt x="95" y="31"/>
                </a:lnTo>
                <a:lnTo>
                  <a:pt x="97" y="31"/>
                </a:lnTo>
                <a:lnTo>
                  <a:pt x="99" y="31"/>
                </a:lnTo>
                <a:lnTo>
                  <a:pt x="101" y="29"/>
                </a:lnTo>
                <a:lnTo>
                  <a:pt x="104" y="25"/>
                </a:lnTo>
                <a:lnTo>
                  <a:pt x="105" y="25"/>
                </a:lnTo>
                <a:lnTo>
                  <a:pt x="108" y="23"/>
                </a:lnTo>
                <a:lnTo>
                  <a:pt x="110" y="25"/>
                </a:lnTo>
                <a:lnTo>
                  <a:pt x="113" y="26"/>
                </a:lnTo>
                <a:lnTo>
                  <a:pt x="116" y="31"/>
                </a:lnTo>
                <a:lnTo>
                  <a:pt x="118" y="32"/>
                </a:lnTo>
                <a:lnTo>
                  <a:pt x="120" y="32"/>
                </a:lnTo>
                <a:lnTo>
                  <a:pt x="123" y="35"/>
                </a:lnTo>
                <a:lnTo>
                  <a:pt x="129" y="35"/>
                </a:lnTo>
                <a:lnTo>
                  <a:pt x="133" y="33"/>
                </a:lnTo>
                <a:lnTo>
                  <a:pt x="136" y="32"/>
                </a:lnTo>
                <a:lnTo>
                  <a:pt x="138" y="31"/>
                </a:lnTo>
                <a:lnTo>
                  <a:pt x="138" y="26"/>
                </a:lnTo>
                <a:lnTo>
                  <a:pt x="139" y="23"/>
                </a:lnTo>
                <a:lnTo>
                  <a:pt x="140" y="22"/>
                </a:lnTo>
                <a:lnTo>
                  <a:pt x="142" y="22"/>
                </a:lnTo>
                <a:lnTo>
                  <a:pt x="145" y="25"/>
                </a:lnTo>
                <a:lnTo>
                  <a:pt x="145" y="29"/>
                </a:lnTo>
                <a:lnTo>
                  <a:pt x="146" y="29"/>
                </a:lnTo>
                <a:lnTo>
                  <a:pt x="148" y="31"/>
                </a:lnTo>
                <a:lnTo>
                  <a:pt x="149" y="29"/>
                </a:lnTo>
                <a:lnTo>
                  <a:pt x="151" y="28"/>
                </a:lnTo>
                <a:lnTo>
                  <a:pt x="154" y="29"/>
                </a:lnTo>
                <a:lnTo>
                  <a:pt x="154" y="32"/>
                </a:lnTo>
                <a:lnTo>
                  <a:pt x="152" y="35"/>
                </a:lnTo>
                <a:lnTo>
                  <a:pt x="155" y="36"/>
                </a:lnTo>
                <a:lnTo>
                  <a:pt x="155" y="38"/>
                </a:lnTo>
                <a:lnTo>
                  <a:pt x="152" y="39"/>
                </a:lnTo>
                <a:lnTo>
                  <a:pt x="152" y="41"/>
                </a:lnTo>
                <a:lnTo>
                  <a:pt x="157" y="42"/>
                </a:lnTo>
                <a:lnTo>
                  <a:pt x="158" y="45"/>
                </a:lnTo>
                <a:lnTo>
                  <a:pt x="162" y="44"/>
                </a:lnTo>
                <a:lnTo>
                  <a:pt x="162" y="47"/>
                </a:lnTo>
                <a:lnTo>
                  <a:pt x="164" y="47"/>
                </a:lnTo>
                <a:lnTo>
                  <a:pt x="167" y="45"/>
                </a:lnTo>
                <a:lnTo>
                  <a:pt x="168" y="45"/>
                </a:lnTo>
                <a:lnTo>
                  <a:pt x="170" y="45"/>
                </a:lnTo>
                <a:lnTo>
                  <a:pt x="170" y="48"/>
                </a:lnTo>
                <a:lnTo>
                  <a:pt x="174" y="48"/>
                </a:lnTo>
                <a:lnTo>
                  <a:pt x="176" y="50"/>
                </a:lnTo>
                <a:lnTo>
                  <a:pt x="177" y="53"/>
                </a:lnTo>
                <a:lnTo>
                  <a:pt x="174" y="55"/>
                </a:lnTo>
                <a:lnTo>
                  <a:pt x="173" y="57"/>
                </a:lnTo>
                <a:lnTo>
                  <a:pt x="173" y="60"/>
                </a:lnTo>
                <a:lnTo>
                  <a:pt x="174" y="63"/>
                </a:lnTo>
                <a:lnTo>
                  <a:pt x="176" y="64"/>
                </a:lnTo>
                <a:lnTo>
                  <a:pt x="176" y="67"/>
                </a:lnTo>
                <a:lnTo>
                  <a:pt x="171" y="67"/>
                </a:lnTo>
                <a:lnTo>
                  <a:pt x="171" y="70"/>
                </a:lnTo>
                <a:lnTo>
                  <a:pt x="170" y="70"/>
                </a:lnTo>
                <a:lnTo>
                  <a:pt x="167" y="72"/>
                </a:lnTo>
                <a:lnTo>
                  <a:pt x="165" y="74"/>
                </a:lnTo>
                <a:lnTo>
                  <a:pt x="161" y="74"/>
                </a:lnTo>
                <a:lnTo>
                  <a:pt x="158" y="79"/>
                </a:lnTo>
                <a:lnTo>
                  <a:pt x="157" y="80"/>
                </a:lnTo>
                <a:lnTo>
                  <a:pt x="149" y="88"/>
                </a:lnTo>
                <a:lnTo>
                  <a:pt x="148" y="94"/>
                </a:lnTo>
                <a:lnTo>
                  <a:pt x="148" y="96"/>
                </a:lnTo>
                <a:lnTo>
                  <a:pt x="148" y="104"/>
                </a:lnTo>
                <a:lnTo>
                  <a:pt x="148" y="107"/>
                </a:lnTo>
                <a:lnTo>
                  <a:pt x="146" y="110"/>
                </a:lnTo>
                <a:lnTo>
                  <a:pt x="146" y="113"/>
                </a:lnTo>
                <a:lnTo>
                  <a:pt x="143" y="114"/>
                </a:lnTo>
                <a:lnTo>
                  <a:pt x="143" y="117"/>
                </a:lnTo>
                <a:lnTo>
                  <a:pt x="140" y="117"/>
                </a:lnTo>
                <a:lnTo>
                  <a:pt x="138" y="118"/>
                </a:lnTo>
                <a:lnTo>
                  <a:pt x="138" y="120"/>
                </a:lnTo>
                <a:lnTo>
                  <a:pt x="140" y="127"/>
                </a:lnTo>
                <a:lnTo>
                  <a:pt x="142" y="130"/>
                </a:lnTo>
                <a:lnTo>
                  <a:pt x="140" y="135"/>
                </a:lnTo>
                <a:lnTo>
                  <a:pt x="140" y="136"/>
                </a:lnTo>
                <a:lnTo>
                  <a:pt x="142" y="136"/>
                </a:lnTo>
                <a:lnTo>
                  <a:pt x="142" y="137"/>
                </a:lnTo>
                <a:lnTo>
                  <a:pt x="142" y="140"/>
                </a:lnTo>
                <a:lnTo>
                  <a:pt x="139" y="143"/>
                </a:lnTo>
                <a:lnTo>
                  <a:pt x="139" y="145"/>
                </a:lnTo>
                <a:lnTo>
                  <a:pt x="139" y="148"/>
                </a:lnTo>
                <a:lnTo>
                  <a:pt x="138" y="152"/>
                </a:lnTo>
                <a:lnTo>
                  <a:pt x="138" y="158"/>
                </a:lnTo>
                <a:lnTo>
                  <a:pt x="138" y="161"/>
                </a:lnTo>
                <a:lnTo>
                  <a:pt x="133" y="162"/>
                </a:lnTo>
                <a:lnTo>
                  <a:pt x="133" y="167"/>
                </a:lnTo>
                <a:lnTo>
                  <a:pt x="130" y="168"/>
                </a:lnTo>
                <a:lnTo>
                  <a:pt x="130" y="170"/>
                </a:lnTo>
                <a:lnTo>
                  <a:pt x="130" y="173"/>
                </a:lnTo>
                <a:lnTo>
                  <a:pt x="129" y="179"/>
                </a:lnTo>
                <a:lnTo>
                  <a:pt x="129" y="180"/>
                </a:lnTo>
                <a:lnTo>
                  <a:pt x="130" y="180"/>
                </a:lnTo>
                <a:lnTo>
                  <a:pt x="132" y="180"/>
                </a:lnTo>
                <a:lnTo>
                  <a:pt x="135" y="181"/>
                </a:lnTo>
                <a:lnTo>
                  <a:pt x="135" y="184"/>
                </a:lnTo>
                <a:lnTo>
                  <a:pt x="136" y="186"/>
                </a:lnTo>
                <a:lnTo>
                  <a:pt x="140" y="187"/>
                </a:lnTo>
                <a:lnTo>
                  <a:pt x="143" y="190"/>
                </a:lnTo>
                <a:lnTo>
                  <a:pt x="145" y="190"/>
                </a:lnTo>
                <a:lnTo>
                  <a:pt x="146" y="190"/>
                </a:lnTo>
                <a:lnTo>
                  <a:pt x="151" y="190"/>
                </a:lnTo>
                <a:lnTo>
                  <a:pt x="154" y="192"/>
                </a:lnTo>
                <a:lnTo>
                  <a:pt x="155" y="195"/>
                </a:lnTo>
                <a:lnTo>
                  <a:pt x="154" y="202"/>
                </a:lnTo>
                <a:lnTo>
                  <a:pt x="154" y="205"/>
                </a:lnTo>
                <a:lnTo>
                  <a:pt x="160" y="212"/>
                </a:lnTo>
                <a:lnTo>
                  <a:pt x="161" y="214"/>
                </a:lnTo>
                <a:lnTo>
                  <a:pt x="164" y="217"/>
                </a:lnTo>
                <a:lnTo>
                  <a:pt x="165" y="222"/>
                </a:lnTo>
                <a:lnTo>
                  <a:pt x="167" y="224"/>
                </a:lnTo>
                <a:lnTo>
                  <a:pt x="170" y="225"/>
                </a:lnTo>
                <a:lnTo>
                  <a:pt x="171" y="227"/>
                </a:lnTo>
                <a:lnTo>
                  <a:pt x="170" y="230"/>
                </a:lnTo>
                <a:lnTo>
                  <a:pt x="171" y="231"/>
                </a:lnTo>
                <a:lnTo>
                  <a:pt x="174" y="231"/>
                </a:lnTo>
                <a:lnTo>
                  <a:pt x="174" y="233"/>
                </a:lnTo>
                <a:lnTo>
                  <a:pt x="174" y="240"/>
                </a:lnTo>
                <a:lnTo>
                  <a:pt x="176" y="242"/>
                </a:lnTo>
                <a:lnTo>
                  <a:pt x="177" y="242"/>
                </a:lnTo>
                <a:lnTo>
                  <a:pt x="174" y="247"/>
                </a:lnTo>
                <a:lnTo>
                  <a:pt x="173" y="252"/>
                </a:lnTo>
                <a:lnTo>
                  <a:pt x="173" y="253"/>
                </a:lnTo>
                <a:lnTo>
                  <a:pt x="171" y="253"/>
                </a:lnTo>
                <a:lnTo>
                  <a:pt x="168" y="253"/>
                </a:lnTo>
                <a:lnTo>
                  <a:pt x="165" y="255"/>
                </a:lnTo>
                <a:lnTo>
                  <a:pt x="162" y="253"/>
                </a:lnTo>
                <a:lnTo>
                  <a:pt x="154" y="261"/>
                </a:lnTo>
                <a:lnTo>
                  <a:pt x="152" y="261"/>
                </a:lnTo>
                <a:lnTo>
                  <a:pt x="151" y="258"/>
                </a:lnTo>
                <a:lnTo>
                  <a:pt x="149" y="255"/>
                </a:lnTo>
                <a:lnTo>
                  <a:pt x="148" y="255"/>
                </a:lnTo>
                <a:lnTo>
                  <a:pt x="146" y="253"/>
                </a:lnTo>
                <a:lnTo>
                  <a:pt x="146" y="252"/>
                </a:lnTo>
                <a:lnTo>
                  <a:pt x="143" y="250"/>
                </a:lnTo>
                <a:lnTo>
                  <a:pt x="140" y="252"/>
                </a:lnTo>
                <a:lnTo>
                  <a:pt x="132" y="252"/>
                </a:lnTo>
                <a:lnTo>
                  <a:pt x="126" y="255"/>
                </a:lnTo>
                <a:lnTo>
                  <a:pt x="123" y="253"/>
                </a:lnTo>
                <a:lnTo>
                  <a:pt x="121" y="255"/>
                </a:lnTo>
                <a:lnTo>
                  <a:pt x="118" y="256"/>
                </a:lnTo>
                <a:lnTo>
                  <a:pt x="116" y="258"/>
                </a:lnTo>
                <a:lnTo>
                  <a:pt x="114" y="259"/>
                </a:lnTo>
                <a:lnTo>
                  <a:pt x="111" y="256"/>
                </a:lnTo>
                <a:lnTo>
                  <a:pt x="110" y="255"/>
                </a:lnTo>
                <a:lnTo>
                  <a:pt x="107" y="255"/>
                </a:lnTo>
                <a:lnTo>
                  <a:pt x="104" y="255"/>
                </a:lnTo>
                <a:lnTo>
                  <a:pt x="101" y="256"/>
                </a:lnTo>
                <a:lnTo>
                  <a:pt x="99" y="256"/>
                </a:lnTo>
                <a:lnTo>
                  <a:pt x="98" y="253"/>
                </a:lnTo>
                <a:lnTo>
                  <a:pt x="95" y="253"/>
                </a:lnTo>
                <a:lnTo>
                  <a:pt x="94" y="253"/>
                </a:lnTo>
                <a:lnTo>
                  <a:pt x="91" y="253"/>
                </a:lnTo>
                <a:lnTo>
                  <a:pt x="86" y="255"/>
                </a:lnTo>
                <a:lnTo>
                  <a:pt x="85" y="255"/>
                </a:lnTo>
                <a:lnTo>
                  <a:pt x="83" y="253"/>
                </a:lnTo>
                <a:lnTo>
                  <a:pt x="82" y="253"/>
                </a:lnTo>
                <a:lnTo>
                  <a:pt x="79" y="253"/>
                </a:lnTo>
                <a:lnTo>
                  <a:pt x="75" y="256"/>
                </a:lnTo>
                <a:lnTo>
                  <a:pt x="73" y="256"/>
                </a:lnTo>
                <a:lnTo>
                  <a:pt x="70" y="255"/>
                </a:lnTo>
                <a:lnTo>
                  <a:pt x="67" y="255"/>
                </a:lnTo>
                <a:lnTo>
                  <a:pt x="66" y="252"/>
                </a:lnTo>
                <a:lnTo>
                  <a:pt x="64" y="252"/>
                </a:lnTo>
                <a:lnTo>
                  <a:pt x="64" y="253"/>
                </a:lnTo>
                <a:lnTo>
                  <a:pt x="58" y="255"/>
                </a:lnTo>
                <a:lnTo>
                  <a:pt x="54" y="259"/>
                </a:lnTo>
                <a:lnTo>
                  <a:pt x="48" y="259"/>
                </a:lnTo>
                <a:lnTo>
                  <a:pt x="45" y="258"/>
                </a:lnTo>
                <a:lnTo>
                  <a:pt x="45" y="256"/>
                </a:lnTo>
                <a:lnTo>
                  <a:pt x="45" y="253"/>
                </a:lnTo>
                <a:lnTo>
                  <a:pt x="47" y="252"/>
                </a:lnTo>
                <a:lnTo>
                  <a:pt x="45" y="249"/>
                </a:lnTo>
                <a:lnTo>
                  <a:pt x="47" y="247"/>
                </a:lnTo>
                <a:lnTo>
                  <a:pt x="48" y="246"/>
                </a:lnTo>
                <a:lnTo>
                  <a:pt x="47" y="244"/>
                </a:lnTo>
                <a:lnTo>
                  <a:pt x="44" y="244"/>
                </a:lnTo>
                <a:lnTo>
                  <a:pt x="42" y="242"/>
                </a:lnTo>
                <a:lnTo>
                  <a:pt x="39" y="243"/>
                </a:lnTo>
                <a:lnTo>
                  <a:pt x="39" y="240"/>
                </a:lnTo>
                <a:lnTo>
                  <a:pt x="38" y="240"/>
                </a:lnTo>
                <a:lnTo>
                  <a:pt x="31" y="239"/>
                </a:lnTo>
                <a:lnTo>
                  <a:pt x="26" y="239"/>
                </a:lnTo>
                <a:lnTo>
                  <a:pt x="23" y="239"/>
                </a:lnTo>
                <a:lnTo>
                  <a:pt x="17" y="239"/>
                </a:lnTo>
                <a:lnTo>
                  <a:pt x="16" y="240"/>
                </a:lnTo>
                <a:lnTo>
                  <a:pt x="13" y="240"/>
                </a:lnTo>
                <a:lnTo>
                  <a:pt x="14" y="233"/>
                </a:lnTo>
                <a:lnTo>
                  <a:pt x="12" y="230"/>
                </a:lnTo>
                <a:lnTo>
                  <a:pt x="13" y="228"/>
                </a:lnTo>
                <a:lnTo>
                  <a:pt x="16" y="228"/>
                </a:lnTo>
                <a:lnTo>
                  <a:pt x="20" y="225"/>
                </a:lnTo>
                <a:lnTo>
                  <a:pt x="20" y="222"/>
                </a:lnTo>
                <a:lnTo>
                  <a:pt x="20" y="218"/>
                </a:lnTo>
                <a:lnTo>
                  <a:pt x="25" y="205"/>
                </a:lnTo>
                <a:lnTo>
                  <a:pt x="25" y="202"/>
                </a:lnTo>
                <a:lnTo>
                  <a:pt x="22" y="193"/>
                </a:lnTo>
                <a:lnTo>
                  <a:pt x="29" y="186"/>
                </a:lnTo>
                <a:lnTo>
                  <a:pt x="29" y="176"/>
                </a:lnTo>
                <a:lnTo>
                  <a:pt x="28" y="168"/>
                </a:lnTo>
                <a:lnTo>
                  <a:pt x="25" y="159"/>
                </a:lnTo>
                <a:lnTo>
                  <a:pt x="20" y="151"/>
                </a:lnTo>
                <a:lnTo>
                  <a:pt x="16" y="151"/>
                </a:lnTo>
                <a:lnTo>
                  <a:pt x="16" y="148"/>
                </a:lnTo>
                <a:lnTo>
                  <a:pt x="10" y="143"/>
                </a:lnTo>
                <a:lnTo>
                  <a:pt x="9" y="140"/>
                </a:lnTo>
                <a:lnTo>
                  <a:pt x="6" y="139"/>
                </a:lnTo>
                <a:lnTo>
                  <a:pt x="6" y="137"/>
                </a:lnTo>
                <a:lnTo>
                  <a:pt x="7" y="135"/>
                </a:lnTo>
                <a:lnTo>
                  <a:pt x="7" y="133"/>
                </a:lnTo>
                <a:lnTo>
                  <a:pt x="0" y="127"/>
                </a:lnTo>
                <a:lnTo>
                  <a:pt x="3" y="121"/>
                </a:lnTo>
                <a:lnTo>
                  <a:pt x="4" y="118"/>
                </a:lnTo>
                <a:lnTo>
                  <a:pt x="6" y="116"/>
                </a:lnTo>
                <a:lnTo>
                  <a:pt x="6" y="114"/>
                </a:lnTo>
                <a:lnTo>
                  <a:pt x="7" y="110"/>
                </a:lnTo>
                <a:lnTo>
                  <a:pt x="9" y="102"/>
                </a:lnTo>
                <a:lnTo>
                  <a:pt x="9" y="99"/>
                </a:lnTo>
                <a:lnTo>
                  <a:pt x="9" y="96"/>
                </a:lnTo>
                <a:lnTo>
                  <a:pt x="9" y="91"/>
                </a:lnTo>
                <a:lnTo>
                  <a:pt x="9" y="85"/>
                </a:lnTo>
                <a:lnTo>
                  <a:pt x="9" y="77"/>
                </a:lnTo>
                <a:lnTo>
                  <a:pt x="12" y="60"/>
                </a:lnTo>
                <a:lnTo>
                  <a:pt x="12" y="55"/>
                </a:lnTo>
                <a:lnTo>
                  <a:pt x="12" y="53"/>
                </a:lnTo>
                <a:lnTo>
                  <a:pt x="12" y="48"/>
                </a:lnTo>
                <a:lnTo>
                  <a:pt x="13" y="47"/>
                </a:lnTo>
                <a:lnTo>
                  <a:pt x="13" y="41"/>
                </a:lnTo>
                <a:lnTo>
                  <a:pt x="13" y="38"/>
                </a:lnTo>
                <a:lnTo>
                  <a:pt x="14" y="36"/>
                </a:lnTo>
                <a:lnTo>
                  <a:pt x="16" y="32"/>
                </a:lnTo>
                <a:lnTo>
                  <a:pt x="17" y="29"/>
                </a:lnTo>
                <a:lnTo>
                  <a:pt x="20" y="25"/>
                </a:lnTo>
                <a:lnTo>
                  <a:pt x="22" y="23"/>
                </a:lnTo>
                <a:lnTo>
                  <a:pt x="23" y="22"/>
                </a:lnTo>
                <a:lnTo>
                  <a:pt x="29" y="19"/>
                </a:lnTo>
                <a:lnTo>
                  <a:pt x="31" y="17"/>
                </a:lnTo>
                <a:lnTo>
                  <a:pt x="33" y="16"/>
                </a:lnTo>
                <a:lnTo>
                  <a:pt x="35" y="16"/>
                </a:lnTo>
                <a:lnTo>
                  <a:pt x="38" y="14"/>
                </a:lnTo>
                <a:lnTo>
                  <a:pt x="42" y="13"/>
                </a:lnTo>
                <a:lnTo>
                  <a:pt x="47" y="13"/>
                </a:lnTo>
                <a:lnTo>
                  <a:pt x="51" y="13"/>
                </a:lnTo>
                <a:close/>
                <a:moveTo>
                  <a:pt x="7" y="102"/>
                </a:moveTo>
                <a:lnTo>
                  <a:pt x="7" y="104"/>
                </a:lnTo>
                <a:lnTo>
                  <a:pt x="6" y="104"/>
                </a:lnTo>
                <a:lnTo>
                  <a:pt x="6" y="102"/>
                </a:lnTo>
                <a:lnTo>
                  <a:pt x="7" y="101"/>
                </a:lnTo>
                <a:lnTo>
                  <a:pt x="7" y="1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8" name="Freeform 274"/>
          <p:cNvSpPr>
            <a:spLocks/>
          </p:cNvSpPr>
          <p:nvPr/>
        </p:nvSpPr>
        <p:spPr bwMode="auto">
          <a:xfrm rot="21334256">
            <a:off x="16332354" y="1161698"/>
            <a:ext cx="528197" cy="411014"/>
          </a:xfrm>
          <a:custGeom>
            <a:avLst/>
            <a:gdLst>
              <a:gd name="T0" fmla="*/ 2147483647 w 171"/>
              <a:gd name="T1" fmla="*/ 2147483647 h 150"/>
              <a:gd name="T2" fmla="*/ 2147483647 w 171"/>
              <a:gd name="T3" fmla="*/ 2147483647 h 150"/>
              <a:gd name="T4" fmla="*/ 2147483647 w 171"/>
              <a:gd name="T5" fmla="*/ 2147483647 h 150"/>
              <a:gd name="T6" fmla="*/ 2147483647 w 171"/>
              <a:gd name="T7" fmla="*/ 2147483647 h 150"/>
              <a:gd name="T8" fmla="*/ 2147483647 w 171"/>
              <a:gd name="T9" fmla="*/ 2147483647 h 150"/>
              <a:gd name="T10" fmla="*/ 2147483647 w 171"/>
              <a:gd name="T11" fmla="*/ 2147483647 h 150"/>
              <a:gd name="T12" fmla="*/ 2147483647 w 171"/>
              <a:gd name="T13" fmla="*/ 2147483647 h 150"/>
              <a:gd name="T14" fmla="*/ 2147483647 w 171"/>
              <a:gd name="T15" fmla="*/ 2147483647 h 150"/>
              <a:gd name="T16" fmla="*/ 2147483647 w 171"/>
              <a:gd name="T17" fmla="*/ 2147483647 h 150"/>
              <a:gd name="T18" fmla="*/ 2147483647 w 171"/>
              <a:gd name="T19" fmla="*/ 2147483647 h 150"/>
              <a:gd name="T20" fmla="*/ 2147483647 w 171"/>
              <a:gd name="T21" fmla="*/ 2147483647 h 150"/>
              <a:gd name="T22" fmla="*/ 2147483647 w 171"/>
              <a:gd name="T23" fmla="*/ 2147483647 h 150"/>
              <a:gd name="T24" fmla="*/ 2147483647 w 171"/>
              <a:gd name="T25" fmla="*/ 2147483647 h 150"/>
              <a:gd name="T26" fmla="*/ 2147483647 w 171"/>
              <a:gd name="T27" fmla="*/ 2147483647 h 150"/>
              <a:gd name="T28" fmla="*/ 2147483647 w 171"/>
              <a:gd name="T29" fmla="*/ 2147483647 h 150"/>
              <a:gd name="T30" fmla="*/ 2147483647 w 171"/>
              <a:gd name="T31" fmla="*/ 2147483647 h 150"/>
              <a:gd name="T32" fmla="*/ 2147483647 w 171"/>
              <a:gd name="T33" fmla="*/ 2147483647 h 150"/>
              <a:gd name="T34" fmla="*/ 2147483647 w 171"/>
              <a:gd name="T35" fmla="*/ 2147483647 h 150"/>
              <a:gd name="T36" fmla="*/ 2147483647 w 171"/>
              <a:gd name="T37" fmla="*/ 2147483647 h 150"/>
              <a:gd name="T38" fmla="*/ 2147483647 w 171"/>
              <a:gd name="T39" fmla="*/ 2147483647 h 150"/>
              <a:gd name="T40" fmla="*/ 2147483647 w 171"/>
              <a:gd name="T41" fmla="*/ 2147483647 h 150"/>
              <a:gd name="T42" fmla="*/ 2147483647 w 171"/>
              <a:gd name="T43" fmla="*/ 2147483647 h 150"/>
              <a:gd name="T44" fmla="*/ 2147483647 w 171"/>
              <a:gd name="T45" fmla="*/ 2147483647 h 150"/>
              <a:gd name="T46" fmla="*/ 2147483647 w 171"/>
              <a:gd name="T47" fmla="*/ 2147483647 h 150"/>
              <a:gd name="T48" fmla="*/ 2147483647 w 171"/>
              <a:gd name="T49" fmla="*/ 2147483647 h 150"/>
              <a:gd name="T50" fmla="*/ 2147483647 w 171"/>
              <a:gd name="T51" fmla="*/ 2147483647 h 150"/>
              <a:gd name="T52" fmla="*/ 2147483647 w 171"/>
              <a:gd name="T53" fmla="*/ 2147483647 h 150"/>
              <a:gd name="T54" fmla="*/ 2147483647 w 171"/>
              <a:gd name="T55" fmla="*/ 2147483647 h 150"/>
              <a:gd name="T56" fmla="*/ 2147483647 w 171"/>
              <a:gd name="T57" fmla="*/ 2147483647 h 150"/>
              <a:gd name="T58" fmla="*/ 2147483647 w 171"/>
              <a:gd name="T59" fmla="*/ 2147483647 h 150"/>
              <a:gd name="T60" fmla="*/ 2147483647 w 171"/>
              <a:gd name="T61" fmla="*/ 2147483647 h 150"/>
              <a:gd name="T62" fmla="*/ 2147483647 w 171"/>
              <a:gd name="T63" fmla="*/ 2147483647 h 150"/>
              <a:gd name="T64" fmla="*/ 2147483647 w 171"/>
              <a:gd name="T65" fmla="*/ 2147483647 h 150"/>
              <a:gd name="T66" fmla="*/ 2147483647 w 171"/>
              <a:gd name="T67" fmla="*/ 2147483647 h 150"/>
              <a:gd name="T68" fmla="*/ 2147483647 w 171"/>
              <a:gd name="T69" fmla="*/ 2147483647 h 150"/>
              <a:gd name="T70" fmla="*/ 2147483647 w 171"/>
              <a:gd name="T71" fmla="*/ 2147483647 h 150"/>
              <a:gd name="T72" fmla="*/ 2147483647 w 171"/>
              <a:gd name="T73" fmla="*/ 2147483647 h 150"/>
              <a:gd name="T74" fmla="*/ 2147483647 w 171"/>
              <a:gd name="T75" fmla="*/ 2147483647 h 150"/>
              <a:gd name="T76" fmla="*/ 2147483647 w 171"/>
              <a:gd name="T77" fmla="*/ 2147483647 h 150"/>
              <a:gd name="T78" fmla="*/ 2147483647 w 171"/>
              <a:gd name="T79" fmla="*/ 2147483647 h 150"/>
              <a:gd name="T80" fmla="*/ 2147483647 w 171"/>
              <a:gd name="T81" fmla="*/ 2147483647 h 150"/>
              <a:gd name="T82" fmla="*/ 2147483647 w 171"/>
              <a:gd name="T83" fmla="*/ 2147483647 h 150"/>
              <a:gd name="T84" fmla="*/ 2147483647 w 171"/>
              <a:gd name="T85" fmla="*/ 2147483647 h 150"/>
              <a:gd name="T86" fmla="*/ 2147483647 w 171"/>
              <a:gd name="T87" fmla="*/ 2147483647 h 150"/>
              <a:gd name="T88" fmla="*/ 2147483647 w 171"/>
              <a:gd name="T89" fmla="*/ 2147483647 h 150"/>
              <a:gd name="T90" fmla="*/ 2147483647 w 171"/>
              <a:gd name="T91" fmla="*/ 2147483647 h 150"/>
              <a:gd name="T92" fmla="*/ 2147483647 w 171"/>
              <a:gd name="T93" fmla="*/ 2147483647 h 150"/>
              <a:gd name="T94" fmla="*/ 2147483647 w 171"/>
              <a:gd name="T95" fmla="*/ 2147483647 h 150"/>
              <a:gd name="T96" fmla="*/ 2147483647 w 171"/>
              <a:gd name="T97" fmla="*/ 2147483647 h 150"/>
              <a:gd name="T98" fmla="*/ 2147483647 w 171"/>
              <a:gd name="T99" fmla="*/ 2147483647 h 150"/>
              <a:gd name="T100" fmla="*/ 2147483647 w 171"/>
              <a:gd name="T101" fmla="*/ 2147483647 h 150"/>
              <a:gd name="T102" fmla="*/ 2147483647 w 171"/>
              <a:gd name="T103" fmla="*/ 2147483647 h 150"/>
              <a:gd name="T104" fmla="*/ 2147483647 w 171"/>
              <a:gd name="T105" fmla="*/ 2147483647 h 150"/>
              <a:gd name="T106" fmla="*/ 2147483647 w 171"/>
              <a:gd name="T107" fmla="*/ 2147483647 h 150"/>
              <a:gd name="T108" fmla="*/ 2147483647 w 171"/>
              <a:gd name="T109" fmla="*/ 2147483647 h 150"/>
              <a:gd name="T110" fmla="*/ 2147483647 w 171"/>
              <a:gd name="T111" fmla="*/ 2147483647 h 150"/>
              <a:gd name="T112" fmla="*/ 2147483647 w 171"/>
              <a:gd name="T113" fmla="*/ 0 h 15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71"/>
              <a:gd name="T172" fmla="*/ 0 h 150"/>
              <a:gd name="T173" fmla="*/ 171 w 171"/>
              <a:gd name="T174" fmla="*/ 150 h 15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71" h="150">
                <a:moveTo>
                  <a:pt x="145" y="0"/>
                </a:moveTo>
                <a:lnTo>
                  <a:pt x="165" y="2"/>
                </a:lnTo>
                <a:lnTo>
                  <a:pt x="164" y="28"/>
                </a:lnTo>
                <a:lnTo>
                  <a:pt x="164" y="34"/>
                </a:lnTo>
                <a:lnTo>
                  <a:pt x="165" y="33"/>
                </a:lnTo>
                <a:lnTo>
                  <a:pt x="167" y="30"/>
                </a:lnTo>
                <a:lnTo>
                  <a:pt x="170" y="30"/>
                </a:lnTo>
                <a:lnTo>
                  <a:pt x="167" y="72"/>
                </a:lnTo>
                <a:lnTo>
                  <a:pt x="171" y="72"/>
                </a:lnTo>
                <a:lnTo>
                  <a:pt x="170" y="109"/>
                </a:lnTo>
                <a:lnTo>
                  <a:pt x="168" y="113"/>
                </a:lnTo>
                <a:lnTo>
                  <a:pt x="161" y="109"/>
                </a:lnTo>
                <a:lnTo>
                  <a:pt x="155" y="110"/>
                </a:lnTo>
                <a:lnTo>
                  <a:pt x="148" y="109"/>
                </a:lnTo>
                <a:lnTo>
                  <a:pt x="149" y="113"/>
                </a:lnTo>
                <a:lnTo>
                  <a:pt x="149" y="118"/>
                </a:lnTo>
                <a:lnTo>
                  <a:pt x="146" y="119"/>
                </a:lnTo>
                <a:lnTo>
                  <a:pt x="140" y="122"/>
                </a:lnTo>
                <a:lnTo>
                  <a:pt x="136" y="123"/>
                </a:lnTo>
                <a:lnTo>
                  <a:pt x="131" y="123"/>
                </a:lnTo>
                <a:lnTo>
                  <a:pt x="121" y="134"/>
                </a:lnTo>
                <a:lnTo>
                  <a:pt x="121" y="150"/>
                </a:lnTo>
                <a:lnTo>
                  <a:pt x="105" y="142"/>
                </a:lnTo>
                <a:lnTo>
                  <a:pt x="82" y="128"/>
                </a:lnTo>
                <a:lnTo>
                  <a:pt x="85" y="123"/>
                </a:lnTo>
                <a:lnTo>
                  <a:pt x="73" y="118"/>
                </a:lnTo>
                <a:lnTo>
                  <a:pt x="11" y="113"/>
                </a:lnTo>
                <a:lnTo>
                  <a:pt x="13" y="106"/>
                </a:lnTo>
                <a:lnTo>
                  <a:pt x="14" y="94"/>
                </a:lnTo>
                <a:lnTo>
                  <a:pt x="19" y="94"/>
                </a:lnTo>
                <a:lnTo>
                  <a:pt x="17" y="93"/>
                </a:lnTo>
                <a:lnTo>
                  <a:pt x="19" y="90"/>
                </a:lnTo>
                <a:lnTo>
                  <a:pt x="19" y="88"/>
                </a:lnTo>
                <a:lnTo>
                  <a:pt x="14" y="87"/>
                </a:lnTo>
                <a:lnTo>
                  <a:pt x="8" y="85"/>
                </a:lnTo>
                <a:lnTo>
                  <a:pt x="5" y="85"/>
                </a:lnTo>
                <a:lnTo>
                  <a:pt x="2" y="82"/>
                </a:lnTo>
                <a:lnTo>
                  <a:pt x="1" y="82"/>
                </a:lnTo>
                <a:lnTo>
                  <a:pt x="0" y="81"/>
                </a:lnTo>
                <a:lnTo>
                  <a:pt x="4" y="81"/>
                </a:lnTo>
                <a:lnTo>
                  <a:pt x="7" y="82"/>
                </a:lnTo>
                <a:lnTo>
                  <a:pt x="8" y="82"/>
                </a:lnTo>
                <a:lnTo>
                  <a:pt x="10" y="53"/>
                </a:lnTo>
                <a:lnTo>
                  <a:pt x="39" y="55"/>
                </a:lnTo>
                <a:lnTo>
                  <a:pt x="41" y="41"/>
                </a:lnTo>
                <a:lnTo>
                  <a:pt x="43" y="37"/>
                </a:lnTo>
                <a:lnTo>
                  <a:pt x="48" y="40"/>
                </a:lnTo>
                <a:lnTo>
                  <a:pt x="52" y="41"/>
                </a:lnTo>
                <a:lnTo>
                  <a:pt x="52" y="40"/>
                </a:lnTo>
                <a:lnTo>
                  <a:pt x="54" y="37"/>
                </a:lnTo>
                <a:lnTo>
                  <a:pt x="54" y="30"/>
                </a:lnTo>
                <a:lnTo>
                  <a:pt x="54" y="24"/>
                </a:lnTo>
                <a:lnTo>
                  <a:pt x="64" y="16"/>
                </a:lnTo>
                <a:lnTo>
                  <a:pt x="65" y="18"/>
                </a:lnTo>
                <a:lnTo>
                  <a:pt x="67" y="16"/>
                </a:lnTo>
                <a:lnTo>
                  <a:pt x="70" y="15"/>
                </a:lnTo>
                <a:lnTo>
                  <a:pt x="71" y="15"/>
                </a:lnTo>
                <a:lnTo>
                  <a:pt x="73" y="16"/>
                </a:lnTo>
                <a:lnTo>
                  <a:pt x="77" y="18"/>
                </a:lnTo>
                <a:lnTo>
                  <a:pt x="80" y="19"/>
                </a:lnTo>
                <a:lnTo>
                  <a:pt x="82" y="18"/>
                </a:lnTo>
                <a:lnTo>
                  <a:pt x="86" y="16"/>
                </a:lnTo>
                <a:lnTo>
                  <a:pt x="85" y="16"/>
                </a:lnTo>
                <a:lnTo>
                  <a:pt x="85" y="15"/>
                </a:lnTo>
                <a:lnTo>
                  <a:pt x="85" y="11"/>
                </a:lnTo>
                <a:lnTo>
                  <a:pt x="86" y="9"/>
                </a:lnTo>
                <a:lnTo>
                  <a:pt x="87" y="8"/>
                </a:lnTo>
                <a:lnTo>
                  <a:pt x="89" y="8"/>
                </a:lnTo>
                <a:lnTo>
                  <a:pt x="89" y="9"/>
                </a:lnTo>
                <a:lnTo>
                  <a:pt x="90" y="11"/>
                </a:lnTo>
                <a:lnTo>
                  <a:pt x="92" y="13"/>
                </a:lnTo>
                <a:lnTo>
                  <a:pt x="92" y="16"/>
                </a:lnTo>
                <a:lnTo>
                  <a:pt x="92" y="18"/>
                </a:lnTo>
                <a:lnTo>
                  <a:pt x="96" y="21"/>
                </a:lnTo>
                <a:lnTo>
                  <a:pt x="96" y="22"/>
                </a:lnTo>
                <a:lnTo>
                  <a:pt x="98" y="27"/>
                </a:lnTo>
                <a:lnTo>
                  <a:pt x="101" y="30"/>
                </a:lnTo>
                <a:lnTo>
                  <a:pt x="102" y="30"/>
                </a:lnTo>
                <a:lnTo>
                  <a:pt x="104" y="31"/>
                </a:lnTo>
                <a:lnTo>
                  <a:pt x="107" y="31"/>
                </a:lnTo>
                <a:lnTo>
                  <a:pt x="108" y="31"/>
                </a:lnTo>
                <a:lnTo>
                  <a:pt x="111" y="31"/>
                </a:lnTo>
                <a:lnTo>
                  <a:pt x="115" y="30"/>
                </a:lnTo>
                <a:lnTo>
                  <a:pt x="117" y="30"/>
                </a:lnTo>
                <a:lnTo>
                  <a:pt x="118" y="28"/>
                </a:lnTo>
                <a:lnTo>
                  <a:pt x="118" y="27"/>
                </a:lnTo>
                <a:lnTo>
                  <a:pt x="118" y="25"/>
                </a:lnTo>
                <a:lnTo>
                  <a:pt x="118" y="24"/>
                </a:lnTo>
                <a:lnTo>
                  <a:pt x="120" y="24"/>
                </a:lnTo>
                <a:lnTo>
                  <a:pt x="121" y="22"/>
                </a:lnTo>
                <a:lnTo>
                  <a:pt x="123" y="24"/>
                </a:lnTo>
                <a:lnTo>
                  <a:pt x="124" y="27"/>
                </a:lnTo>
                <a:lnTo>
                  <a:pt x="126" y="27"/>
                </a:lnTo>
                <a:lnTo>
                  <a:pt x="127" y="25"/>
                </a:lnTo>
                <a:lnTo>
                  <a:pt x="128" y="24"/>
                </a:lnTo>
                <a:lnTo>
                  <a:pt x="130" y="24"/>
                </a:lnTo>
                <a:lnTo>
                  <a:pt x="134" y="27"/>
                </a:lnTo>
                <a:lnTo>
                  <a:pt x="136" y="30"/>
                </a:lnTo>
                <a:lnTo>
                  <a:pt x="136" y="25"/>
                </a:lnTo>
                <a:lnTo>
                  <a:pt x="137" y="24"/>
                </a:lnTo>
                <a:lnTo>
                  <a:pt x="140" y="22"/>
                </a:lnTo>
                <a:lnTo>
                  <a:pt x="142" y="22"/>
                </a:lnTo>
                <a:lnTo>
                  <a:pt x="142" y="18"/>
                </a:lnTo>
                <a:lnTo>
                  <a:pt x="142" y="3"/>
                </a:lnTo>
                <a:lnTo>
                  <a:pt x="143" y="2"/>
                </a:lnTo>
                <a:lnTo>
                  <a:pt x="145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9" name="Freeform 275"/>
          <p:cNvSpPr>
            <a:spLocks noEditPoints="1"/>
          </p:cNvSpPr>
          <p:nvPr/>
        </p:nvSpPr>
        <p:spPr bwMode="auto">
          <a:xfrm rot="21334256">
            <a:off x="18320318" y="2975890"/>
            <a:ext cx="335625" cy="341701"/>
          </a:xfrm>
          <a:custGeom>
            <a:avLst/>
            <a:gdLst>
              <a:gd name="T0" fmla="*/ 2147483647 w 109"/>
              <a:gd name="T1" fmla="*/ 2147483647 h 125"/>
              <a:gd name="T2" fmla="*/ 2147483647 w 109"/>
              <a:gd name="T3" fmla="*/ 0 h 125"/>
              <a:gd name="T4" fmla="*/ 2147483647 w 109"/>
              <a:gd name="T5" fmla="*/ 2147483647 h 125"/>
              <a:gd name="T6" fmla="*/ 2147483647 w 109"/>
              <a:gd name="T7" fmla="*/ 2147483647 h 125"/>
              <a:gd name="T8" fmla="*/ 2147483647 w 109"/>
              <a:gd name="T9" fmla="*/ 2147483647 h 125"/>
              <a:gd name="T10" fmla="*/ 2147483647 w 109"/>
              <a:gd name="T11" fmla="*/ 2147483647 h 125"/>
              <a:gd name="T12" fmla="*/ 2147483647 w 109"/>
              <a:gd name="T13" fmla="*/ 2147483647 h 125"/>
              <a:gd name="T14" fmla="*/ 2147483647 w 109"/>
              <a:gd name="T15" fmla="*/ 2147483647 h 125"/>
              <a:gd name="T16" fmla="*/ 2147483647 w 109"/>
              <a:gd name="T17" fmla="*/ 2147483647 h 125"/>
              <a:gd name="T18" fmla="*/ 2147483647 w 109"/>
              <a:gd name="T19" fmla="*/ 2147483647 h 125"/>
              <a:gd name="T20" fmla="*/ 2147483647 w 109"/>
              <a:gd name="T21" fmla="*/ 2147483647 h 125"/>
              <a:gd name="T22" fmla="*/ 2147483647 w 109"/>
              <a:gd name="T23" fmla="*/ 2147483647 h 125"/>
              <a:gd name="T24" fmla="*/ 2147483647 w 109"/>
              <a:gd name="T25" fmla="*/ 2147483647 h 125"/>
              <a:gd name="T26" fmla="*/ 2147483647 w 109"/>
              <a:gd name="T27" fmla="*/ 2147483647 h 125"/>
              <a:gd name="T28" fmla="*/ 2147483647 w 109"/>
              <a:gd name="T29" fmla="*/ 2147483647 h 125"/>
              <a:gd name="T30" fmla="*/ 2147483647 w 109"/>
              <a:gd name="T31" fmla="*/ 2147483647 h 125"/>
              <a:gd name="T32" fmla="*/ 2147483647 w 109"/>
              <a:gd name="T33" fmla="*/ 2147483647 h 125"/>
              <a:gd name="T34" fmla="*/ 2147483647 w 109"/>
              <a:gd name="T35" fmla="*/ 2147483647 h 125"/>
              <a:gd name="T36" fmla="*/ 2147483647 w 109"/>
              <a:gd name="T37" fmla="*/ 2147483647 h 125"/>
              <a:gd name="T38" fmla="*/ 2147483647 w 109"/>
              <a:gd name="T39" fmla="*/ 2147483647 h 125"/>
              <a:gd name="T40" fmla="*/ 2147483647 w 109"/>
              <a:gd name="T41" fmla="*/ 2147483647 h 125"/>
              <a:gd name="T42" fmla="*/ 2147483647 w 109"/>
              <a:gd name="T43" fmla="*/ 2147483647 h 125"/>
              <a:gd name="T44" fmla="*/ 2147483647 w 109"/>
              <a:gd name="T45" fmla="*/ 2147483647 h 125"/>
              <a:gd name="T46" fmla="*/ 2147483647 w 109"/>
              <a:gd name="T47" fmla="*/ 2147483647 h 125"/>
              <a:gd name="T48" fmla="*/ 2147483647 w 109"/>
              <a:gd name="T49" fmla="*/ 2147483647 h 125"/>
              <a:gd name="T50" fmla="*/ 2147483647 w 109"/>
              <a:gd name="T51" fmla="*/ 2147483647 h 125"/>
              <a:gd name="T52" fmla="*/ 2147483647 w 109"/>
              <a:gd name="T53" fmla="*/ 2147483647 h 125"/>
              <a:gd name="T54" fmla="*/ 2147483647 w 109"/>
              <a:gd name="T55" fmla="*/ 2147483647 h 125"/>
              <a:gd name="T56" fmla="*/ 2147483647 w 109"/>
              <a:gd name="T57" fmla="*/ 2147483647 h 125"/>
              <a:gd name="T58" fmla="*/ 2147483647 w 109"/>
              <a:gd name="T59" fmla="*/ 2147483647 h 125"/>
              <a:gd name="T60" fmla="*/ 2147483647 w 109"/>
              <a:gd name="T61" fmla="*/ 2147483647 h 125"/>
              <a:gd name="T62" fmla="*/ 2147483647 w 109"/>
              <a:gd name="T63" fmla="*/ 2147483647 h 125"/>
              <a:gd name="T64" fmla="*/ 2147483647 w 109"/>
              <a:gd name="T65" fmla="*/ 2147483647 h 125"/>
              <a:gd name="T66" fmla="*/ 2147483647 w 109"/>
              <a:gd name="T67" fmla="*/ 2147483647 h 125"/>
              <a:gd name="T68" fmla="*/ 2147483647 w 109"/>
              <a:gd name="T69" fmla="*/ 2147483647 h 125"/>
              <a:gd name="T70" fmla="*/ 2147483647 w 109"/>
              <a:gd name="T71" fmla="*/ 2147483647 h 125"/>
              <a:gd name="T72" fmla="*/ 0 w 109"/>
              <a:gd name="T73" fmla="*/ 2147483647 h 125"/>
              <a:gd name="T74" fmla="*/ 2147483647 w 109"/>
              <a:gd name="T75" fmla="*/ 2147483647 h 125"/>
              <a:gd name="T76" fmla="*/ 2147483647 w 109"/>
              <a:gd name="T77" fmla="*/ 2147483647 h 125"/>
              <a:gd name="T78" fmla="*/ 2147483647 w 109"/>
              <a:gd name="T79" fmla="*/ 2147483647 h 125"/>
              <a:gd name="T80" fmla="*/ 2147483647 w 109"/>
              <a:gd name="T81" fmla="*/ 2147483647 h 125"/>
              <a:gd name="T82" fmla="*/ 2147483647 w 109"/>
              <a:gd name="T83" fmla="*/ 2147483647 h 125"/>
              <a:gd name="T84" fmla="*/ 2147483647 w 109"/>
              <a:gd name="T85" fmla="*/ 2147483647 h 125"/>
              <a:gd name="T86" fmla="*/ 2147483647 w 109"/>
              <a:gd name="T87" fmla="*/ 2147483647 h 12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09"/>
              <a:gd name="T133" fmla="*/ 0 h 125"/>
              <a:gd name="T134" fmla="*/ 109 w 109"/>
              <a:gd name="T135" fmla="*/ 125 h 12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09" h="125">
                <a:moveTo>
                  <a:pt x="41" y="17"/>
                </a:moveTo>
                <a:lnTo>
                  <a:pt x="50" y="11"/>
                </a:lnTo>
                <a:lnTo>
                  <a:pt x="49" y="8"/>
                </a:lnTo>
                <a:lnTo>
                  <a:pt x="59" y="0"/>
                </a:lnTo>
                <a:lnTo>
                  <a:pt x="60" y="2"/>
                </a:lnTo>
                <a:lnTo>
                  <a:pt x="63" y="3"/>
                </a:lnTo>
                <a:lnTo>
                  <a:pt x="66" y="3"/>
                </a:lnTo>
                <a:lnTo>
                  <a:pt x="68" y="8"/>
                </a:lnTo>
                <a:lnTo>
                  <a:pt x="68" y="14"/>
                </a:lnTo>
                <a:lnTo>
                  <a:pt x="69" y="15"/>
                </a:lnTo>
                <a:lnTo>
                  <a:pt x="71" y="17"/>
                </a:lnTo>
                <a:lnTo>
                  <a:pt x="72" y="18"/>
                </a:lnTo>
                <a:lnTo>
                  <a:pt x="72" y="20"/>
                </a:lnTo>
                <a:lnTo>
                  <a:pt x="78" y="17"/>
                </a:lnTo>
                <a:lnTo>
                  <a:pt x="82" y="22"/>
                </a:lnTo>
                <a:lnTo>
                  <a:pt x="79" y="24"/>
                </a:lnTo>
                <a:lnTo>
                  <a:pt x="81" y="25"/>
                </a:lnTo>
                <a:lnTo>
                  <a:pt x="76" y="30"/>
                </a:lnTo>
                <a:lnTo>
                  <a:pt x="78" y="33"/>
                </a:lnTo>
                <a:lnTo>
                  <a:pt x="79" y="34"/>
                </a:lnTo>
                <a:lnTo>
                  <a:pt x="82" y="36"/>
                </a:lnTo>
                <a:lnTo>
                  <a:pt x="84" y="39"/>
                </a:lnTo>
                <a:lnTo>
                  <a:pt x="82" y="42"/>
                </a:lnTo>
                <a:lnTo>
                  <a:pt x="84" y="46"/>
                </a:lnTo>
                <a:lnTo>
                  <a:pt x="81" y="47"/>
                </a:lnTo>
                <a:lnTo>
                  <a:pt x="82" y="49"/>
                </a:lnTo>
                <a:lnTo>
                  <a:pt x="81" y="50"/>
                </a:lnTo>
                <a:lnTo>
                  <a:pt x="79" y="52"/>
                </a:lnTo>
                <a:lnTo>
                  <a:pt x="79" y="53"/>
                </a:lnTo>
                <a:lnTo>
                  <a:pt x="79" y="65"/>
                </a:lnTo>
                <a:lnTo>
                  <a:pt x="84" y="65"/>
                </a:lnTo>
                <a:lnTo>
                  <a:pt x="85" y="61"/>
                </a:lnTo>
                <a:lnTo>
                  <a:pt x="87" y="63"/>
                </a:lnTo>
                <a:lnTo>
                  <a:pt x="90" y="62"/>
                </a:lnTo>
                <a:lnTo>
                  <a:pt x="104" y="77"/>
                </a:lnTo>
                <a:lnTo>
                  <a:pt x="98" y="80"/>
                </a:lnTo>
                <a:lnTo>
                  <a:pt x="104" y="84"/>
                </a:lnTo>
                <a:lnTo>
                  <a:pt x="103" y="85"/>
                </a:lnTo>
                <a:lnTo>
                  <a:pt x="107" y="91"/>
                </a:lnTo>
                <a:lnTo>
                  <a:pt x="95" y="102"/>
                </a:lnTo>
                <a:lnTo>
                  <a:pt x="109" y="116"/>
                </a:lnTo>
                <a:lnTo>
                  <a:pt x="103" y="121"/>
                </a:lnTo>
                <a:lnTo>
                  <a:pt x="98" y="115"/>
                </a:lnTo>
                <a:lnTo>
                  <a:pt x="88" y="125"/>
                </a:lnTo>
                <a:lnTo>
                  <a:pt x="85" y="124"/>
                </a:lnTo>
                <a:lnTo>
                  <a:pt x="84" y="124"/>
                </a:lnTo>
                <a:lnTo>
                  <a:pt x="81" y="119"/>
                </a:lnTo>
                <a:lnTo>
                  <a:pt x="79" y="119"/>
                </a:lnTo>
                <a:lnTo>
                  <a:pt x="78" y="116"/>
                </a:lnTo>
                <a:lnTo>
                  <a:pt x="75" y="110"/>
                </a:lnTo>
                <a:lnTo>
                  <a:pt x="75" y="106"/>
                </a:lnTo>
                <a:lnTo>
                  <a:pt x="73" y="105"/>
                </a:lnTo>
                <a:lnTo>
                  <a:pt x="76" y="100"/>
                </a:lnTo>
                <a:lnTo>
                  <a:pt x="73" y="94"/>
                </a:lnTo>
                <a:lnTo>
                  <a:pt x="73" y="91"/>
                </a:lnTo>
                <a:lnTo>
                  <a:pt x="72" y="87"/>
                </a:lnTo>
                <a:lnTo>
                  <a:pt x="73" y="84"/>
                </a:lnTo>
                <a:lnTo>
                  <a:pt x="76" y="81"/>
                </a:lnTo>
                <a:lnTo>
                  <a:pt x="78" y="80"/>
                </a:lnTo>
                <a:lnTo>
                  <a:pt x="78" y="77"/>
                </a:lnTo>
                <a:lnTo>
                  <a:pt x="76" y="77"/>
                </a:lnTo>
                <a:lnTo>
                  <a:pt x="75" y="77"/>
                </a:lnTo>
                <a:lnTo>
                  <a:pt x="73" y="75"/>
                </a:lnTo>
                <a:lnTo>
                  <a:pt x="76" y="65"/>
                </a:lnTo>
                <a:lnTo>
                  <a:pt x="68" y="61"/>
                </a:lnTo>
                <a:lnTo>
                  <a:pt x="56" y="71"/>
                </a:lnTo>
                <a:lnTo>
                  <a:pt x="46" y="59"/>
                </a:lnTo>
                <a:lnTo>
                  <a:pt x="57" y="49"/>
                </a:lnTo>
                <a:lnTo>
                  <a:pt x="50" y="42"/>
                </a:lnTo>
                <a:lnTo>
                  <a:pt x="41" y="46"/>
                </a:lnTo>
                <a:lnTo>
                  <a:pt x="32" y="34"/>
                </a:lnTo>
                <a:lnTo>
                  <a:pt x="22" y="37"/>
                </a:lnTo>
                <a:lnTo>
                  <a:pt x="0" y="11"/>
                </a:lnTo>
                <a:lnTo>
                  <a:pt x="5" y="8"/>
                </a:lnTo>
                <a:lnTo>
                  <a:pt x="10" y="3"/>
                </a:lnTo>
                <a:lnTo>
                  <a:pt x="28" y="24"/>
                </a:lnTo>
                <a:lnTo>
                  <a:pt x="40" y="14"/>
                </a:lnTo>
                <a:lnTo>
                  <a:pt x="41" y="17"/>
                </a:lnTo>
                <a:close/>
                <a:moveTo>
                  <a:pt x="54" y="93"/>
                </a:moveTo>
                <a:lnTo>
                  <a:pt x="43" y="105"/>
                </a:lnTo>
                <a:lnTo>
                  <a:pt x="37" y="99"/>
                </a:lnTo>
                <a:lnTo>
                  <a:pt x="40" y="96"/>
                </a:lnTo>
                <a:lnTo>
                  <a:pt x="38" y="93"/>
                </a:lnTo>
                <a:lnTo>
                  <a:pt x="47" y="87"/>
                </a:lnTo>
                <a:lnTo>
                  <a:pt x="49" y="85"/>
                </a:lnTo>
                <a:lnTo>
                  <a:pt x="53" y="88"/>
                </a:lnTo>
                <a:lnTo>
                  <a:pt x="51" y="90"/>
                </a:lnTo>
                <a:lnTo>
                  <a:pt x="54" y="9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0" name="Freeform 276"/>
          <p:cNvSpPr>
            <a:spLocks/>
          </p:cNvSpPr>
          <p:nvPr/>
        </p:nvSpPr>
        <p:spPr bwMode="auto">
          <a:xfrm rot="21334256">
            <a:off x="15531059" y="3282229"/>
            <a:ext cx="748279" cy="573960"/>
          </a:xfrm>
          <a:custGeom>
            <a:avLst/>
            <a:gdLst>
              <a:gd name="T0" fmla="*/ 2147483647 w 243"/>
              <a:gd name="T1" fmla="*/ 2147483647 h 211"/>
              <a:gd name="T2" fmla="*/ 2147483647 w 243"/>
              <a:gd name="T3" fmla="*/ 2147483647 h 211"/>
              <a:gd name="T4" fmla="*/ 2147483647 w 243"/>
              <a:gd name="T5" fmla="*/ 2147483647 h 211"/>
              <a:gd name="T6" fmla="*/ 2147483647 w 243"/>
              <a:gd name="T7" fmla="*/ 2147483647 h 211"/>
              <a:gd name="T8" fmla="*/ 2147483647 w 243"/>
              <a:gd name="T9" fmla="*/ 2147483647 h 211"/>
              <a:gd name="T10" fmla="*/ 2147483647 w 243"/>
              <a:gd name="T11" fmla="*/ 2147483647 h 211"/>
              <a:gd name="T12" fmla="*/ 2147483647 w 243"/>
              <a:gd name="T13" fmla="*/ 2147483647 h 211"/>
              <a:gd name="T14" fmla="*/ 2147483647 w 243"/>
              <a:gd name="T15" fmla="*/ 2147483647 h 211"/>
              <a:gd name="T16" fmla="*/ 2147483647 w 243"/>
              <a:gd name="T17" fmla="*/ 2147483647 h 211"/>
              <a:gd name="T18" fmla="*/ 2147483647 w 243"/>
              <a:gd name="T19" fmla="*/ 2147483647 h 211"/>
              <a:gd name="T20" fmla="*/ 2147483647 w 243"/>
              <a:gd name="T21" fmla="*/ 2147483647 h 211"/>
              <a:gd name="T22" fmla="*/ 2147483647 w 243"/>
              <a:gd name="T23" fmla="*/ 2147483647 h 211"/>
              <a:gd name="T24" fmla="*/ 2147483647 w 243"/>
              <a:gd name="T25" fmla="*/ 2147483647 h 211"/>
              <a:gd name="T26" fmla="*/ 2147483647 w 243"/>
              <a:gd name="T27" fmla="*/ 2147483647 h 211"/>
              <a:gd name="T28" fmla="*/ 2147483647 w 243"/>
              <a:gd name="T29" fmla="*/ 2147483647 h 211"/>
              <a:gd name="T30" fmla="*/ 2147483647 w 243"/>
              <a:gd name="T31" fmla="*/ 2147483647 h 211"/>
              <a:gd name="T32" fmla="*/ 2147483647 w 243"/>
              <a:gd name="T33" fmla="*/ 2147483647 h 211"/>
              <a:gd name="T34" fmla="*/ 2147483647 w 243"/>
              <a:gd name="T35" fmla="*/ 2147483647 h 211"/>
              <a:gd name="T36" fmla="*/ 2147483647 w 243"/>
              <a:gd name="T37" fmla="*/ 2147483647 h 211"/>
              <a:gd name="T38" fmla="*/ 2147483647 w 243"/>
              <a:gd name="T39" fmla="*/ 2147483647 h 211"/>
              <a:gd name="T40" fmla="*/ 2147483647 w 243"/>
              <a:gd name="T41" fmla="*/ 2147483647 h 211"/>
              <a:gd name="T42" fmla="*/ 2147483647 w 243"/>
              <a:gd name="T43" fmla="*/ 2147483647 h 211"/>
              <a:gd name="T44" fmla="*/ 2147483647 w 243"/>
              <a:gd name="T45" fmla="*/ 2147483647 h 211"/>
              <a:gd name="T46" fmla="*/ 2147483647 w 243"/>
              <a:gd name="T47" fmla="*/ 2147483647 h 211"/>
              <a:gd name="T48" fmla="*/ 2147483647 w 243"/>
              <a:gd name="T49" fmla="*/ 2147483647 h 211"/>
              <a:gd name="T50" fmla="*/ 2147483647 w 243"/>
              <a:gd name="T51" fmla="*/ 2147483647 h 211"/>
              <a:gd name="T52" fmla="*/ 2147483647 w 243"/>
              <a:gd name="T53" fmla="*/ 2147483647 h 211"/>
              <a:gd name="T54" fmla="*/ 2147483647 w 243"/>
              <a:gd name="T55" fmla="*/ 2147483647 h 211"/>
              <a:gd name="T56" fmla="*/ 2147483647 w 243"/>
              <a:gd name="T57" fmla="*/ 2147483647 h 211"/>
              <a:gd name="T58" fmla="*/ 2147483647 w 243"/>
              <a:gd name="T59" fmla="*/ 2147483647 h 211"/>
              <a:gd name="T60" fmla="*/ 2147483647 w 243"/>
              <a:gd name="T61" fmla="*/ 2147483647 h 211"/>
              <a:gd name="T62" fmla="*/ 2147483647 w 243"/>
              <a:gd name="T63" fmla="*/ 2147483647 h 211"/>
              <a:gd name="T64" fmla="*/ 2147483647 w 243"/>
              <a:gd name="T65" fmla="*/ 2147483647 h 211"/>
              <a:gd name="T66" fmla="*/ 2147483647 w 243"/>
              <a:gd name="T67" fmla="*/ 2147483647 h 211"/>
              <a:gd name="T68" fmla="*/ 2147483647 w 243"/>
              <a:gd name="T69" fmla="*/ 2147483647 h 211"/>
              <a:gd name="T70" fmla="*/ 2147483647 w 243"/>
              <a:gd name="T71" fmla="*/ 2147483647 h 211"/>
              <a:gd name="T72" fmla="*/ 2147483647 w 243"/>
              <a:gd name="T73" fmla="*/ 2147483647 h 211"/>
              <a:gd name="T74" fmla="*/ 2147483647 w 243"/>
              <a:gd name="T75" fmla="*/ 2147483647 h 211"/>
              <a:gd name="T76" fmla="*/ 2147483647 w 243"/>
              <a:gd name="T77" fmla="*/ 2147483647 h 211"/>
              <a:gd name="T78" fmla="*/ 2147483647 w 243"/>
              <a:gd name="T79" fmla="*/ 2147483647 h 211"/>
              <a:gd name="T80" fmla="*/ 2147483647 w 243"/>
              <a:gd name="T81" fmla="*/ 2147483647 h 211"/>
              <a:gd name="T82" fmla="*/ 2147483647 w 243"/>
              <a:gd name="T83" fmla="*/ 2147483647 h 211"/>
              <a:gd name="T84" fmla="*/ 2147483647 w 243"/>
              <a:gd name="T85" fmla="*/ 2147483647 h 211"/>
              <a:gd name="T86" fmla="*/ 2147483647 w 243"/>
              <a:gd name="T87" fmla="*/ 2147483647 h 211"/>
              <a:gd name="T88" fmla="*/ 2147483647 w 243"/>
              <a:gd name="T89" fmla="*/ 2147483647 h 211"/>
              <a:gd name="T90" fmla="*/ 2147483647 w 243"/>
              <a:gd name="T91" fmla="*/ 2147483647 h 211"/>
              <a:gd name="T92" fmla="*/ 2147483647 w 243"/>
              <a:gd name="T93" fmla="*/ 2147483647 h 211"/>
              <a:gd name="T94" fmla="*/ 2147483647 w 243"/>
              <a:gd name="T95" fmla="*/ 2147483647 h 211"/>
              <a:gd name="T96" fmla="*/ 2147483647 w 243"/>
              <a:gd name="T97" fmla="*/ 2147483647 h 211"/>
              <a:gd name="T98" fmla="*/ 2147483647 w 243"/>
              <a:gd name="T99" fmla="*/ 2147483647 h 211"/>
              <a:gd name="T100" fmla="*/ 2147483647 w 243"/>
              <a:gd name="T101" fmla="*/ 2147483647 h 211"/>
              <a:gd name="T102" fmla="*/ 2147483647 w 243"/>
              <a:gd name="T103" fmla="*/ 2147483647 h 211"/>
              <a:gd name="T104" fmla="*/ 2147483647 w 243"/>
              <a:gd name="T105" fmla="*/ 2147483647 h 211"/>
              <a:gd name="T106" fmla="*/ 2147483647 w 243"/>
              <a:gd name="T107" fmla="*/ 2147483647 h 211"/>
              <a:gd name="T108" fmla="*/ 2147483647 w 243"/>
              <a:gd name="T109" fmla="*/ 2147483647 h 211"/>
              <a:gd name="T110" fmla="*/ 2147483647 w 243"/>
              <a:gd name="T111" fmla="*/ 2147483647 h 211"/>
              <a:gd name="T112" fmla="*/ 2147483647 w 243"/>
              <a:gd name="T113" fmla="*/ 2147483647 h 21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3"/>
              <a:gd name="T172" fmla="*/ 0 h 211"/>
              <a:gd name="T173" fmla="*/ 243 w 243"/>
              <a:gd name="T174" fmla="*/ 211 h 21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3" h="211">
                <a:moveTo>
                  <a:pt x="42" y="25"/>
                </a:moveTo>
                <a:lnTo>
                  <a:pt x="41" y="31"/>
                </a:lnTo>
                <a:lnTo>
                  <a:pt x="51" y="32"/>
                </a:lnTo>
                <a:lnTo>
                  <a:pt x="49" y="38"/>
                </a:lnTo>
                <a:lnTo>
                  <a:pt x="47" y="36"/>
                </a:lnTo>
                <a:lnTo>
                  <a:pt x="45" y="36"/>
                </a:lnTo>
                <a:lnTo>
                  <a:pt x="41" y="35"/>
                </a:lnTo>
                <a:lnTo>
                  <a:pt x="41" y="44"/>
                </a:lnTo>
                <a:lnTo>
                  <a:pt x="44" y="47"/>
                </a:lnTo>
                <a:lnTo>
                  <a:pt x="57" y="51"/>
                </a:lnTo>
                <a:lnTo>
                  <a:pt x="60" y="54"/>
                </a:lnTo>
                <a:lnTo>
                  <a:pt x="61" y="57"/>
                </a:lnTo>
                <a:lnTo>
                  <a:pt x="60" y="61"/>
                </a:lnTo>
                <a:lnTo>
                  <a:pt x="61" y="64"/>
                </a:lnTo>
                <a:lnTo>
                  <a:pt x="66" y="61"/>
                </a:lnTo>
                <a:lnTo>
                  <a:pt x="74" y="56"/>
                </a:lnTo>
                <a:lnTo>
                  <a:pt x="76" y="60"/>
                </a:lnTo>
                <a:lnTo>
                  <a:pt x="79" y="60"/>
                </a:lnTo>
                <a:lnTo>
                  <a:pt x="79" y="58"/>
                </a:lnTo>
                <a:lnTo>
                  <a:pt x="82" y="56"/>
                </a:lnTo>
                <a:lnTo>
                  <a:pt x="83" y="57"/>
                </a:lnTo>
                <a:lnTo>
                  <a:pt x="82" y="64"/>
                </a:lnTo>
                <a:lnTo>
                  <a:pt x="86" y="61"/>
                </a:lnTo>
                <a:lnTo>
                  <a:pt x="86" y="63"/>
                </a:lnTo>
                <a:lnTo>
                  <a:pt x="85" y="67"/>
                </a:lnTo>
                <a:lnTo>
                  <a:pt x="88" y="69"/>
                </a:lnTo>
                <a:lnTo>
                  <a:pt x="90" y="66"/>
                </a:lnTo>
                <a:lnTo>
                  <a:pt x="93" y="66"/>
                </a:lnTo>
                <a:lnTo>
                  <a:pt x="95" y="67"/>
                </a:lnTo>
                <a:lnTo>
                  <a:pt x="95" y="70"/>
                </a:lnTo>
                <a:lnTo>
                  <a:pt x="88" y="72"/>
                </a:lnTo>
                <a:lnTo>
                  <a:pt x="86" y="75"/>
                </a:lnTo>
                <a:lnTo>
                  <a:pt x="86" y="76"/>
                </a:lnTo>
                <a:lnTo>
                  <a:pt x="92" y="76"/>
                </a:lnTo>
                <a:lnTo>
                  <a:pt x="95" y="75"/>
                </a:lnTo>
                <a:lnTo>
                  <a:pt x="96" y="75"/>
                </a:lnTo>
                <a:lnTo>
                  <a:pt x="95" y="77"/>
                </a:lnTo>
                <a:lnTo>
                  <a:pt x="101" y="79"/>
                </a:lnTo>
                <a:lnTo>
                  <a:pt x="105" y="82"/>
                </a:lnTo>
                <a:lnTo>
                  <a:pt x="107" y="80"/>
                </a:lnTo>
                <a:lnTo>
                  <a:pt x="110" y="80"/>
                </a:lnTo>
                <a:lnTo>
                  <a:pt x="112" y="83"/>
                </a:lnTo>
                <a:lnTo>
                  <a:pt x="118" y="86"/>
                </a:lnTo>
                <a:lnTo>
                  <a:pt x="123" y="88"/>
                </a:lnTo>
                <a:lnTo>
                  <a:pt x="127" y="89"/>
                </a:lnTo>
                <a:lnTo>
                  <a:pt x="130" y="94"/>
                </a:lnTo>
                <a:lnTo>
                  <a:pt x="134" y="95"/>
                </a:lnTo>
                <a:lnTo>
                  <a:pt x="139" y="94"/>
                </a:lnTo>
                <a:lnTo>
                  <a:pt x="142" y="91"/>
                </a:lnTo>
                <a:lnTo>
                  <a:pt x="143" y="82"/>
                </a:lnTo>
                <a:lnTo>
                  <a:pt x="145" y="79"/>
                </a:lnTo>
                <a:lnTo>
                  <a:pt x="146" y="83"/>
                </a:lnTo>
                <a:lnTo>
                  <a:pt x="149" y="88"/>
                </a:lnTo>
                <a:lnTo>
                  <a:pt x="154" y="91"/>
                </a:lnTo>
                <a:lnTo>
                  <a:pt x="158" y="92"/>
                </a:lnTo>
                <a:lnTo>
                  <a:pt x="161" y="101"/>
                </a:lnTo>
                <a:lnTo>
                  <a:pt x="168" y="101"/>
                </a:lnTo>
                <a:lnTo>
                  <a:pt x="174" y="98"/>
                </a:lnTo>
                <a:lnTo>
                  <a:pt x="174" y="95"/>
                </a:lnTo>
                <a:lnTo>
                  <a:pt x="170" y="92"/>
                </a:lnTo>
                <a:lnTo>
                  <a:pt x="170" y="91"/>
                </a:lnTo>
                <a:lnTo>
                  <a:pt x="173" y="88"/>
                </a:lnTo>
                <a:lnTo>
                  <a:pt x="173" y="86"/>
                </a:lnTo>
                <a:lnTo>
                  <a:pt x="171" y="83"/>
                </a:lnTo>
                <a:lnTo>
                  <a:pt x="171" y="80"/>
                </a:lnTo>
                <a:lnTo>
                  <a:pt x="174" y="80"/>
                </a:lnTo>
                <a:lnTo>
                  <a:pt x="175" y="83"/>
                </a:lnTo>
                <a:lnTo>
                  <a:pt x="178" y="80"/>
                </a:lnTo>
                <a:lnTo>
                  <a:pt x="181" y="83"/>
                </a:lnTo>
                <a:lnTo>
                  <a:pt x="186" y="85"/>
                </a:lnTo>
                <a:lnTo>
                  <a:pt x="190" y="85"/>
                </a:lnTo>
                <a:lnTo>
                  <a:pt x="193" y="86"/>
                </a:lnTo>
                <a:lnTo>
                  <a:pt x="195" y="91"/>
                </a:lnTo>
                <a:lnTo>
                  <a:pt x="195" y="97"/>
                </a:lnTo>
                <a:lnTo>
                  <a:pt x="196" y="98"/>
                </a:lnTo>
                <a:lnTo>
                  <a:pt x="200" y="99"/>
                </a:lnTo>
                <a:lnTo>
                  <a:pt x="199" y="105"/>
                </a:lnTo>
                <a:lnTo>
                  <a:pt x="195" y="116"/>
                </a:lnTo>
                <a:lnTo>
                  <a:pt x="197" y="117"/>
                </a:lnTo>
                <a:lnTo>
                  <a:pt x="205" y="119"/>
                </a:lnTo>
                <a:lnTo>
                  <a:pt x="209" y="120"/>
                </a:lnTo>
                <a:lnTo>
                  <a:pt x="215" y="124"/>
                </a:lnTo>
                <a:lnTo>
                  <a:pt x="219" y="129"/>
                </a:lnTo>
                <a:lnTo>
                  <a:pt x="224" y="138"/>
                </a:lnTo>
                <a:lnTo>
                  <a:pt x="228" y="141"/>
                </a:lnTo>
                <a:lnTo>
                  <a:pt x="231" y="141"/>
                </a:lnTo>
                <a:lnTo>
                  <a:pt x="233" y="139"/>
                </a:lnTo>
                <a:lnTo>
                  <a:pt x="237" y="143"/>
                </a:lnTo>
                <a:lnTo>
                  <a:pt x="239" y="146"/>
                </a:lnTo>
                <a:lnTo>
                  <a:pt x="239" y="151"/>
                </a:lnTo>
                <a:lnTo>
                  <a:pt x="239" y="154"/>
                </a:lnTo>
                <a:lnTo>
                  <a:pt x="240" y="155"/>
                </a:lnTo>
                <a:lnTo>
                  <a:pt x="243" y="157"/>
                </a:lnTo>
                <a:lnTo>
                  <a:pt x="243" y="158"/>
                </a:lnTo>
                <a:lnTo>
                  <a:pt x="241" y="161"/>
                </a:lnTo>
                <a:lnTo>
                  <a:pt x="236" y="165"/>
                </a:lnTo>
                <a:lnTo>
                  <a:pt x="231" y="170"/>
                </a:lnTo>
                <a:lnTo>
                  <a:pt x="228" y="174"/>
                </a:lnTo>
                <a:lnTo>
                  <a:pt x="224" y="184"/>
                </a:lnTo>
                <a:lnTo>
                  <a:pt x="222" y="186"/>
                </a:lnTo>
                <a:lnTo>
                  <a:pt x="222" y="189"/>
                </a:lnTo>
                <a:lnTo>
                  <a:pt x="222" y="193"/>
                </a:lnTo>
                <a:lnTo>
                  <a:pt x="221" y="198"/>
                </a:lnTo>
                <a:lnTo>
                  <a:pt x="219" y="201"/>
                </a:lnTo>
                <a:lnTo>
                  <a:pt x="217" y="201"/>
                </a:lnTo>
                <a:lnTo>
                  <a:pt x="215" y="202"/>
                </a:lnTo>
                <a:lnTo>
                  <a:pt x="215" y="206"/>
                </a:lnTo>
                <a:lnTo>
                  <a:pt x="217" y="211"/>
                </a:lnTo>
                <a:lnTo>
                  <a:pt x="214" y="209"/>
                </a:lnTo>
                <a:lnTo>
                  <a:pt x="209" y="206"/>
                </a:lnTo>
                <a:lnTo>
                  <a:pt x="203" y="204"/>
                </a:lnTo>
                <a:lnTo>
                  <a:pt x="199" y="202"/>
                </a:lnTo>
                <a:lnTo>
                  <a:pt x="196" y="201"/>
                </a:lnTo>
                <a:lnTo>
                  <a:pt x="193" y="199"/>
                </a:lnTo>
                <a:lnTo>
                  <a:pt x="192" y="199"/>
                </a:lnTo>
                <a:lnTo>
                  <a:pt x="190" y="199"/>
                </a:lnTo>
                <a:lnTo>
                  <a:pt x="187" y="198"/>
                </a:lnTo>
                <a:lnTo>
                  <a:pt x="186" y="198"/>
                </a:lnTo>
                <a:lnTo>
                  <a:pt x="181" y="196"/>
                </a:lnTo>
                <a:lnTo>
                  <a:pt x="174" y="192"/>
                </a:lnTo>
                <a:lnTo>
                  <a:pt x="165" y="192"/>
                </a:lnTo>
                <a:lnTo>
                  <a:pt x="161" y="189"/>
                </a:lnTo>
                <a:lnTo>
                  <a:pt x="158" y="189"/>
                </a:lnTo>
                <a:lnTo>
                  <a:pt x="155" y="189"/>
                </a:lnTo>
                <a:lnTo>
                  <a:pt x="151" y="190"/>
                </a:lnTo>
                <a:lnTo>
                  <a:pt x="146" y="190"/>
                </a:lnTo>
                <a:lnTo>
                  <a:pt x="145" y="189"/>
                </a:lnTo>
                <a:lnTo>
                  <a:pt x="140" y="186"/>
                </a:lnTo>
                <a:lnTo>
                  <a:pt x="136" y="182"/>
                </a:lnTo>
                <a:lnTo>
                  <a:pt x="134" y="180"/>
                </a:lnTo>
                <a:lnTo>
                  <a:pt x="132" y="179"/>
                </a:lnTo>
                <a:lnTo>
                  <a:pt x="129" y="176"/>
                </a:lnTo>
                <a:lnTo>
                  <a:pt x="127" y="173"/>
                </a:lnTo>
                <a:lnTo>
                  <a:pt x="123" y="170"/>
                </a:lnTo>
                <a:lnTo>
                  <a:pt x="118" y="168"/>
                </a:lnTo>
                <a:lnTo>
                  <a:pt x="114" y="167"/>
                </a:lnTo>
                <a:lnTo>
                  <a:pt x="111" y="168"/>
                </a:lnTo>
                <a:lnTo>
                  <a:pt x="107" y="168"/>
                </a:lnTo>
                <a:lnTo>
                  <a:pt x="105" y="168"/>
                </a:lnTo>
                <a:lnTo>
                  <a:pt x="104" y="168"/>
                </a:lnTo>
                <a:lnTo>
                  <a:pt x="99" y="167"/>
                </a:lnTo>
                <a:lnTo>
                  <a:pt x="98" y="165"/>
                </a:lnTo>
                <a:lnTo>
                  <a:pt x="96" y="164"/>
                </a:lnTo>
                <a:lnTo>
                  <a:pt x="95" y="161"/>
                </a:lnTo>
                <a:lnTo>
                  <a:pt x="93" y="158"/>
                </a:lnTo>
                <a:lnTo>
                  <a:pt x="92" y="157"/>
                </a:lnTo>
                <a:lnTo>
                  <a:pt x="90" y="152"/>
                </a:lnTo>
                <a:lnTo>
                  <a:pt x="88" y="149"/>
                </a:lnTo>
                <a:lnTo>
                  <a:pt x="86" y="148"/>
                </a:lnTo>
                <a:lnTo>
                  <a:pt x="82" y="146"/>
                </a:lnTo>
                <a:lnTo>
                  <a:pt x="82" y="143"/>
                </a:lnTo>
                <a:lnTo>
                  <a:pt x="82" y="141"/>
                </a:lnTo>
                <a:lnTo>
                  <a:pt x="80" y="138"/>
                </a:lnTo>
                <a:lnTo>
                  <a:pt x="79" y="136"/>
                </a:lnTo>
                <a:lnTo>
                  <a:pt x="79" y="135"/>
                </a:lnTo>
                <a:lnTo>
                  <a:pt x="79" y="133"/>
                </a:lnTo>
                <a:lnTo>
                  <a:pt x="79" y="130"/>
                </a:lnTo>
                <a:lnTo>
                  <a:pt x="79" y="129"/>
                </a:lnTo>
                <a:lnTo>
                  <a:pt x="77" y="127"/>
                </a:lnTo>
                <a:lnTo>
                  <a:pt x="74" y="126"/>
                </a:lnTo>
                <a:lnTo>
                  <a:pt x="73" y="123"/>
                </a:lnTo>
                <a:lnTo>
                  <a:pt x="71" y="120"/>
                </a:lnTo>
                <a:lnTo>
                  <a:pt x="70" y="119"/>
                </a:lnTo>
                <a:lnTo>
                  <a:pt x="66" y="114"/>
                </a:lnTo>
                <a:lnTo>
                  <a:pt x="60" y="108"/>
                </a:lnTo>
                <a:lnTo>
                  <a:pt x="58" y="107"/>
                </a:lnTo>
                <a:lnTo>
                  <a:pt x="55" y="105"/>
                </a:lnTo>
                <a:lnTo>
                  <a:pt x="55" y="104"/>
                </a:lnTo>
                <a:lnTo>
                  <a:pt x="57" y="104"/>
                </a:lnTo>
                <a:lnTo>
                  <a:pt x="58" y="102"/>
                </a:lnTo>
                <a:lnTo>
                  <a:pt x="61" y="104"/>
                </a:lnTo>
                <a:lnTo>
                  <a:pt x="64" y="102"/>
                </a:lnTo>
                <a:lnTo>
                  <a:pt x="64" y="101"/>
                </a:lnTo>
                <a:lnTo>
                  <a:pt x="63" y="98"/>
                </a:lnTo>
                <a:lnTo>
                  <a:pt x="61" y="95"/>
                </a:lnTo>
                <a:lnTo>
                  <a:pt x="58" y="92"/>
                </a:lnTo>
                <a:lnTo>
                  <a:pt x="54" y="91"/>
                </a:lnTo>
                <a:lnTo>
                  <a:pt x="52" y="91"/>
                </a:lnTo>
                <a:lnTo>
                  <a:pt x="49" y="92"/>
                </a:lnTo>
                <a:lnTo>
                  <a:pt x="49" y="95"/>
                </a:lnTo>
                <a:lnTo>
                  <a:pt x="51" y="97"/>
                </a:lnTo>
                <a:lnTo>
                  <a:pt x="51" y="99"/>
                </a:lnTo>
                <a:lnTo>
                  <a:pt x="51" y="101"/>
                </a:lnTo>
                <a:lnTo>
                  <a:pt x="49" y="101"/>
                </a:lnTo>
                <a:lnTo>
                  <a:pt x="48" y="99"/>
                </a:lnTo>
                <a:lnTo>
                  <a:pt x="47" y="99"/>
                </a:lnTo>
                <a:lnTo>
                  <a:pt x="45" y="99"/>
                </a:lnTo>
                <a:lnTo>
                  <a:pt x="44" y="98"/>
                </a:lnTo>
                <a:lnTo>
                  <a:pt x="42" y="98"/>
                </a:lnTo>
                <a:lnTo>
                  <a:pt x="41" y="98"/>
                </a:lnTo>
                <a:lnTo>
                  <a:pt x="38" y="97"/>
                </a:lnTo>
                <a:lnTo>
                  <a:pt x="38" y="95"/>
                </a:lnTo>
                <a:lnTo>
                  <a:pt x="36" y="94"/>
                </a:lnTo>
                <a:lnTo>
                  <a:pt x="35" y="94"/>
                </a:lnTo>
                <a:lnTo>
                  <a:pt x="32" y="92"/>
                </a:lnTo>
                <a:lnTo>
                  <a:pt x="30" y="88"/>
                </a:lnTo>
                <a:lnTo>
                  <a:pt x="25" y="83"/>
                </a:lnTo>
                <a:lnTo>
                  <a:pt x="20" y="79"/>
                </a:lnTo>
                <a:lnTo>
                  <a:pt x="19" y="75"/>
                </a:lnTo>
                <a:lnTo>
                  <a:pt x="17" y="73"/>
                </a:lnTo>
                <a:lnTo>
                  <a:pt x="16" y="72"/>
                </a:lnTo>
                <a:lnTo>
                  <a:pt x="16" y="70"/>
                </a:lnTo>
                <a:lnTo>
                  <a:pt x="16" y="66"/>
                </a:lnTo>
                <a:lnTo>
                  <a:pt x="17" y="66"/>
                </a:lnTo>
                <a:lnTo>
                  <a:pt x="19" y="64"/>
                </a:lnTo>
                <a:lnTo>
                  <a:pt x="20" y="63"/>
                </a:lnTo>
                <a:lnTo>
                  <a:pt x="23" y="63"/>
                </a:lnTo>
                <a:lnTo>
                  <a:pt x="23" y="61"/>
                </a:lnTo>
                <a:lnTo>
                  <a:pt x="22" y="58"/>
                </a:lnTo>
                <a:lnTo>
                  <a:pt x="19" y="56"/>
                </a:lnTo>
                <a:lnTo>
                  <a:pt x="10" y="48"/>
                </a:lnTo>
                <a:lnTo>
                  <a:pt x="1" y="39"/>
                </a:lnTo>
                <a:lnTo>
                  <a:pt x="0" y="36"/>
                </a:lnTo>
                <a:lnTo>
                  <a:pt x="7" y="28"/>
                </a:lnTo>
                <a:lnTo>
                  <a:pt x="3" y="20"/>
                </a:lnTo>
                <a:lnTo>
                  <a:pt x="5" y="16"/>
                </a:lnTo>
                <a:lnTo>
                  <a:pt x="8" y="6"/>
                </a:lnTo>
                <a:lnTo>
                  <a:pt x="11" y="0"/>
                </a:lnTo>
                <a:lnTo>
                  <a:pt x="23" y="12"/>
                </a:lnTo>
                <a:lnTo>
                  <a:pt x="23" y="17"/>
                </a:lnTo>
                <a:lnTo>
                  <a:pt x="26" y="20"/>
                </a:lnTo>
                <a:lnTo>
                  <a:pt x="29" y="19"/>
                </a:lnTo>
                <a:lnTo>
                  <a:pt x="35" y="22"/>
                </a:lnTo>
                <a:lnTo>
                  <a:pt x="42" y="2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1" name="Freeform 277"/>
          <p:cNvSpPr>
            <a:spLocks/>
          </p:cNvSpPr>
          <p:nvPr/>
        </p:nvSpPr>
        <p:spPr bwMode="auto">
          <a:xfrm rot="21334256">
            <a:off x="16457891" y="3220557"/>
            <a:ext cx="694634" cy="541129"/>
          </a:xfrm>
          <a:custGeom>
            <a:avLst/>
            <a:gdLst>
              <a:gd name="T0" fmla="*/ 2147483647 w 225"/>
              <a:gd name="T1" fmla="*/ 2147483647 h 198"/>
              <a:gd name="T2" fmla="*/ 2147483647 w 225"/>
              <a:gd name="T3" fmla="*/ 2147483647 h 198"/>
              <a:gd name="T4" fmla="*/ 2147483647 w 225"/>
              <a:gd name="T5" fmla="*/ 2147483647 h 198"/>
              <a:gd name="T6" fmla="*/ 2147483647 w 225"/>
              <a:gd name="T7" fmla="*/ 2147483647 h 198"/>
              <a:gd name="T8" fmla="*/ 2147483647 w 225"/>
              <a:gd name="T9" fmla="*/ 2147483647 h 198"/>
              <a:gd name="T10" fmla="*/ 2147483647 w 225"/>
              <a:gd name="T11" fmla="*/ 2147483647 h 198"/>
              <a:gd name="T12" fmla="*/ 2147483647 w 225"/>
              <a:gd name="T13" fmla="*/ 2147483647 h 198"/>
              <a:gd name="T14" fmla="*/ 2147483647 w 225"/>
              <a:gd name="T15" fmla="*/ 2147483647 h 198"/>
              <a:gd name="T16" fmla="*/ 2147483647 w 225"/>
              <a:gd name="T17" fmla="*/ 2147483647 h 198"/>
              <a:gd name="T18" fmla="*/ 2147483647 w 225"/>
              <a:gd name="T19" fmla="*/ 2147483647 h 198"/>
              <a:gd name="T20" fmla="*/ 2147483647 w 225"/>
              <a:gd name="T21" fmla="*/ 2147483647 h 198"/>
              <a:gd name="T22" fmla="*/ 2147483647 w 225"/>
              <a:gd name="T23" fmla="*/ 2147483647 h 198"/>
              <a:gd name="T24" fmla="*/ 2147483647 w 225"/>
              <a:gd name="T25" fmla="*/ 2147483647 h 198"/>
              <a:gd name="T26" fmla="*/ 2147483647 w 225"/>
              <a:gd name="T27" fmla="*/ 2147483647 h 198"/>
              <a:gd name="T28" fmla="*/ 2147483647 w 225"/>
              <a:gd name="T29" fmla="*/ 2147483647 h 198"/>
              <a:gd name="T30" fmla="*/ 2147483647 w 225"/>
              <a:gd name="T31" fmla="*/ 2147483647 h 198"/>
              <a:gd name="T32" fmla="*/ 2147483647 w 225"/>
              <a:gd name="T33" fmla="*/ 2147483647 h 198"/>
              <a:gd name="T34" fmla="*/ 2147483647 w 225"/>
              <a:gd name="T35" fmla="*/ 2147483647 h 198"/>
              <a:gd name="T36" fmla="*/ 2147483647 w 225"/>
              <a:gd name="T37" fmla="*/ 2147483647 h 198"/>
              <a:gd name="T38" fmla="*/ 2147483647 w 225"/>
              <a:gd name="T39" fmla="*/ 2147483647 h 198"/>
              <a:gd name="T40" fmla="*/ 2147483647 w 225"/>
              <a:gd name="T41" fmla="*/ 2147483647 h 198"/>
              <a:gd name="T42" fmla="*/ 2147483647 w 225"/>
              <a:gd name="T43" fmla="*/ 2147483647 h 198"/>
              <a:gd name="T44" fmla="*/ 2147483647 w 225"/>
              <a:gd name="T45" fmla="*/ 2147483647 h 198"/>
              <a:gd name="T46" fmla="*/ 2147483647 w 225"/>
              <a:gd name="T47" fmla="*/ 2147483647 h 198"/>
              <a:gd name="T48" fmla="*/ 2147483647 w 225"/>
              <a:gd name="T49" fmla="*/ 2147483647 h 198"/>
              <a:gd name="T50" fmla="*/ 2147483647 w 225"/>
              <a:gd name="T51" fmla="*/ 2147483647 h 198"/>
              <a:gd name="T52" fmla="*/ 2147483647 w 225"/>
              <a:gd name="T53" fmla="*/ 2147483647 h 198"/>
              <a:gd name="T54" fmla="*/ 2147483647 w 225"/>
              <a:gd name="T55" fmla="*/ 2147483647 h 198"/>
              <a:gd name="T56" fmla="*/ 2147483647 w 225"/>
              <a:gd name="T57" fmla="*/ 2147483647 h 198"/>
              <a:gd name="T58" fmla="*/ 2147483647 w 225"/>
              <a:gd name="T59" fmla="*/ 2147483647 h 198"/>
              <a:gd name="T60" fmla="*/ 2147483647 w 225"/>
              <a:gd name="T61" fmla="*/ 2147483647 h 198"/>
              <a:gd name="T62" fmla="*/ 2147483647 w 225"/>
              <a:gd name="T63" fmla="*/ 2147483647 h 198"/>
              <a:gd name="T64" fmla="*/ 2147483647 w 225"/>
              <a:gd name="T65" fmla="*/ 2147483647 h 198"/>
              <a:gd name="T66" fmla="*/ 2147483647 w 225"/>
              <a:gd name="T67" fmla="*/ 2147483647 h 198"/>
              <a:gd name="T68" fmla="*/ 2147483647 w 225"/>
              <a:gd name="T69" fmla="*/ 2147483647 h 198"/>
              <a:gd name="T70" fmla="*/ 2147483647 w 225"/>
              <a:gd name="T71" fmla="*/ 2147483647 h 198"/>
              <a:gd name="T72" fmla="*/ 2147483647 w 225"/>
              <a:gd name="T73" fmla="*/ 2147483647 h 198"/>
              <a:gd name="T74" fmla="*/ 2147483647 w 225"/>
              <a:gd name="T75" fmla="*/ 2147483647 h 198"/>
              <a:gd name="T76" fmla="*/ 2147483647 w 225"/>
              <a:gd name="T77" fmla="*/ 2147483647 h 198"/>
              <a:gd name="T78" fmla="*/ 2147483647 w 225"/>
              <a:gd name="T79" fmla="*/ 2147483647 h 198"/>
              <a:gd name="T80" fmla="*/ 2147483647 w 225"/>
              <a:gd name="T81" fmla="*/ 2147483647 h 198"/>
              <a:gd name="T82" fmla="*/ 2147483647 w 225"/>
              <a:gd name="T83" fmla="*/ 2147483647 h 198"/>
              <a:gd name="T84" fmla="*/ 2147483647 w 225"/>
              <a:gd name="T85" fmla="*/ 2147483647 h 198"/>
              <a:gd name="T86" fmla="*/ 2147483647 w 225"/>
              <a:gd name="T87" fmla="*/ 2147483647 h 198"/>
              <a:gd name="T88" fmla="*/ 2147483647 w 225"/>
              <a:gd name="T89" fmla="*/ 2147483647 h 198"/>
              <a:gd name="T90" fmla="*/ 2147483647 w 225"/>
              <a:gd name="T91" fmla="*/ 2147483647 h 198"/>
              <a:gd name="T92" fmla="*/ 2147483647 w 225"/>
              <a:gd name="T93" fmla="*/ 2147483647 h 198"/>
              <a:gd name="T94" fmla="*/ 2147483647 w 225"/>
              <a:gd name="T95" fmla="*/ 2147483647 h 1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25"/>
              <a:gd name="T145" fmla="*/ 0 h 198"/>
              <a:gd name="T146" fmla="*/ 225 w 225"/>
              <a:gd name="T147" fmla="*/ 198 h 19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25" h="198">
                <a:moveTo>
                  <a:pt x="82" y="13"/>
                </a:moveTo>
                <a:lnTo>
                  <a:pt x="83" y="11"/>
                </a:lnTo>
                <a:lnTo>
                  <a:pt x="85" y="9"/>
                </a:lnTo>
                <a:lnTo>
                  <a:pt x="87" y="9"/>
                </a:lnTo>
                <a:lnTo>
                  <a:pt x="93" y="10"/>
                </a:lnTo>
                <a:lnTo>
                  <a:pt x="95" y="10"/>
                </a:lnTo>
                <a:lnTo>
                  <a:pt x="98" y="10"/>
                </a:lnTo>
                <a:lnTo>
                  <a:pt x="101" y="9"/>
                </a:lnTo>
                <a:lnTo>
                  <a:pt x="117" y="17"/>
                </a:lnTo>
                <a:lnTo>
                  <a:pt x="121" y="17"/>
                </a:lnTo>
                <a:lnTo>
                  <a:pt x="126" y="17"/>
                </a:lnTo>
                <a:lnTo>
                  <a:pt x="131" y="17"/>
                </a:lnTo>
                <a:lnTo>
                  <a:pt x="139" y="17"/>
                </a:lnTo>
                <a:lnTo>
                  <a:pt x="143" y="19"/>
                </a:lnTo>
                <a:lnTo>
                  <a:pt x="149" y="20"/>
                </a:lnTo>
                <a:lnTo>
                  <a:pt x="153" y="23"/>
                </a:lnTo>
                <a:lnTo>
                  <a:pt x="156" y="25"/>
                </a:lnTo>
                <a:lnTo>
                  <a:pt x="159" y="25"/>
                </a:lnTo>
                <a:lnTo>
                  <a:pt x="165" y="23"/>
                </a:lnTo>
                <a:lnTo>
                  <a:pt x="171" y="23"/>
                </a:lnTo>
                <a:lnTo>
                  <a:pt x="175" y="23"/>
                </a:lnTo>
                <a:lnTo>
                  <a:pt x="178" y="23"/>
                </a:lnTo>
                <a:lnTo>
                  <a:pt x="180" y="23"/>
                </a:lnTo>
                <a:lnTo>
                  <a:pt x="183" y="28"/>
                </a:lnTo>
                <a:lnTo>
                  <a:pt x="187" y="28"/>
                </a:lnTo>
                <a:lnTo>
                  <a:pt x="190" y="29"/>
                </a:lnTo>
                <a:lnTo>
                  <a:pt x="193" y="26"/>
                </a:lnTo>
                <a:lnTo>
                  <a:pt x="194" y="25"/>
                </a:lnTo>
                <a:lnTo>
                  <a:pt x="200" y="26"/>
                </a:lnTo>
                <a:lnTo>
                  <a:pt x="203" y="28"/>
                </a:lnTo>
                <a:lnTo>
                  <a:pt x="202" y="39"/>
                </a:lnTo>
                <a:lnTo>
                  <a:pt x="206" y="42"/>
                </a:lnTo>
                <a:lnTo>
                  <a:pt x="209" y="42"/>
                </a:lnTo>
                <a:lnTo>
                  <a:pt x="219" y="50"/>
                </a:lnTo>
                <a:lnTo>
                  <a:pt x="225" y="42"/>
                </a:lnTo>
                <a:lnTo>
                  <a:pt x="225" y="45"/>
                </a:lnTo>
                <a:lnTo>
                  <a:pt x="225" y="48"/>
                </a:lnTo>
                <a:lnTo>
                  <a:pt x="224" y="53"/>
                </a:lnTo>
                <a:lnTo>
                  <a:pt x="222" y="58"/>
                </a:lnTo>
                <a:lnTo>
                  <a:pt x="203" y="77"/>
                </a:lnTo>
                <a:lnTo>
                  <a:pt x="206" y="79"/>
                </a:lnTo>
                <a:lnTo>
                  <a:pt x="193" y="92"/>
                </a:lnTo>
                <a:lnTo>
                  <a:pt x="194" y="94"/>
                </a:lnTo>
                <a:lnTo>
                  <a:pt x="193" y="95"/>
                </a:lnTo>
                <a:lnTo>
                  <a:pt x="187" y="95"/>
                </a:lnTo>
                <a:lnTo>
                  <a:pt x="175" y="116"/>
                </a:lnTo>
                <a:lnTo>
                  <a:pt x="171" y="120"/>
                </a:lnTo>
                <a:lnTo>
                  <a:pt x="162" y="123"/>
                </a:lnTo>
                <a:lnTo>
                  <a:pt x="146" y="133"/>
                </a:lnTo>
                <a:lnTo>
                  <a:pt x="145" y="136"/>
                </a:lnTo>
                <a:lnTo>
                  <a:pt x="136" y="139"/>
                </a:lnTo>
                <a:lnTo>
                  <a:pt x="136" y="142"/>
                </a:lnTo>
                <a:lnTo>
                  <a:pt x="145" y="145"/>
                </a:lnTo>
                <a:lnTo>
                  <a:pt x="150" y="148"/>
                </a:lnTo>
                <a:lnTo>
                  <a:pt x="155" y="151"/>
                </a:lnTo>
                <a:lnTo>
                  <a:pt x="164" y="159"/>
                </a:lnTo>
                <a:lnTo>
                  <a:pt x="164" y="162"/>
                </a:lnTo>
                <a:lnTo>
                  <a:pt x="161" y="164"/>
                </a:lnTo>
                <a:lnTo>
                  <a:pt x="156" y="164"/>
                </a:lnTo>
                <a:lnTo>
                  <a:pt x="155" y="173"/>
                </a:lnTo>
                <a:lnTo>
                  <a:pt x="148" y="173"/>
                </a:lnTo>
                <a:lnTo>
                  <a:pt x="142" y="174"/>
                </a:lnTo>
                <a:lnTo>
                  <a:pt x="136" y="180"/>
                </a:lnTo>
                <a:lnTo>
                  <a:pt x="109" y="177"/>
                </a:lnTo>
                <a:lnTo>
                  <a:pt x="108" y="181"/>
                </a:lnTo>
                <a:lnTo>
                  <a:pt x="92" y="176"/>
                </a:lnTo>
                <a:lnTo>
                  <a:pt x="85" y="174"/>
                </a:lnTo>
                <a:lnTo>
                  <a:pt x="76" y="168"/>
                </a:lnTo>
                <a:lnTo>
                  <a:pt x="68" y="171"/>
                </a:lnTo>
                <a:lnTo>
                  <a:pt x="65" y="170"/>
                </a:lnTo>
                <a:lnTo>
                  <a:pt x="63" y="170"/>
                </a:lnTo>
                <a:lnTo>
                  <a:pt x="58" y="171"/>
                </a:lnTo>
                <a:lnTo>
                  <a:pt x="55" y="177"/>
                </a:lnTo>
                <a:lnTo>
                  <a:pt x="51" y="180"/>
                </a:lnTo>
                <a:lnTo>
                  <a:pt x="52" y="186"/>
                </a:lnTo>
                <a:lnTo>
                  <a:pt x="48" y="192"/>
                </a:lnTo>
                <a:lnTo>
                  <a:pt x="39" y="198"/>
                </a:lnTo>
                <a:lnTo>
                  <a:pt x="38" y="196"/>
                </a:lnTo>
                <a:lnTo>
                  <a:pt x="41" y="192"/>
                </a:lnTo>
                <a:lnTo>
                  <a:pt x="41" y="189"/>
                </a:lnTo>
                <a:lnTo>
                  <a:pt x="39" y="186"/>
                </a:lnTo>
                <a:lnTo>
                  <a:pt x="35" y="184"/>
                </a:lnTo>
                <a:lnTo>
                  <a:pt x="32" y="186"/>
                </a:lnTo>
                <a:lnTo>
                  <a:pt x="30" y="186"/>
                </a:lnTo>
                <a:lnTo>
                  <a:pt x="30" y="189"/>
                </a:lnTo>
                <a:lnTo>
                  <a:pt x="26" y="190"/>
                </a:lnTo>
                <a:lnTo>
                  <a:pt x="8" y="180"/>
                </a:lnTo>
                <a:lnTo>
                  <a:pt x="7" y="179"/>
                </a:lnTo>
                <a:lnTo>
                  <a:pt x="7" y="177"/>
                </a:lnTo>
                <a:lnTo>
                  <a:pt x="10" y="177"/>
                </a:lnTo>
                <a:lnTo>
                  <a:pt x="20" y="177"/>
                </a:lnTo>
                <a:lnTo>
                  <a:pt x="22" y="176"/>
                </a:lnTo>
                <a:lnTo>
                  <a:pt x="22" y="173"/>
                </a:lnTo>
                <a:lnTo>
                  <a:pt x="22" y="171"/>
                </a:lnTo>
                <a:lnTo>
                  <a:pt x="26" y="174"/>
                </a:lnTo>
                <a:lnTo>
                  <a:pt x="27" y="170"/>
                </a:lnTo>
                <a:lnTo>
                  <a:pt x="17" y="152"/>
                </a:lnTo>
                <a:lnTo>
                  <a:pt x="14" y="148"/>
                </a:lnTo>
                <a:lnTo>
                  <a:pt x="11" y="146"/>
                </a:lnTo>
                <a:lnTo>
                  <a:pt x="8" y="145"/>
                </a:lnTo>
                <a:lnTo>
                  <a:pt x="2" y="146"/>
                </a:lnTo>
                <a:lnTo>
                  <a:pt x="1" y="145"/>
                </a:lnTo>
                <a:lnTo>
                  <a:pt x="0" y="142"/>
                </a:lnTo>
                <a:lnTo>
                  <a:pt x="2" y="138"/>
                </a:lnTo>
                <a:lnTo>
                  <a:pt x="2" y="132"/>
                </a:lnTo>
                <a:lnTo>
                  <a:pt x="7" y="133"/>
                </a:lnTo>
                <a:lnTo>
                  <a:pt x="11" y="127"/>
                </a:lnTo>
                <a:lnTo>
                  <a:pt x="16" y="127"/>
                </a:lnTo>
                <a:lnTo>
                  <a:pt x="17" y="126"/>
                </a:lnTo>
                <a:lnTo>
                  <a:pt x="19" y="120"/>
                </a:lnTo>
                <a:lnTo>
                  <a:pt x="17" y="116"/>
                </a:lnTo>
                <a:lnTo>
                  <a:pt x="16" y="111"/>
                </a:lnTo>
                <a:lnTo>
                  <a:pt x="16" y="110"/>
                </a:lnTo>
                <a:lnTo>
                  <a:pt x="19" y="108"/>
                </a:lnTo>
                <a:lnTo>
                  <a:pt x="22" y="110"/>
                </a:lnTo>
                <a:lnTo>
                  <a:pt x="22" y="108"/>
                </a:lnTo>
                <a:lnTo>
                  <a:pt x="26" y="101"/>
                </a:lnTo>
                <a:lnTo>
                  <a:pt x="27" y="96"/>
                </a:lnTo>
                <a:lnTo>
                  <a:pt x="30" y="94"/>
                </a:lnTo>
                <a:lnTo>
                  <a:pt x="36" y="86"/>
                </a:lnTo>
                <a:lnTo>
                  <a:pt x="36" y="83"/>
                </a:lnTo>
                <a:lnTo>
                  <a:pt x="38" y="82"/>
                </a:lnTo>
                <a:lnTo>
                  <a:pt x="41" y="82"/>
                </a:lnTo>
                <a:lnTo>
                  <a:pt x="49" y="91"/>
                </a:lnTo>
                <a:lnTo>
                  <a:pt x="51" y="86"/>
                </a:lnTo>
                <a:lnTo>
                  <a:pt x="60" y="83"/>
                </a:lnTo>
                <a:lnTo>
                  <a:pt x="49" y="77"/>
                </a:lnTo>
                <a:lnTo>
                  <a:pt x="49" y="74"/>
                </a:lnTo>
                <a:lnTo>
                  <a:pt x="43" y="72"/>
                </a:lnTo>
                <a:lnTo>
                  <a:pt x="46" y="69"/>
                </a:lnTo>
                <a:lnTo>
                  <a:pt x="51" y="60"/>
                </a:lnTo>
                <a:lnTo>
                  <a:pt x="42" y="45"/>
                </a:lnTo>
                <a:lnTo>
                  <a:pt x="43" y="38"/>
                </a:lnTo>
                <a:lnTo>
                  <a:pt x="41" y="33"/>
                </a:lnTo>
                <a:lnTo>
                  <a:pt x="45" y="0"/>
                </a:lnTo>
                <a:lnTo>
                  <a:pt x="49" y="1"/>
                </a:lnTo>
                <a:lnTo>
                  <a:pt x="52" y="3"/>
                </a:lnTo>
                <a:lnTo>
                  <a:pt x="58" y="7"/>
                </a:lnTo>
                <a:lnTo>
                  <a:pt x="63" y="10"/>
                </a:lnTo>
                <a:lnTo>
                  <a:pt x="67" y="11"/>
                </a:lnTo>
                <a:lnTo>
                  <a:pt x="73" y="13"/>
                </a:lnTo>
                <a:lnTo>
                  <a:pt x="76" y="14"/>
                </a:lnTo>
                <a:lnTo>
                  <a:pt x="80" y="14"/>
                </a:lnTo>
                <a:lnTo>
                  <a:pt x="82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82" name="Freeform 278"/>
          <p:cNvSpPr>
            <a:spLocks/>
          </p:cNvSpPr>
          <p:nvPr/>
        </p:nvSpPr>
        <p:spPr bwMode="auto">
          <a:xfrm rot="21334256">
            <a:off x="15120593" y="3051622"/>
            <a:ext cx="420907" cy="421958"/>
          </a:xfrm>
          <a:custGeom>
            <a:avLst/>
            <a:gdLst>
              <a:gd name="T0" fmla="*/ 2147483647 w 136"/>
              <a:gd name="T1" fmla="*/ 2147483647 h 155"/>
              <a:gd name="T2" fmla="*/ 2147483647 w 136"/>
              <a:gd name="T3" fmla="*/ 2147483647 h 155"/>
              <a:gd name="T4" fmla="*/ 2147483647 w 136"/>
              <a:gd name="T5" fmla="*/ 2147483647 h 155"/>
              <a:gd name="T6" fmla="*/ 2147483647 w 136"/>
              <a:gd name="T7" fmla="*/ 2147483647 h 155"/>
              <a:gd name="T8" fmla="*/ 2147483647 w 136"/>
              <a:gd name="T9" fmla="*/ 2147483647 h 155"/>
              <a:gd name="T10" fmla="*/ 2147483647 w 136"/>
              <a:gd name="T11" fmla="*/ 2147483647 h 155"/>
              <a:gd name="T12" fmla="*/ 2147483647 w 136"/>
              <a:gd name="T13" fmla="*/ 2147483647 h 155"/>
              <a:gd name="T14" fmla="*/ 2147483647 w 136"/>
              <a:gd name="T15" fmla="*/ 2147483647 h 155"/>
              <a:gd name="T16" fmla="*/ 2147483647 w 136"/>
              <a:gd name="T17" fmla="*/ 2147483647 h 155"/>
              <a:gd name="T18" fmla="*/ 2147483647 w 136"/>
              <a:gd name="T19" fmla="*/ 2147483647 h 155"/>
              <a:gd name="T20" fmla="*/ 2147483647 w 136"/>
              <a:gd name="T21" fmla="*/ 2147483647 h 155"/>
              <a:gd name="T22" fmla="*/ 2147483647 w 136"/>
              <a:gd name="T23" fmla="*/ 2147483647 h 155"/>
              <a:gd name="T24" fmla="*/ 2147483647 w 136"/>
              <a:gd name="T25" fmla="*/ 2147483647 h 155"/>
              <a:gd name="T26" fmla="*/ 2147483647 w 136"/>
              <a:gd name="T27" fmla="*/ 2147483647 h 155"/>
              <a:gd name="T28" fmla="*/ 2147483647 w 136"/>
              <a:gd name="T29" fmla="*/ 2147483647 h 155"/>
              <a:gd name="T30" fmla="*/ 2147483647 w 136"/>
              <a:gd name="T31" fmla="*/ 2147483647 h 155"/>
              <a:gd name="T32" fmla="*/ 2147483647 w 136"/>
              <a:gd name="T33" fmla="*/ 2147483647 h 155"/>
              <a:gd name="T34" fmla="*/ 2147483647 w 136"/>
              <a:gd name="T35" fmla="*/ 2147483647 h 155"/>
              <a:gd name="T36" fmla="*/ 2147483647 w 136"/>
              <a:gd name="T37" fmla="*/ 2147483647 h 155"/>
              <a:gd name="T38" fmla="*/ 2147483647 w 136"/>
              <a:gd name="T39" fmla="*/ 2147483647 h 155"/>
              <a:gd name="T40" fmla="*/ 2147483647 w 136"/>
              <a:gd name="T41" fmla="*/ 2147483647 h 155"/>
              <a:gd name="T42" fmla="*/ 0 w 136"/>
              <a:gd name="T43" fmla="*/ 2147483647 h 155"/>
              <a:gd name="T44" fmla="*/ 2147483647 w 136"/>
              <a:gd name="T45" fmla="*/ 2147483647 h 155"/>
              <a:gd name="T46" fmla="*/ 2147483647 w 136"/>
              <a:gd name="T47" fmla="*/ 2147483647 h 155"/>
              <a:gd name="T48" fmla="*/ 2147483647 w 136"/>
              <a:gd name="T49" fmla="*/ 2147483647 h 155"/>
              <a:gd name="T50" fmla="*/ 2147483647 w 136"/>
              <a:gd name="T51" fmla="*/ 2147483647 h 155"/>
              <a:gd name="T52" fmla="*/ 2147483647 w 136"/>
              <a:gd name="T53" fmla="*/ 2147483647 h 155"/>
              <a:gd name="T54" fmla="*/ 2147483647 w 136"/>
              <a:gd name="T55" fmla="*/ 2147483647 h 155"/>
              <a:gd name="T56" fmla="*/ 2147483647 w 136"/>
              <a:gd name="T57" fmla="*/ 2147483647 h 155"/>
              <a:gd name="T58" fmla="*/ 2147483647 w 136"/>
              <a:gd name="T59" fmla="*/ 2147483647 h 155"/>
              <a:gd name="T60" fmla="*/ 2147483647 w 136"/>
              <a:gd name="T61" fmla="*/ 2147483647 h 155"/>
              <a:gd name="T62" fmla="*/ 2147483647 w 136"/>
              <a:gd name="T63" fmla="*/ 2147483647 h 155"/>
              <a:gd name="T64" fmla="*/ 2147483647 w 136"/>
              <a:gd name="T65" fmla="*/ 2147483647 h 155"/>
              <a:gd name="T66" fmla="*/ 2147483647 w 136"/>
              <a:gd name="T67" fmla="*/ 0 h 155"/>
              <a:gd name="T68" fmla="*/ 2147483647 w 136"/>
              <a:gd name="T69" fmla="*/ 2147483647 h 155"/>
              <a:gd name="T70" fmla="*/ 2147483647 w 136"/>
              <a:gd name="T71" fmla="*/ 2147483647 h 155"/>
              <a:gd name="T72" fmla="*/ 2147483647 w 136"/>
              <a:gd name="T73" fmla="*/ 2147483647 h 155"/>
              <a:gd name="T74" fmla="*/ 2147483647 w 136"/>
              <a:gd name="T75" fmla="*/ 2147483647 h 155"/>
              <a:gd name="T76" fmla="*/ 2147483647 w 136"/>
              <a:gd name="T77" fmla="*/ 2147483647 h 155"/>
              <a:gd name="T78" fmla="*/ 2147483647 w 136"/>
              <a:gd name="T79" fmla="*/ 2147483647 h 155"/>
              <a:gd name="T80" fmla="*/ 2147483647 w 136"/>
              <a:gd name="T81" fmla="*/ 2147483647 h 155"/>
              <a:gd name="T82" fmla="*/ 2147483647 w 136"/>
              <a:gd name="T83" fmla="*/ 2147483647 h 155"/>
              <a:gd name="T84" fmla="*/ 2147483647 w 136"/>
              <a:gd name="T85" fmla="*/ 2147483647 h 155"/>
              <a:gd name="T86" fmla="*/ 2147483647 w 136"/>
              <a:gd name="T87" fmla="*/ 2147483647 h 155"/>
              <a:gd name="T88" fmla="*/ 2147483647 w 136"/>
              <a:gd name="T89" fmla="*/ 2147483647 h 155"/>
              <a:gd name="T90" fmla="*/ 2147483647 w 136"/>
              <a:gd name="T91" fmla="*/ 2147483647 h 155"/>
              <a:gd name="T92" fmla="*/ 2147483647 w 136"/>
              <a:gd name="T93" fmla="*/ 2147483647 h 155"/>
              <a:gd name="T94" fmla="*/ 2147483647 w 136"/>
              <a:gd name="T95" fmla="*/ 2147483647 h 155"/>
              <a:gd name="T96" fmla="*/ 2147483647 w 136"/>
              <a:gd name="T97" fmla="*/ 2147483647 h 1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6"/>
              <a:gd name="T148" fmla="*/ 0 h 155"/>
              <a:gd name="T149" fmla="*/ 136 w 136"/>
              <a:gd name="T150" fmla="*/ 155 h 1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6" h="155">
                <a:moveTo>
                  <a:pt x="131" y="104"/>
                </a:moveTo>
                <a:lnTo>
                  <a:pt x="128" y="114"/>
                </a:lnTo>
                <a:lnTo>
                  <a:pt x="126" y="118"/>
                </a:lnTo>
                <a:lnTo>
                  <a:pt x="130" y="126"/>
                </a:lnTo>
                <a:lnTo>
                  <a:pt x="123" y="134"/>
                </a:lnTo>
                <a:lnTo>
                  <a:pt x="121" y="130"/>
                </a:lnTo>
                <a:lnTo>
                  <a:pt x="117" y="126"/>
                </a:lnTo>
                <a:lnTo>
                  <a:pt x="114" y="124"/>
                </a:lnTo>
                <a:lnTo>
                  <a:pt x="111" y="123"/>
                </a:lnTo>
                <a:lnTo>
                  <a:pt x="108" y="123"/>
                </a:lnTo>
                <a:lnTo>
                  <a:pt x="106" y="123"/>
                </a:lnTo>
                <a:lnTo>
                  <a:pt x="105" y="123"/>
                </a:lnTo>
                <a:lnTo>
                  <a:pt x="104" y="124"/>
                </a:lnTo>
                <a:lnTo>
                  <a:pt x="104" y="126"/>
                </a:lnTo>
                <a:lnTo>
                  <a:pt x="105" y="130"/>
                </a:lnTo>
                <a:lnTo>
                  <a:pt x="106" y="133"/>
                </a:lnTo>
                <a:lnTo>
                  <a:pt x="106" y="136"/>
                </a:lnTo>
                <a:lnTo>
                  <a:pt x="106" y="139"/>
                </a:lnTo>
                <a:lnTo>
                  <a:pt x="109" y="142"/>
                </a:lnTo>
                <a:lnTo>
                  <a:pt x="112" y="143"/>
                </a:lnTo>
                <a:lnTo>
                  <a:pt x="111" y="145"/>
                </a:lnTo>
                <a:lnTo>
                  <a:pt x="109" y="146"/>
                </a:lnTo>
                <a:lnTo>
                  <a:pt x="111" y="143"/>
                </a:lnTo>
                <a:lnTo>
                  <a:pt x="109" y="143"/>
                </a:lnTo>
                <a:lnTo>
                  <a:pt x="108" y="143"/>
                </a:lnTo>
                <a:lnTo>
                  <a:pt x="108" y="146"/>
                </a:lnTo>
                <a:lnTo>
                  <a:pt x="108" y="148"/>
                </a:lnTo>
                <a:lnTo>
                  <a:pt x="106" y="151"/>
                </a:lnTo>
                <a:lnTo>
                  <a:pt x="102" y="152"/>
                </a:lnTo>
                <a:lnTo>
                  <a:pt x="99" y="154"/>
                </a:lnTo>
                <a:lnTo>
                  <a:pt x="98" y="154"/>
                </a:lnTo>
                <a:lnTo>
                  <a:pt x="92" y="154"/>
                </a:lnTo>
                <a:lnTo>
                  <a:pt x="89" y="155"/>
                </a:lnTo>
                <a:lnTo>
                  <a:pt x="82" y="154"/>
                </a:lnTo>
                <a:lnTo>
                  <a:pt x="74" y="151"/>
                </a:lnTo>
                <a:lnTo>
                  <a:pt x="68" y="148"/>
                </a:lnTo>
                <a:lnTo>
                  <a:pt x="61" y="145"/>
                </a:lnTo>
                <a:lnTo>
                  <a:pt x="57" y="145"/>
                </a:lnTo>
                <a:lnTo>
                  <a:pt x="55" y="145"/>
                </a:lnTo>
                <a:lnTo>
                  <a:pt x="52" y="145"/>
                </a:lnTo>
                <a:lnTo>
                  <a:pt x="51" y="145"/>
                </a:lnTo>
                <a:lnTo>
                  <a:pt x="49" y="143"/>
                </a:lnTo>
                <a:lnTo>
                  <a:pt x="43" y="142"/>
                </a:lnTo>
                <a:lnTo>
                  <a:pt x="42" y="142"/>
                </a:lnTo>
                <a:lnTo>
                  <a:pt x="41" y="140"/>
                </a:lnTo>
                <a:lnTo>
                  <a:pt x="39" y="140"/>
                </a:lnTo>
                <a:lnTo>
                  <a:pt x="38" y="139"/>
                </a:lnTo>
                <a:lnTo>
                  <a:pt x="36" y="139"/>
                </a:lnTo>
                <a:lnTo>
                  <a:pt x="33" y="137"/>
                </a:lnTo>
                <a:lnTo>
                  <a:pt x="30" y="136"/>
                </a:lnTo>
                <a:lnTo>
                  <a:pt x="27" y="134"/>
                </a:lnTo>
                <a:lnTo>
                  <a:pt x="24" y="132"/>
                </a:lnTo>
                <a:lnTo>
                  <a:pt x="19" y="130"/>
                </a:lnTo>
                <a:lnTo>
                  <a:pt x="16" y="129"/>
                </a:lnTo>
                <a:lnTo>
                  <a:pt x="14" y="127"/>
                </a:lnTo>
                <a:lnTo>
                  <a:pt x="13" y="126"/>
                </a:lnTo>
                <a:lnTo>
                  <a:pt x="11" y="124"/>
                </a:lnTo>
                <a:lnTo>
                  <a:pt x="10" y="124"/>
                </a:lnTo>
                <a:lnTo>
                  <a:pt x="8" y="123"/>
                </a:lnTo>
                <a:lnTo>
                  <a:pt x="5" y="121"/>
                </a:lnTo>
                <a:lnTo>
                  <a:pt x="4" y="120"/>
                </a:lnTo>
                <a:lnTo>
                  <a:pt x="2" y="118"/>
                </a:lnTo>
                <a:lnTo>
                  <a:pt x="1" y="115"/>
                </a:lnTo>
                <a:lnTo>
                  <a:pt x="0" y="114"/>
                </a:lnTo>
                <a:lnTo>
                  <a:pt x="8" y="104"/>
                </a:lnTo>
                <a:lnTo>
                  <a:pt x="11" y="104"/>
                </a:lnTo>
                <a:lnTo>
                  <a:pt x="11" y="107"/>
                </a:lnTo>
                <a:lnTo>
                  <a:pt x="11" y="111"/>
                </a:lnTo>
                <a:lnTo>
                  <a:pt x="14" y="111"/>
                </a:lnTo>
                <a:lnTo>
                  <a:pt x="16" y="107"/>
                </a:lnTo>
                <a:lnTo>
                  <a:pt x="20" y="102"/>
                </a:lnTo>
                <a:lnTo>
                  <a:pt x="21" y="95"/>
                </a:lnTo>
                <a:lnTo>
                  <a:pt x="23" y="96"/>
                </a:lnTo>
                <a:lnTo>
                  <a:pt x="24" y="93"/>
                </a:lnTo>
                <a:lnTo>
                  <a:pt x="11" y="85"/>
                </a:lnTo>
                <a:lnTo>
                  <a:pt x="7" y="83"/>
                </a:lnTo>
                <a:lnTo>
                  <a:pt x="7" y="80"/>
                </a:lnTo>
                <a:lnTo>
                  <a:pt x="1" y="77"/>
                </a:lnTo>
                <a:lnTo>
                  <a:pt x="1" y="76"/>
                </a:lnTo>
                <a:lnTo>
                  <a:pt x="8" y="77"/>
                </a:lnTo>
                <a:lnTo>
                  <a:pt x="10" y="71"/>
                </a:lnTo>
                <a:lnTo>
                  <a:pt x="14" y="73"/>
                </a:lnTo>
                <a:lnTo>
                  <a:pt x="17" y="48"/>
                </a:lnTo>
                <a:lnTo>
                  <a:pt x="30" y="51"/>
                </a:lnTo>
                <a:lnTo>
                  <a:pt x="32" y="48"/>
                </a:lnTo>
                <a:lnTo>
                  <a:pt x="30" y="45"/>
                </a:lnTo>
                <a:lnTo>
                  <a:pt x="32" y="41"/>
                </a:lnTo>
                <a:lnTo>
                  <a:pt x="26" y="36"/>
                </a:lnTo>
                <a:lnTo>
                  <a:pt x="33" y="14"/>
                </a:lnTo>
                <a:lnTo>
                  <a:pt x="39" y="16"/>
                </a:lnTo>
                <a:lnTo>
                  <a:pt x="43" y="11"/>
                </a:lnTo>
                <a:lnTo>
                  <a:pt x="48" y="16"/>
                </a:lnTo>
                <a:lnTo>
                  <a:pt x="51" y="19"/>
                </a:lnTo>
                <a:lnTo>
                  <a:pt x="61" y="19"/>
                </a:lnTo>
                <a:lnTo>
                  <a:pt x="63" y="17"/>
                </a:lnTo>
                <a:lnTo>
                  <a:pt x="55" y="14"/>
                </a:lnTo>
                <a:lnTo>
                  <a:pt x="57" y="11"/>
                </a:lnTo>
                <a:lnTo>
                  <a:pt x="51" y="4"/>
                </a:lnTo>
                <a:lnTo>
                  <a:pt x="49" y="1"/>
                </a:lnTo>
                <a:lnTo>
                  <a:pt x="49" y="0"/>
                </a:lnTo>
                <a:lnTo>
                  <a:pt x="54" y="0"/>
                </a:lnTo>
                <a:lnTo>
                  <a:pt x="61" y="8"/>
                </a:lnTo>
                <a:lnTo>
                  <a:pt x="64" y="8"/>
                </a:lnTo>
                <a:lnTo>
                  <a:pt x="61" y="3"/>
                </a:lnTo>
                <a:lnTo>
                  <a:pt x="65" y="1"/>
                </a:lnTo>
                <a:lnTo>
                  <a:pt x="77" y="4"/>
                </a:lnTo>
                <a:lnTo>
                  <a:pt x="67" y="16"/>
                </a:lnTo>
                <a:lnTo>
                  <a:pt x="68" y="20"/>
                </a:lnTo>
                <a:lnTo>
                  <a:pt x="68" y="23"/>
                </a:lnTo>
                <a:lnTo>
                  <a:pt x="71" y="25"/>
                </a:lnTo>
                <a:lnTo>
                  <a:pt x="74" y="29"/>
                </a:lnTo>
                <a:lnTo>
                  <a:pt x="76" y="36"/>
                </a:lnTo>
                <a:lnTo>
                  <a:pt x="80" y="36"/>
                </a:lnTo>
                <a:lnTo>
                  <a:pt x="82" y="38"/>
                </a:lnTo>
                <a:lnTo>
                  <a:pt x="85" y="36"/>
                </a:lnTo>
                <a:lnTo>
                  <a:pt x="86" y="36"/>
                </a:lnTo>
                <a:lnTo>
                  <a:pt x="89" y="42"/>
                </a:lnTo>
                <a:lnTo>
                  <a:pt x="90" y="45"/>
                </a:lnTo>
                <a:lnTo>
                  <a:pt x="99" y="47"/>
                </a:lnTo>
                <a:lnTo>
                  <a:pt x="99" y="48"/>
                </a:lnTo>
                <a:lnTo>
                  <a:pt x="90" y="49"/>
                </a:lnTo>
                <a:lnTo>
                  <a:pt x="87" y="51"/>
                </a:lnTo>
                <a:lnTo>
                  <a:pt x="86" y="52"/>
                </a:lnTo>
                <a:lnTo>
                  <a:pt x="90" y="57"/>
                </a:lnTo>
                <a:lnTo>
                  <a:pt x="96" y="57"/>
                </a:lnTo>
                <a:lnTo>
                  <a:pt x="104" y="54"/>
                </a:lnTo>
                <a:lnTo>
                  <a:pt x="108" y="54"/>
                </a:lnTo>
                <a:lnTo>
                  <a:pt x="109" y="57"/>
                </a:lnTo>
                <a:lnTo>
                  <a:pt x="111" y="58"/>
                </a:lnTo>
                <a:lnTo>
                  <a:pt x="111" y="61"/>
                </a:lnTo>
                <a:lnTo>
                  <a:pt x="115" y="64"/>
                </a:lnTo>
                <a:lnTo>
                  <a:pt x="112" y="70"/>
                </a:lnTo>
                <a:lnTo>
                  <a:pt x="109" y="69"/>
                </a:lnTo>
                <a:lnTo>
                  <a:pt x="106" y="74"/>
                </a:lnTo>
                <a:lnTo>
                  <a:pt x="114" y="74"/>
                </a:lnTo>
                <a:lnTo>
                  <a:pt x="114" y="76"/>
                </a:lnTo>
                <a:lnTo>
                  <a:pt x="124" y="77"/>
                </a:lnTo>
                <a:lnTo>
                  <a:pt x="124" y="82"/>
                </a:lnTo>
                <a:lnTo>
                  <a:pt x="128" y="83"/>
                </a:lnTo>
                <a:lnTo>
                  <a:pt x="131" y="80"/>
                </a:lnTo>
                <a:lnTo>
                  <a:pt x="136" y="82"/>
                </a:lnTo>
                <a:lnTo>
                  <a:pt x="128" y="88"/>
                </a:lnTo>
                <a:lnTo>
                  <a:pt x="131" y="92"/>
                </a:lnTo>
                <a:lnTo>
                  <a:pt x="128" y="104"/>
                </a:lnTo>
                <a:lnTo>
                  <a:pt x="131" y="10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3" name="Freeform 280"/>
          <p:cNvSpPr>
            <a:spLocks/>
          </p:cNvSpPr>
          <p:nvPr/>
        </p:nvSpPr>
        <p:spPr bwMode="auto">
          <a:xfrm rot="21334256">
            <a:off x="17415227" y="2389650"/>
            <a:ext cx="440165" cy="476679"/>
          </a:xfrm>
          <a:custGeom>
            <a:avLst/>
            <a:gdLst>
              <a:gd name="T0" fmla="*/ 2147483647 w 142"/>
              <a:gd name="T1" fmla="*/ 2147483647 h 175"/>
              <a:gd name="T2" fmla="*/ 2147483647 w 142"/>
              <a:gd name="T3" fmla="*/ 2147483647 h 175"/>
              <a:gd name="T4" fmla="*/ 2147483647 w 142"/>
              <a:gd name="T5" fmla="*/ 2147483647 h 175"/>
              <a:gd name="T6" fmla="*/ 2147483647 w 142"/>
              <a:gd name="T7" fmla="*/ 2147483647 h 175"/>
              <a:gd name="T8" fmla="*/ 2147483647 w 142"/>
              <a:gd name="T9" fmla="*/ 2147483647 h 175"/>
              <a:gd name="T10" fmla="*/ 2147483647 w 142"/>
              <a:gd name="T11" fmla="*/ 2147483647 h 175"/>
              <a:gd name="T12" fmla="*/ 2147483647 w 142"/>
              <a:gd name="T13" fmla="*/ 2147483647 h 175"/>
              <a:gd name="T14" fmla="*/ 2147483647 w 142"/>
              <a:gd name="T15" fmla="*/ 2147483647 h 175"/>
              <a:gd name="T16" fmla="*/ 2147483647 w 142"/>
              <a:gd name="T17" fmla="*/ 2147483647 h 175"/>
              <a:gd name="T18" fmla="*/ 2147483647 w 142"/>
              <a:gd name="T19" fmla="*/ 2147483647 h 175"/>
              <a:gd name="T20" fmla="*/ 2147483647 w 142"/>
              <a:gd name="T21" fmla="*/ 2147483647 h 175"/>
              <a:gd name="T22" fmla="*/ 2147483647 w 142"/>
              <a:gd name="T23" fmla="*/ 2147483647 h 175"/>
              <a:gd name="T24" fmla="*/ 2147483647 w 142"/>
              <a:gd name="T25" fmla="*/ 2147483647 h 175"/>
              <a:gd name="T26" fmla="*/ 2147483647 w 142"/>
              <a:gd name="T27" fmla="*/ 2147483647 h 175"/>
              <a:gd name="T28" fmla="*/ 2147483647 w 142"/>
              <a:gd name="T29" fmla="*/ 2147483647 h 175"/>
              <a:gd name="T30" fmla="*/ 2147483647 w 142"/>
              <a:gd name="T31" fmla="*/ 2147483647 h 175"/>
              <a:gd name="T32" fmla="*/ 2147483647 w 142"/>
              <a:gd name="T33" fmla="*/ 2147483647 h 175"/>
              <a:gd name="T34" fmla="*/ 2147483647 w 142"/>
              <a:gd name="T35" fmla="*/ 2147483647 h 175"/>
              <a:gd name="T36" fmla="*/ 2147483647 w 142"/>
              <a:gd name="T37" fmla="*/ 2147483647 h 175"/>
              <a:gd name="T38" fmla="*/ 2147483647 w 142"/>
              <a:gd name="T39" fmla="*/ 2147483647 h 175"/>
              <a:gd name="T40" fmla="*/ 2147483647 w 142"/>
              <a:gd name="T41" fmla="*/ 2147483647 h 175"/>
              <a:gd name="T42" fmla="*/ 2147483647 w 142"/>
              <a:gd name="T43" fmla="*/ 2147483647 h 175"/>
              <a:gd name="T44" fmla="*/ 2147483647 w 142"/>
              <a:gd name="T45" fmla="*/ 2147483647 h 175"/>
              <a:gd name="T46" fmla="*/ 2147483647 w 142"/>
              <a:gd name="T47" fmla="*/ 2147483647 h 175"/>
              <a:gd name="T48" fmla="*/ 2147483647 w 142"/>
              <a:gd name="T49" fmla="*/ 2147483647 h 175"/>
              <a:gd name="T50" fmla="*/ 2147483647 w 142"/>
              <a:gd name="T51" fmla="*/ 2147483647 h 175"/>
              <a:gd name="T52" fmla="*/ 2147483647 w 142"/>
              <a:gd name="T53" fmla="*/ 2147483647 h 175"/>
              <a:gd name="T54" fmla="*/ 2147483647 w 142"/>
              <a:gd name="T55" fmla="*/ 2147483647 h 175"/>
              <a:gd name="T56" fmla="*/ 2147483647 w 142"/>
              <a:gd name="T57" fmla="*/ 2147483647 h 175"/>
              <a:gd name="T58" fmla="*/ 2147483647 w 142"/>
              <a:gd name="T59" fmla="*/ 2147483647 h 175"/>
              <a:gd name="T60" fmla="*/ 2147483647 w 142"/>
              <a:gd name="T61" fmla="*/ 2147483647 h 175"/>
              <a:gd name="T62" fmla="*/ 2147483647 w 142"/>
              <a:gd name="T63" fmla="*/ 2147483647 h 175"/>
              <a:gd name="T64" fmla="*/ 2147483647 w 142"/>
              <a:gd name="T65" fmla="*/ 2147483647 h 175"/>
              <a:gd name="T66" fmla="*/ 2147483647 w 142"/>
              <a:gd name="T67" fmla="*/ 2147483647 h 175"/>
              <a:gd name="T68" fmla="*/ 2147483647 w 142"/>
              <a:gd name="T69" fmla="*/ 2147483647 h 175"/>
              <a:gd name="T70" fmla="*/ 2147483647 w 142"/>
              <a:gd name="T71" fmla="*/ 2147483647 h 175"/>
              <a:gd name="T72" fmla="*/ 2147483647 w 142"/>
              <a:gd name="T73" fmla="*/ 2147483647 h 175"/>
              <a:gd name="T74" fmla="*/ 2147483647 w 142"/>
              <a:gd name="T75" fmla="*/ 2147483647 h 175"/>
              <a:gd name="T76" fmla="*/ 2147483647 w 142"/>
              <a:gd name="T77" fmla="*/ 2147483647 h 175"/>
              <a:gd name="T78" fmla="*/ 2147483647 w 142"/>
              <a:gd name="T79" fmla="*/ 2147483647 h 175"/>
              <a:gd name="T80" fmla="*/ 2147483647 w 142"/>
              <a:gd name="T81" fmla="*/ 2147483647 h 175"/>
              <a:gd name="T82" fmla="*/ 2147483647 w 142"/>
              <a:gd name="T83" fmla="*/ 2147483647 h 175"/>
              <a:gd name="T84" fmla="*/ 2147483647 w 142"/>
              <a:gd name="T85" fmla="*/ 2147483647 h 175"/>
              <a:gd name="T86" fmla="*/ 2147483647 w 142"/>
              <a:gd name="T87" fmla="*/ 2147483647 h 175"/>
              <a:gd name="T88" fmla="*/ 2147483647 w 142"/>
              <a:gd name="T89" fmla="*/ 2147483647 h 175"/>
              <a:gd name="T90" fmla="*/ 2147483647 w 142"/>
              <a:gd name="T91" fmla="*/ 2147483647 h 175"/>
              <a:gd name="T92" fmla="*/ 2147483647 w 142"/>
              <a:gd name="T93" fmla="*/ 2147483647 h 175"/>
              <a:gd name="T94" fmla="*/ 2147483647 w 142"/>
              <a:gd name="T95" fmla="*/ 2147483647 h 175"/>
              <a:gd name="T96" fmla="*/ 2147483647 w 142"/>
              <a:gd name="T97" fmla="*/ 2147483647 h 175"/>
              <a:gd name="T98" fmla="*/ 2147483647 w 142"/>
              <a:gd name="T99" fmla="*/ 2147483647 h 175"/>
              <a:gd name="T100" fmla="*/ 2147483647 w 142"/>
              <a:gd name="T101" fmla="*/ 2147483647 h 175"/>
              <a:gd name="T102" fmla="*/ 0 w 142"/>
              <a:gd name="T103" fmla="*/ 2147483647 h 175"/>
              <a:gd name="T104" fmla="*/ 2147483647 w 142"/>
              <a:gd name="T105" fmla="*/ 2147483647 h 175"/>
              <a:gd name="T106" fmla="*/ 2147483647 w 142"/>
              <a:gd name="T107" fmla="*/ 2147483647 h 175"/>
              <a:gd name="T108" fmla="*/ 2147483647 w 142"/>
              <a:gd name="T109" fmla="*/ 2147483647 h 175"/>
              <a:gd name="T110" fmla="*/ 2147483647 w 142"/>
              <a:gd name="T111" fmla="*/ 2147483647 h 175"/>
              <a:gd name="T112" fmla="*/ 2147483647 w 142"/>
              <a:gd name="T113" fmla="*/ 2147483647 h 175"/>
              <a:gd name="T114" fmla="*/ 2147483647 w 142"/>
              <a:gd name="T115" fmla="*/ 2147483647 h 1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2"/>
              <a:gd name="T175" fmla="*/ 0 h 175"/>
              <a:gd name="T176" fmla="*/ 142 w 142"/>
              <a:gd name="T177" fmla="*/ 175 h 17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2" h="175">
                <a:moveTo>
                  <a:pt x="92" y="1"/>
                </a:moveTo>
                <a:lnTo>
                  <a:pt x="91" y="29"/>
                </a:lnTo>
                <a:lnTo>
                  <a:pt x="100" y="30"/>
                </a:lnTo>
                <a:lnTo>
                  <a:pt x="100" y="27"/>
                </a:lnTo>
                <a:lnTo>
                  <a:pt x="107" y="27"/>
                </a:lnTo>
                <a:lnTo>
                  <a:pt x="134" y="29"/>
                </a:lnTo>
                <a:lnTo>
                  <a:pt x="134" y="36"/>
                </a:lnTo>
                <a:lnTo>
                  <a:pt x="128" y="36"/>
                </a:lnTo>
                <a:lnTo>
                  <a:pt x="126" y="44"/>
                </a:lnTo>
                <a:lnTo>
                  <a:pt x="126" y="46"/>
                </a:lnTo>
                <a:lnTo>
                  <a:pt x="122" y="46"/>
                </a:lnTo>
                <a:lnTo>
                  <a:pt x="117" y="45"/>
                </a:lnTo>
                <a:lnTo>
                  <a:pt x="117" y="54"/>
                </a:lnTo>
                <a:lnTo>
                  <a:pt x="112" y="51"/>
                </a:lnTo>
                <a:lnTo>
                  <a:pt x="112" y="58"/>
                </a:lnTo>
                <a:lnTo>
                  <a:pt x="113" y="58"/>
                </a:lnTo>
                <a:lnTo>
                  <a:pt x="110" y="85"/>
                </a:lnTo>
                <a:lnTo>
                  <a:pt x="114" y="85"/>
                </a:lnTo>
                <a:lnTo>
                  <a:pt x="114" y="95"/>
                </a:lnTo>
                <a:lnTo>
                  <a:pt x="114" y="99"/>
                </a:lnTo>
                <a:lnTo>
                  <a:pt x="110" y="99"/>
                </a:lnTo>
                <a:lnTo>
                  <a:pt x="109" y="99"/>
                </a:lnTo>
                <a:lnTo>
                  <a:pt x="107" y="101"/>
                </a:lnTo>
                <a:lnTo>
                  <a:pt x="104" y="105"/>
                </a:lnTo>
                <a:lnTo>
                  <a:pt x="106" y="107"/>
                </a:lnTo>
                <a:lnTo>
                  <a:pt x="107" y="105"/>
                </a:lnTo>
                <a:lnTo>
                  <a:pt x="109" y="107"/>
                </a:lnTo>
                <a:lnTo>
                  <a:pt x="107" y="107"/>
                </a:lnTo>
                <a:lnTo>
                  <a:pt x="104" y="107"/>
                </a:lnTo>
                <a:lnTo>
                  <a:pt x="103" y="107"/>
                </a:lnTo>
                <a:lnTo>
                  <a:pt x="101" y="107"/>
                </a:lnTo>
                <a:lnTo>
                  <a:pt x="98" y="108"/>
                </a:lnTo>
                <a:lnTo>
                  <a:pt x="97" y="107"/>
                </a:lnTo>
                <a:lnTo>
                  <a:pt x="95" y="105"/>
                </a:lnTo>
                <a:lnTo>
                  <a:pt x="94" y="107"/>
                </a:lnTo>
                <a:lnTo>
                  <a:pt x="92" y="107"/>
                </a:lnTo>
                <a:lnTo>
                  <a:pt x="91" y="107"/>
                </a:lnTo>
                <a:lnTo>
                  <a:pt x="92" y="104"/>
                </a:lnTo>
                <a:lnTo>
                  <a:pt x="91" y="102"/>
                </a:lnTo>
                <a:lnTo>
                  <a:pt x="87" y="102"/>
                </a:lnTo>
                <a:lnTo>
                  <a:pt x="84" y="102"/>
                </a:lnTo>
                <a:lnTo>
                  <a:pt x="90" y="112"/>
                </a:lnTo>
                <a:lnTo>
                  <a:pt x="101" y="114"/>
                </a:lnTo>
                <a:lnTo>
                  <a:pt x="113" y="114"/>
                </a:lnTo>
                <a:lnTo>
                  <a:pt x="123" y="109"/>
                </a:lnTo>
                <a:lnTo>
                  <a:pt x="122" y="117"/>
                </a:lnTo>
                <a:lnTo>
                  <a:pt x="120" y="117"/>
                </a:lnTo>
                <a:lnTo>
                  <a:pt x="120" y="124"/>
                </a:lnTo>
                <a:lnTo>
                  <a:pt x="138" y="126"/>
                </a:lnTo>
                <a:lnTo>
                  <a:pt x="138" y="139"/>
                </a:lnTo>
                <a:lnTo>
                  <a:pt x="142" y="139"/>
                </a:lnTo>
                <a:lnTo>
                  <a:pt x="142" y="146"/>
                </a:lnTo>
                <a:lnTo>
                  <a:pt x="139" y="148"/>
                </a:lnTo>
                <a:lnTo>
                  <a:pt x="136" y="152"/>
                </a:lnTo>
                <a:lnTo>
                  <a:pt x="136" y="170"/>
                </a:lnTo>
                <a:lnTo>
                  <a:pt x="135" y="170"/>
                </a:lnTo>
                <a:lnTo>
                  <a:pt x="132" y="168"/>
                </a:lnTo>
                <a:lnTo>
                  <a:pt x="132" y="170"/>
                </a:lnTo>
                <a:lnTo>
                  <a:pt x="131" y="170"/>
                </a:lnTo>
                <a:lnTo>
                  <a:pt x="129" y="167"/>
                </a:lnTo>
                <a:lnTo>
                  <a:pt x="128" y="167"/>
                </a:lnTo>
                <a:lnTo>
                  <a:pt x="125" y="168"/>
                </a:lnTo>
                <a:lnTo>
                  <a:pt x="123" y="167"/>
                </a:lnTo>
                <a:lnTo>
                  <a:pt x="125" y="171"/>
                </a:lnTo>
                <a:lnTo>
                  <a:pt x="123" y="174"/>
                </a:lnTo>
                <a:lnTo>
                  <a:pt x="104" y="164"/>
                </a:lnTo>
                <a:lnTo>
                  <a:pt x="104" y="161"/>
                </a:lnTo>
                <a:lnTo>
                  <a:pt x="100" y="158"/>
                </a:lnTo>
                <a:lnTo>
                  <a:pt x="94" y="165"/>
                </a:lnTo>
                <a:lnTo>
                  <a:pt x="91" y="164"/>
                </a:lnTo>
                <a:lnTo>
                  <a:pt x="90" y="167"/>
                </a:lnTo>
                <a:lnTo>
                  <a:pt x="92" y="170"/>
                </a:lnTo>
                <a:lnTo>
                  <a:pt x="88" y="175"/>
                </a:lnTo>
                <a:lnTo>
                  <a:pt x="73" y="168"/>
                </a:lnTo>
                <a:lnTo>
                  <a:pt x="72" y="171"/>
                </a:lnTo>
                <a:lnTo>
                  <a:pt x="62" y="167"/>
                </a:lnTo>
                <a:lnTo>
                  <a:pt x="60" y="170"/>
                </a:lnTo>
                <a:lnTo>
                  <a:pt x="57" y="168"/>
                </a:lnTo>
                <a:lnTo>
                  <a:pt x="56" y="171"/>
                </a:lnTo>
                <a:lnTo>
                  <a:pt x="46" y="165"/>
                </a:lnTo>
                <a:lnTo>
                  <a:pt x="56" y="143"/>
                </a:lnTo>
                <a:lnTo>
                  <a:pt x="54" y="142"/>
                </a:lnTo>
                <a:lnTo>
                  <a:pt x="56" y="131"/>
                </a:lnTo>
                <a:lnTo>
                  <a:pt x="54" y="133"/>
                </a:lnTo>
                <a:lnTo>
                  <a:pt x="53" y="136"/>
                </a:lnTo>
                <a:lnTo>
                  <a:pt x="51" y="134"/>
                </a:lnTo>
                <a:lnTo>
                  <a:pt x="50" y="136"/>
                </a:lnTo>
                <a:lnTo>
                  <a:pt x="49" y="137"/>
                </a:lnTo>
                <a:lnTo>
                  <a:pt x="41" y="140"/>
                </a:lnTo>
                <a:lnTo>
                  <a:pt x="40" y="139"/>
                </a:lnTo>
                <a:lnTo>
                  <a:pt x="40" y="117"/>
                </a:lnTo>
                <a:lnTo>
                  <a:pt x="41" y="117"/>
                </a:lnTo>
                <a:lnTo>
                  <a:pt x="43" y="96"/>
                </a:lnTo>
                <a:lnTo>
                  <a:pt x="40" y="93"/>
                </a:lnTo>
                <a:lnTo>
                  <a:pt x="40" y="71"/>
                </a:lnTo>
                <a:lnTo>
                  <a:pt x="37" y="71"/>
                </a:lnTo>
                <a:lnTo>
                  <a:pt x="38" y="58"/>
                </a:lnTo>
                <a:lnTo>
                  <a:pt x="35" y="54"/>
                </a:lnTo>
                <a:lnTo>
                  <a:pt x="28" y="55"/>
                </a:lnTo>
                <a:lnTo>
                  <a:pt x="27" y="52"/>
                </a:lnTo>
                <a:lnTo>
                  <a:pt x="18" y="52"/>
                </a:lnTo>
                <a:lnTo>
                  <a:pt x="18" y="41"/>
                </a:lnTo>
                <a:lnTo>
                  <a:pt x="0" y="39"/>
                </a:lnTo>
                <a:lnTo>
                  <a:pt x="0" y="23"/>
                </a:lnTo>
                <a:lnTo>
                  <a:pt x="28" y="24"/>
                </a:lnTo>
                <a:lnTo>
                  <a:pt x="28" y="16"/>
                </a:lnTo>
                <a:lnTo>
                  <a:pt x="32" y="11"/>
                </a:lnTo>
                <a:lnTo>
                  <a:pt x="29" y="8"/>
                </a:lnTo>
                <a:lnTo>
                  <a:pt x="29" y="4"/>
                </a:lnTo>
                <a:lnTo>
                  <a:pt x="31" y="3"/>
                </a:lnTo>
                <a:lnTo>
                  <a:pt x="40" y="7"/>
                </a:lnTo>
                <a:lnTo>
                  <a:pt x="60" y="8"/>
                </a:lnTo>
                <a:lnTo>
                  <a:pt x="60" y="5"/>
                </a:lnTo>
                <a:lnTo>
                  <a:pt x="60" y="0"/>
                </a:lnTo>
                <a:lnTo>
                  <a:pt x="92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4" name="Freeform 281"/>
          <p:cNvSpPr>
            <a:spLocks noEditPoints="1"/>
          </p:cNvSpPr>
          <p:nvPr/>
        </p:nvSpPr>
        <p:spPr bwMode="auto">
          <a:xfrm rot="21334256">
            <a:off x="14326860" y="2520644"/>
            <a:ext cx="1061896" cy="451143"/>
          </a:xfrm>
          <a:custGeom>
            <a:avLst/>
            <a:gdLst>
              <a:gd name="T0" fmla="*/ 2147483647 w 344"/>
              <a:gd name="T1" fmla="*/ 2147483647 h 165"/>
              <a:gd name="T2" fmla="*/ 2147483647 w 344"/>
              <a:gd name="T3" fmla="*/ 2147483647 h 165"/>
              <a:gd name="T4" fmla="*/ 2147483647 w 344"/>
              <a:gd name="T5" fmla="*/ 2147483647 h 165"/>
              <a:gd name="T6" fmla="*/ 2147483647 w 344"/>
              <a:gd name="T7" fmla="*/ 2147483647 h 165"/>
              <a:gd name="T8" fmla="*/ 2147483647 w 344"/>
              <a:gd name="T9" fmla="*/ 2147483647 h 165"/>
              <a:gd name="T10" fmla="*/ 2147483647 w 344"/>
              <a:gd name="T11" fmla="*/ 2147483647 h 165"/>
              <a:gd name="T12" fmla="*/ 2147483647 w 344"/>
              <a:gd name="T13" fmla="*/ 2147483647 h 165"/>
              <a:gd name="T14" fmla="*/ 2147483647 w 344"/>
              <a:gd name="T15" fmla="*/ 2147483647 h 165"/>
              <a:gd name="T16" fmla="*/ 2147483647 w 344"/>
              <a:gd name="T17" fmla="*/ 2147483647 h 165"/>
              <a:gd name="T18" fmla="*/ 2147483647 w 344"/>
              <a:gd name="T19" fmla="*/ 2147483647 h 165"/>
              <a:gd name="T20" fmla="*/ 2147483647 w 344"/>
              <a:gd name="T21" fmla="*/ 2147483647 h 165"/>
              <a:gd name="T22" fmla="*/ 2147483647 w 344"/>
              <a:gd name="T23" fmla="*/ 2147483647 h 165"/>
              <a:gd name="T24" fmla="*/ 2147483647 w 344"/>
              <a:gd name="T25" fmla="*/ 2147483647 h 165"/>
              <a:gd name="T26" fmla="*/ 2147483647 w 344"/>
              <a:gd name="T27" fmla="*/ 2147483647 h 165"/>
              <a:gd name="T28" fmla="*/ 2147483647 w 344"/>
              <a:gd name="T29" fmla="*/ 2147483647 h 165"/>
              <a:gd name="T30" fmla="*/ 2147483647 w 344"/>
              <a:gd name="T31" fmla="*/ 2147483647 h 165"/>
              <a:gd name="T32" fmla="*/ 2147483647 w 344"/>
              <a:gd name="T33" fmla="*/ 2147483647 h 165"/>
              <a:gd name="T34" fmla="*/ 2147483647 w 344"/>
              <a:gd name="T35" fmla="*/ 2147483647 h 165"/>
              <a:gd name="T36" fmla="*/ 2147483647 w 344"/>
              <a:gd name="T37" fmla="*/ 2147483647 h 165"/>
              <a:gd name="T38" fmla="*/ 2147483647 w 344"/>
              <a:gd name="T39" fmla="*/ 2147483647 h 165"/>
              <a:gd name="T40" fmla="*/ 2147483647 w 344"/>
              <a:gd name="T41" fmla="*/ 2147483647 h 165"/>
              <a:gd name="T42" fmla="*/ 2147483647 w 344"/>
              <a:gd name="T43" fmla="*/ 2147483647 h 165"/>
              <a:gd name="T44" fmla="*/ 2147483647 w 344"/>
              <a:gd name="T45" fmla="*/ 2147483647 h 165"/>
              <a:gd name="T46" fmla="*/ 2147483647 w 344"/>
              <a:gd name="T47" fmla="*/ 2147483647 h 165"/>
              <a:gd name="T48" fmla="*/ 2147483647 w 344"/>
              <a:gd name="T49" fmla="*/ 2147483647 h 165"/>
              <a:gd name="T50" fmla="*/ 2147483647 w 344"/>
              <a:gd name="T51" fmla="*/ 2147483647 h 165"/>
              <a:gd name="T52" fmla="*/ 2147483647 w 344"/>
              <a:gd name="T53" fmla="*/ 2147483647 h 165"/>
              <a:gd name="T54" fmla="*/ 2147483647 w 344"/>
              <a:gd name="T55" fmla="*/ 2147483647 h 165"/>
              <a:gd name="T56" fmla="*/ 2147483647 w 344"/>
              <a:gd name="T57" fmla="*/ 2147483647 h 165"/>
              <a:gd name="T58" fmla="*/ 2147483647 w 344"/>
              <a:gd name="T59" fmla="*/ 2147483647 h 165"/>
              <a:gd name="T60" fmla="*/ 2147483647 w 344"/>
              <a:gd name="T61" fmla="*/ 2147483647 h 165"/>
              <a:gd name="T62" fmla="*/ 2147483647 w 344"/>
              <a:gd name="T63" fmla="*/ 2147483647 h 165"/>
              <a:gd name="T64" fmla="*/ 2147483647 w 344"/>
              <a:gd name="T65" fmla="*/ 2147483647 h 165"/>
              <a:gd name="T66" fmla="*/ 2147483647 w 344"/>
              <a:gd name="T67" fmla="*/ 2147483647 h 165"/>
              <a:gd name="T68" fmla="*/ 2147483647 w 344"/>
              <a:gd name="T69" fmla="*/ 2147483647 h 165"/>
              <a:gd name="T70" fmla="*/ 2147483647 w 344"/>
              <a:gd name="T71" fmla="*/ 2147483647 h 165"/>
              <a:gd name="T72" fmla="*/ 2147483647 w 344"/>
              <a:gd name="T73" fmla="*/ 2147483647 h 165"/>
              <a:gd name="T74" fmla="*/ 2147483647 w 344"/>
              <a:gd name="T75" fmla="*/ 2147483647 h 165"/>
              <a:gd name="T76" fmla="*/ 2147483647 w 344"/>
              <a:gd name="T77" fmla="*/ 2147483647 h 165"/>
              <a:gd name="T78" fmla="*/ 2147483647 w 344"/>
              <a:gd name="T79" fmla="*/ 2147483647 h 165"/>
              <a:gd name="T80" fmla="*/ 2147483647 w 344"/>
              <a:gd name="T81" fmla="*/ 2147483647 h 165"/>
              <a:gd name="T82" fmla="*/ 2147483647 w 344"/>
              <a:gd name="T83" fmla="*/ 2147483647 h 165"/>
              <a:gd name="T84" fmla="*/ 2147483647 w 344"/>
              <a:gd name="T85" fmla="*/ 2147483647 h 165"/>
              <a:gd name="T86" fmla="*/ 2147483647 w 344"/>
              <a:gd name="T87" fmla="*/ 2147483647 h 165"/>
              <a:gd name="T88" fmla="*/ 2147483647 w 344"/>
              <a:gd name="T89" fmla="*/ 2147483647 h 165"/>
              <a:gd name="T90" fmla="*/ 2147483647 w 344"/>
              <a:gd name="T91" fmla="*/ 2147483647 h 165"/>
              <a:gd name="T92" fmla="*/ 2147483647 w 344"/>
              <a:gd name="T93" fmla="*/ 2147483647 h 165"/>
              <a:gd name="T94" fmla="*/ 2147483647 w 344"/>
              <a:gd name="T95" fmla="*/ 2147483647 h 165"/>
              <a:gd name="T96" fmla="*/ 2147483647 w 344"/>
              <a:gd name="T97" fmla="*/ 2147483647 h 165"/>
              <a:gd name="T98" fmla="*/ 2147483647 w 344"/>
              <a:gd name="T99" fmla="*/ 2147483647 h 165"/>
              <a:gd name="T100" fmla="*/ 2147483647 w 344"/>
              <a:gd name="T101" fmla="*/ 2147483647 h 165"/>
              <a:gd name="T102" fmla="*/ 2147483647 w 344"/>
              <a:gd name="T103" fmla="*/ 2147483647 h 165"/>
              <a:gd name="T104" fmla="*/ 2147483647 w 344"/>
              <a:gd name="T105" fmla="*/ 2147483647 h 165"/>
              <a:gd name="T106" fmla="*/ 2147483647 w 344"/>
              <a:gd name="T107" fmla="*/ 2147483647 h 165"/>
              <a:gd name="T108" fmla="*/ 2147483647 w 344"/>
              <a:gd name="T109" fmla="*/ 2147483647 h 165"/>
              <a:gd name="T110" fmla="*/ 2147483647 w 344"/>
              <a:gd name="T111" fmla="*/ 2147483647 h 16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44"/>
              <a:gd name="T169" fmla="*/ 0 h 165"/>
              <a:gd name="T170" fmla="*/ 344 w 344"/>
              <a:gd name="T171" fmla="*/ 165 h 16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44" h="165">
                <a:moveTo>
                  <a:pt x="88" y="2"/>
                </a:moveTo>
                <a:lnTo>
                  <a:pt x="91" y="2"/>
                </a:lnTo>
                <a:lnTo>
                  <a:pt x="95" y="0"/>
                </a:lnTo>
                <a:lnTo>
                  <a:pt x="99" y="0"/>
                </a:lnTo>
                <a:lnTo>
                  <a:pt x="101" y="0"/>
                </a:lnTo>
                <a:lnTo>
                  <a:pt x="104" y="1"/>
                </a:lnTo>
                <a:lnTo>
                  <a:pt x="110" y="4"/>
                </a:lnTo>
                <a:lnTo>
                  <a:pt x="115" y="7"/>
                </a:lnTo>
                <a:lnTo>
                  <a:pt x="118" y="8"/>
                </a:lnTo>
                <a:lnTo>
                  <a:pt x="121" y="10"/>
                </a:lnTo>
                <a:lnTo>
                  <a:pt x="123" y="11"/>
                </a:lnTo>
                <a:lnTo>
                  <a:pt x="127" y="16"/>
                </a:lnTo>
                <a:lnTo>
                  <a:pt x="129" y="19"/>
                </a:lnTo>
                <a:lnTo>
                  <a:pt x="135" y="23"/>
                </a:lnTo>
                <a:lnTo>
                  <a:pt x="137" y="26"/>
                </a:lnTo>
                <a:lnTo>
                  <a:pt x="146" y="32"/>
                </a:lnTo>
                <a:lnTo>
                  <a:pt x="152" y="36"/>
                </a:lnTo>
                <a:lnTo>
                  <a:pt x="156" y="39"/>
                </a:lnTo>
                <a:lnTo>
                  <a:pt x="164" y="42"/>
                </a:lnTo>
                <a:lnTo>
                  <a:pt x="165" y="43"/>
                </a:lnTo>
                <a:lnTo>
                  <a:pt x="184" y="51"/>
                </a:lnTo>
                <a:lnTo>
                  <a:pt x="187" y="54"/>
                </a:lnTo>
                <a:lnTo>
                  <a:pt x="195" y="57"/>
                </a:lnTo>
                <a:lnTo>
                  <a:pt x="198" y="58"/>
                </a:lnTo>
                <a:lnTo>
                  <a:pt x="202" y="60"/>
                </a:lnTo>
                <a:lnTo>
                  <a:pt x="206" y="61"/>
                </a:lnTo>
                <a:lnTo>
                  <a:pt x="209" y="61"/>
                </a:lnTo>
                <a:lnTo>
                  <a:pt x="214" y="61"/>
                </a:lnTo>
                <a:lnTo>
                  <a:pt x="217" y="61"/>
                </a:lnTo>
                <a:lnTo>
                  <a:pt x="218" y="61"/>
                </a:lnTo>
                <a:lnTo>
                  <a:pt x="222" y="63"/>
                </a:lnTo>
                <a:lnTo>
                  <a:pt x="227" y="63"/>
                </a:lnTo>
                <a:lnTo>
                  <a:pt x="231" y="63"/>
                </a:lnTo>
                <a:lnTo>
                  <a:pt x="234" y="63"/>
                </a:lnTo>
                <a:lnTo>
                  <a:pt x="247" y="64"/>
                </a:lnTo>
                <a:lnTo>
                  <a:pt x="249" y="64"/>
                </a:lnTo>
                <a:lnTo>
                  <a:pt x="250" y="64"/>
                </a:lnTo>
                <a:lnTo>
                  <a:pt x="252" y="64"/>
                </a:lnTo>
                <a:lnTo>
                  <a:pt x="253" y="63"/>
                </a:lnTo>
                <a:lnTo>
                  <a:pt x="255" y="63"/>
                </a:lnTo>
                <a:lnTo>
                  <a:pt x="256" y="64"/>
                </a:lnTo>
                <a:lnTo>
                  <a:pt x="258" y="63"/>
                </a:lnTo>
                <a:lnTo>
                  <a:pt x="256" y="61"/>
                </a:lnTo>
                <a:lnTo>
                  <a:pt x="255" y="60"/>
                </a:lnTo>
                <a:lnTo>
                  <a:pt x="256" y="58"/>
                </a:lnTo>
                <a:lnTo>
                  <a:pt x="258" y="57"/>
                </a:lnTo>
                <a:lnTo>
                  <a:pt x="262" y="58"/>
                </a:lnTo>
                <a:lnTo>
                  <a:pt x="265" y="60"/>
                </a:lnTo>
                <a:lnTo>
                  <a:pt x="265" y="61"/>
                </a:lnTo>
                <a:lnTo>
                  <a:pt x="263" y="63"/>
                </a:lnTo>
                <a:lnTo>
                  <a:pt x="266" y="63"/>
                </a:lnTo>
                <a:lnTo>
                  <a:pt x="268" y="63"/>
                </a:lnTo>
                <a:lnTo>
                  <a:pt x="272" y="61"/>
                </a:lnTo>
                <a:lnTo>
                  <a:pt x="284" y="55"/>
                </a:lnTo>
                <a:lnTo>
                  <a:pt x="287" y="54"/>
                </a:lnTo>
                <a:lnTo>
                  <a:pt x="293" y="52"/>
                </a:lnTo>
                <a:lnTo>
                  <a:pt x="297" y="49"/>
                </a:lnTo>
                <a:lnTo>
                  <a:pt x="303" y="45"/>
                </a:lnTo>
                <a:lnTo>
                  <a:pt x="305" y="43"/>
                </a:lnTo>
                <a:lnTo>
                  <a:pt x="307" y="41"/>
                </a:lnTo>
                <a:lnTo>
                  <a:pt x="313" y="33"/>
                </a:lnTo>
                <a:lnTo>
                  <a:pt x="315" y="33"/>
                </a:lnTo>
                <a:lnTo>
                  <a:pt x="322" y="39"/>
                </a:lnTo>
                <a:lnTo>
                  <a:pt x="322" y="41"/>
                </a:lnTo>
                <a:lnTo>
                  <a:pt x="321" y="43"/>
                </a:lnTo>
                <a:lnTo>
                  <a:pt x="321" y="45"/>
                </a:lnTo>
                <a:lnTo>
                  <a:pt x="324" y="46"/>
                </a:lnTo>
                <a:lnTo>
                  <a:pt x="325" y="49"/>
                </a:lnTo>
                <a:lnTo>
                  <a:pt x="331" y="54"/>
                </a:lnTo>
                <a:lnTo>
                  <a:pt x="331" y="57"/>
                </a:lnTo>
                <a:lnTo>
                  <a:pt x="335" y="57"/>
                </a:lnTo>
                <a:lnTo>
                  <a:pt x="340" y="65"/>
                </a:lnTo>
                <a:lnTo>
                  <a:pt x="343" y="74"/>
                </a:lnTo>
                <a:lnTo>
                  <a:pt x="344" y="82"/>
                </a:lnTo>
                <a:lnTo>
                  <a:pt x="344" y="92"/>
                </a:lnTo>
                <a:lnTo>
                  <a:pt x="337" y="99"/>
                </a:lnTo>
                <a:lnTo>
                  <a:pt x="340" y="108"/>
                </a:lnTo>
                <a:lnTo>
                  <a:pt x="340" y="111"/>
                </a:lnTo>
                <a:lnTo>
                  <a:pt x="335" y="124"/>
                </a:lnTo>
                <a:lnTo>
                  <a:pt x="335" y="128"/>
                </a:lnTo>
                <a:lnTo>
                  <a:pt x="335" y="131"/>
                </a:lnTo>
                <a:lnTo>
                  <a:pt x="331" y="134"/>
                </a:lnTo>
                <a:lnTo>
                  <a:pt x="328" y="134"/>
                </a:lnTo>
                <a:lnTo>
                  <a:pt x="327" y="136"/>
                </a:lnTo>
                <a:lnTo>
                  <a:pt x="329" y="139"/>
                </a:lnTo>
                <a:lnTo>
                  <a:pt x="328" y="146"/>
                </a:lnTo>
                <a:lnTo>
                  <a:pt x="325" y="149"/>
                </a:lnTo>
                <a:lnTo>
                  <a:pt x="322" y="152"/>
                </a:lnTo>
                <a:lnTo>
                  <a:pt x="321" y="153"/>
                </a:lnTo>
                <a:lnTo>
                  <a:pt x="318" y="153"/>
                </a:lnTo>
                <a:lnTo>
                  <a:pt x="315" y="150"/>
                </a:lnTo>
                <a:lnTo>
                  <a:pt x="312" y="149"/>
                </a:lnTo>
                <a:lnTo>
                  <a:pt x="306" y="149"/>
                </a:lnTo>
                <a:lnTo>
                  <a:pt x="306" y="148"/>
                </a:lnTo>
                <a:lnTo>
                  <a:pt x="300" y="148"/>
                </a:lnTo>
                <a:lnTo>
                  <a:pt x="300" y="146"/>
                </a:lnTo>
                <a:lnTo>
                  <a:pt x="299" y="145"/>
                </a:lnTo>
                <a:lnTo>
                  <a:pt x="297" y="146"/>
                </a:lnTo>
                <a:lnTo>
                  <a:pt x="296" y="145"/>
                </a:lnTo>
                <a:lnTo>
                  <a:pt x="288" y="145"/>
                </a:lnTo>
                <a:lnTo>
                  <a:pt x="287" y="145"/>
                </a:lnTo>
                <a:lnTo>
                  <a:pt x="285" y="143"/>
                </a:lnTo>
                <a:lnTo>
                  <a:pt x="287" y="140"/>
                </a:lnTo>
                <a:lnTo>
                  <a:pt x="287" y="139"/>
                </a:lnTo>
                <a:lnTo>
                  <a:pt x="285" y="137"/>
                </a:lnTo>
                <a:lnTo>
                  <a:pt x="284" y="137"/>
                </a:lnTo>
                <a:lnTo>
                  <a:pt x="283" y="134"/>
                </a:lnTo>
                <a:lnTo>
                  <a:pt x="280" y="134"/>
                </a:lnTo>
                <a:lnTo>
                  <a:pt x="278" y="133"/>
                </a:lnTo>
                <a:lnTo>
                  <a:pt x="277" y="133"/>
                </a:lnTo>
                <a:lnTo>
                  <a:pt x="275" y="133"/>
                </a:lnTo>
                <a:lnTo>
                  <a:pt x="274" y="128"/>
                </a:lnTo>
                <a:lnTo>
                  <a:pt x="271" y="128"/>
                </a:lnTo>
                <a:lnTo>
                  <a:pt x="268" y="124"/>
                </a:lnTo>
                <a:lnTo>
                  <a:pt x="265" y="124"/>
                </a:lnTo>
                <a:lnTo>
                  <a:pt x="258" y="126"/>
                </a:lnTo>
                <a:lnTo>
                  <a:pt x="256" y="128"/>
                </a:lnTo>
                <a:lnTo>
                  <a:pt x="252" y="134"/>
                </a:lnTo>
                <a:lnTo>
                  <a:pt x="250" y="134"/>
                </a:lnTo>
                <a:lnTo>
                  <a:pt x="237" y="133"/>
                </a:lnTo>
                <a:lnTo>
                  <a:pt x="236" y="133"/>
                </a:lnTo>
                <a:lnTo>
                  <a:pt x="234" y="136"/>
                </a:lnTo>
                <a:lnTo>
                  <a:pt x="228" y="140"/>
                </a:lnTo>
                <a:lnTo>
                  <a:pt x="221" y="143"/>
                </a:lnTo>
                <a:lnTo>
                  <a:pt x="215" y="143"/>
                </a:lnTo>
                <a:lnTo>
                  <a:pt x="208" y="149"/>
                </a:lnTo>
                <a:lnTo>
                  <a:pt x="203" y="152"/>
                </a:lnTo>
                <a:lnTo>
                  <a:pt x="202" y="150"/>
                </a:lnTo>
                <a:lnTo>
                  <a:pt x="200" y="152"/>
                </a:lnTo>
                <a:lnTo>
                  <a:pt x="199" y="155"/>
                </a:lnTo>
                <a:lnTo>
                  <a:pt x="198" y="161"/>
                </a:lnTo>
                <a:lnTo>
                  <a:pt x="195" y="162"/>
                </a:lnTo>
                <a:lnTo>
                  <a:pt x="190" y="164"/>
                </a:lnTo>
                <a:lnTo>
                  <a:pt x="187" y="165"/>
                </a:lnTo>
                <a:lnTo>
                  <a:pt x="183" y="164"/>
                </a:lnTo>
                <a:lnTo>
                  <a:pt x="178" y="161"/>
                </a:lnTo>
                <a:lnTo>
                  <a:pt x="146" y="149"/>
                </a:lnTo>
                <a:lnTo>
                  <a:pt x="126" y="140"/>
                </a:lnTo>
                <a:lnTo>
                  <a:pt x="98" y="146"/>
                </a:lnTo>
                <a:lnTo>
                  <a:pt x="95" y="145"/>
                </a:lnTo>
                <a:lnTo>
                  <a:pt x="88" y="143"/>
                </a:lnTo>
                <a:lnTo>
                  <a:pt x="79" y="140"/>
                </a:lnTo>
                <a:lnTo>
                  <a:pt x="73" y="139"/>
                </a:lnTo>
                <a:lnTo>
                  <a:pt x="58" y="139"/>
                </a:lnTo>
                <a:lnTo>
                  <a:pt x="54" y="140"/>
                </a:lnTo>
                <a:lnTo>
                  <a:pt x="51" y="139"/>
                </a:lnTo>
                <a:lnTo>
                  <a:pt x="50" y="137"/>
                </a:lnTo>
                <a:lnTo>
                  <a:pt x="48" y="136"/>
                </a:lnTo>
                <a:lnTo>
                  <a:pt x="32" y="128"/>
                </a:lnTo>
                <a:lnTo>
                  <a:pt x="26" y="127"/>
                </a:lnTo>
                <a:lnTo>
                  <a:pt x="25" y="126"/>
                </a:lnTo>
                <a:lnTo>
                  <a:pt x="23" y="123"/>
                </a:lnTo>
                <a:lnTo>
                  <a:pt x="23" y="121"/>
                </a:lnTo>
                <a:lnTo>
                  <a:pt x="22" y="120"/>
                </a:lnTo>
                <a:lnTo>
                  <a:pt x="20" y="114"/>
                </a:lnTo>
                <a:lnTo>
                  <a:pt x="19" y="111"/>
                </a:lnTo>
                <a:lnTo>
                  <a:pt x="20" y="106"/>
                </a:lnTo>
                <a:lnTo>
                  <a:pt x="19" y="105"/>
                </a:lnTo>
                <a:lnTo>
                  <a:pt x="17" y="102"/>
                </a:lnTo>
                <a:lnTo>
                  <a:pt x="16" y="102"/>
                </a:lnTo>
                <a:lnTo>
                  <a:pt x="16" y="101"/>
                </a:lnTo>
                <a:lnTo>
                  <a:pt x="16" y="98"/>
                </a:lnTo>
                <a:lnTo>
                  <a:pt x="16" y="96"/>
                </a:lnTo>
                <a:lnTo>
                  <a:pt x="17" y="93"/>
                </a:lnTo>
                <a:lnTo>
                  <a:pt x="19" y="92"/>
                </a:lnTo>
                <a:lnTo>
                  <a:pt x="20" y="92"/>
                </a:lnTo>
                <a:lnTo>
                  <a:pt x="22" y="93"/>
                </a:lnTo>
                <a:lnTo>
                  <a:pt x="23" y="93"/>
                </a:lnTo>
                <a:lnTo>
                  <a:pt x="28" y="92"/>
                </a:lnTo>
                <a:lnTo>
                  <a:pt x="30" y="92"/>
                </a:lnTo>
                <a:lnTo>
                  <a:pt x="32" y="92"/>
                </a:lnTo>
                <a:lnTo>
                  <a:pt x="35" y="92"/>
                </a:lnTo>
                <a:lnTo>
                  <a:pt x="38" y="90"/>
                </a:lnTo>
                <a:lnTo>
                  <a:pt x="44" y="89"/>
                </a:lnTo>
                <a:lnTo>
                  <a:pt x="45" y="89"/>
                </a:lnTo>
                <a:lnTo>
                  <a:pt x="48" y="92"/>
                </a:lnTo>
                <a:lnTo>
                  <a:pt x="54" y="93"/>
                </a:lnTo>
                <a:lnTo>
                  <a:pt x="60" y="92"/>
                </a:lnTo>
                <a:lnTo>
                  <a:pt x="61" y="92"/>
                </a:lnTo>
                <a:lnTo>
                  <a:pt x="64" y="89"/>
                </a:lnTo>
                <a:lnTo>
                  <a:pt x="66" y="89"/>
                </a:lnTo>
                <a:lnTo>
                  <a:pt x="66" y="86"/>
                </a:lnTo>
                <a:lnTo>
                  <a:pt x="67" y="85"/>
                </a:lnTo>
                <a:lnTo>
                  <a:pt x="69" y="86"/>
                </a:lnTo>
                <a:lnTo>
                  <a:pt x="70" y="86"/>
                </a:lnTo>
                <a:lnTo>
                  <a:pt x="69" y="86"/>
                </a:lnTo>
                <a:lnTo>
                  <a:pt x="67" y="87"/>
                </a:lnTo>
                <a:lnTo>
                  <a:pt x="69" y="87"/>
                </a:lnTo>
                <a:lnTo>
                  <a:pt x="70" y="87"/>
                </a:lnTo>
                <a:lnTo>
                  <a:pt x="73" y="86"/>
                </a:lnTo>
                <a:lnTo>
                  <a:pt x="77" y="86"/>
                </a:lnTo>
                <a:lnTo>
                  <a:pt x="82" y="85"/>
                </a:lnTo>
                <a:lnTo>
                  <a:pt x="88" y="85"/>
                </a:lnTo>
                <a:lnTo>
                  <a:pt x="91" y="85"/>
                </a:lnTo>
                <a:lnTo>
                  <a:pt x="92" y="85"/>
                </a:lnTo>
                <a:lnTo>
                  <a:pt x="96" y="85"/>
                </a:lnTo>
                <a:lnTo>
                  <a:pt x="101" y="85"/>
                </a:lnTo>
                <a:lnTo>
                  <a:pt x="104" y="83"/>
                </a:lnTo>
                <a:lnTo>
                  <a:pt x="105" y="82"/>
                </a:lnTo>
                <a:lnTo>
                  <a:pt x="105" y="83"/>
                </a:lnTo>
                <a:lnTo>
                  <a:pt x="107" y="83"/>
                </a:lnTo>
                <a:lnTo>
                  <a:pt x="108" y="83"/>
                </a:lnTo>
                <a:lnTo>
                  <a:pt x="108" y="82"/>
                </a:lnTo>
                <a:lnTo>
                  <a:pt x="107" y="82"/>
                </a:lnTo>
                <a:lnTo>
                  <a:pt x="108" y="80"/>
                </a:lnTo>
                <a:lnTo>
                  <a:pt x="117" y="76"/>
                </a:lnTo>
                <a:lnTo>
                  <a:pt x="121" y="76"/>
                </a:lnTo>
                <a:lnTo>
                  <a:pt x="124" y="76"/>
                </a:lnTo>
                <a:lnTo>
                  <a:pt x="132" y="74"/>
                </a:lnTo>
                <a:lnTo>
                  <a:pt x="136" y="73"/>
                </a:lnTo>
                <a:lnTo>
                  <a:pt x="136" y="71"/>
                </a:lnTo>
                <a:lnTo>
                  <a:pt x="136" y="70"/>
                </a:lnTo>
                <a:lnTo>
                  <a:pt x="135" y="65"/>
                </a:lnTo>
                <a:lnTo>
                  <a:pt x="136" y="63"/>
                </a:lnTo>
                <a:lnTo>
                  <a:pt x="139" y="60"/>
                </a:lnTo>
                <a:lnTo>
                  <a:pt x="139" y="57"/>
                </a:lnTo>
                <a:lnTo>
                  <a:pt x="137" y="57"/>
                </a:lnTo>
                <a:lnTo>
                  <a:pt x="133" y="57"/>
                </a:lnTo>
                <a:lnTo>
                  <a:pt x="127" y="55"/>
                </a:lnTo>
                <a:lnTo>
                  <a:pt x="123" y="54"/>
                </a:lnTo>
                <a:lnTo>
                  <a:pt x="115" y="54"/>
                </a:lnTo>
                <a:lnTo>
                  <a:pt x="110" y="55"/>
                </a:lnTo>
                <a:lnTo>
                  <a:pt x="101" y="55"/>
                </a:lnTo>
                <a:lnTo>
                  <a:pt x="93" y="57"/>
                </a:lnTo>
                <a:lnTo>
                  <a:pt x="88" y="58"/>
                </a:lnTo>
                <a:lnTo>
                  <a:pt x="85" y="60"/>
                </a:lnTo>
                <a:lnTo>
                  <a:pt x="82" y="61"/>
                </a:lnTo>
                <a:lnTo>
                  <a:pt x="80" y="61"/>
                </a:lnTo>
                <a:lnTo>
                  <a:pt x="79" y="61"/>
                </a:lnTo>
                <a:lnTo>
                  <a:pt x="77" y="57"/>
                </a:lnTo>
                <a:lnTo>
                  <a:pt x="76" y="49"/>
                </a:lnTo>
                <a:lnTo>
                  <a:pt x="74" y="45"/>
                </a:lnTo>
                <a:lnTo>
                  <a:pt x="74" y="42"/>
                </a:lnTo>
                <a:lnTo>
                  <a:pt x="74" y="38"/>
                </a:lnTo>
                <a:lnTo>
                  <a:pt x="73" y="33"/>
                </a:lnTo>
                <a:lnTo>
                  <a:pt x="73" y="30"/>
                </a:lnTo>
                <a:lnTo>
                  <a:pt x="73" y="29"/>
                </a:lnTo>
                <a:lnTo>
                  <a:pt x="74" y="30"/>
                </a:lnTo>
                <a:lnTo>
                  <a:pt x="76" y="30"/>
                </a:lnTo>
                <a:lnTo>
                  <a:pt x="77" y="29"/>
                </a:lnTo>
                <a:lnTo>
                  <a:pt x="79" y="29"/>
                </a:lnTo>
                <a:lnTo>
                  <a:pt x="79" y="32"/>
                </a:lnTo>
                <a:lnTo>
                  <a:pt x="79" y="33"/>
                </a:lnTo>
                <a:lnTo>
                  <a:pt x="80" y="35"/>
                </a:lnTo>
                <a:lnTo>
                  <a:pt x="82" y="36"/>
                </a:lnTo>
                <a:lnTo>
                  <a:pt x="83" y="38"/>
                </a:lnTo>
                <a:lnTo>
                  <a:pt x="85" y="38"/>
                </a:lnTo>
                <a:lnTo>
                  <a:pt x="89" y="36"/>
                </a:lnTo>
                <a:lnTo>
                  <a:pt x="91" y="36"/>
                </a:lnTo>
                <a:lnTo>
                  <a:pt x="93" y="35"/>
                </a:lnTo>
                <a:lnTo>
                  <a:pt x="95" y="33"/>
                </a:lnTo>
                <a:lnTo>
                  <a:pt x="96" y="32"/>
                </a:lnTo>
                <a:lnTo>
                  <a:pt x="96" y="30"/>
                </a:lnTo>
                <a:lnTo>
                  <a:pt x="98" y="32"/>
                </a:lnTo>
                <a:lnTo>
                  <a:pt x="96" y="35"/>
                </a:lnTo>
                <a:lnTo>
                  <a:pt x="98" y="35"/>
                </a:lnTo>
                <a:lnTo>
                  <a:pt x="99" y="32"/>
                </a:lnTo>
                <a:lnTo>
                  <a:pt x="99" y="30"/>
                </a:lnTo>
                <a:lnTo>
                  <a:pt x="98" y="29"/>
                </a:lnTo>
                <a:lnTo>
                  <a:pt x="89" y="27"/>
                </a:lnTo>
                <a:lnTo>
                  <a:pt x="88" y="27"/>
                </a:lnTo>
                <a:lnTo>
                  <a:pt x="88" y="26"/>
                </a:lnTo>
                <a:lnTo>
                  <a:pt x="88" y="24"/>
                </a:lnTo>
                <a:lnTo>
                  <a:pt x="86" y="24"/>
                </a:lnTo>
                <a:lnTo>
                  <a:pt x="85" y="23"/>
                </a:lnTo>
                <a:lnTo>
                  <a:pt x="82" y="24"/>
                </a:lnTo>
                <a:lnTo>
                  <a:pt x="80" y="23"/>
                </a:lnTo>
                <a:lnTo>
                  <a:pt x="79" y="17"/>
                </a:lnTo>
                <a:lnTo>
                  <a:pt x="77" y="16"/>
                </a:lnTo>
                <a:lnTo>
                  <a:pt x="76" y="16"/>
                </a:lnTo>
                <a:lnTo>
                  <a:pt x="73" y="17"/>
                </a:lnTo>
                <a:lnTo>
                  <a:pt x="71" y="19"/>
                </a:lnTo>
                <a:lnTo>
                  <a:pt x="70" y="20"/>
                </a:lnTo>
                <a:lnTo>
                  <a:pt x="70" y="22"/>
                </a:lnTo>
                <a:lnTo>
                  <a:pt x="66" y="27"/>
                </a:lnTo>
                <a:lnTo>
                  <a:pt x="64" y="29"/>
                </a:lnTo>
                <a:lnTo>
                  <a:pt x="60" y="33"/>
                </a:lnTo>
                <a:lnTo>
                  <a:pt x="58" y="38"/>
                </a:lnTo>
                <a:lnTo>
                  <a:pt x="58" y="36"/>
                </a:lnTo>
                <a:lnTo>
                  <a:pt x="58" y="35"/>
                </a:lnTo>
                <a:lnTo>
                  <a:pt x="54" y="38"/>
                </a:lnTo>
                <a:lnTo>
                  <a:pt x="54" y="39"/>
                </a:lnTo>
                <a:lnTo>
                  <a:pt x="52" y="41"/>
                </a:lnTo>
                <a:lnTo>
                  <a:pt x="51" y="42"/>
                </a:lnTo>
                <a:lnTo>
                  <a:pt x="51" y="41"/>
                </a:lnTo>
                <a:lnTo>
                  <a:pt x="51" y="39"/>
                </a:lnTo>
                <a:lnTo>
                  <a:pt x="50" y="41"/>
                </a:lnTo>
                <a:lnTo>
                  <a:pt x="50" y="42"/>
                </a:lnTo>
                <a:lnTo>
                  <a:pt x="50" y="43"/>
                </a:lnTo>
                <a:lnTo>
                  <a:pt x="48" y="45"/>
                </a:lnTo>
                <a:lnTo>
                  <a:pt x="47" y="43"/>
                </a:lnTo>
                <a:lnTo>
                  <a:pt x="45" y="46"/>
                </a:lnTo>
                <a:lnTo>
                  <a:pt x="44" y="48"/>
                </a:lnTo>
                <a:lnTo>
                  <a:pt x="44" y="45"/>
                </a:lnTo>
                <a:lnTo>
                  <a:pt x="42" y="45"/>
                </a:lnTo>
                <a:lnTo>
                  <a:pt x="41" y="49"/>
                </a:lnTo>
                <a:lnTo>
                  <a:pt x="39" y="51"/>
                </a:lnTo>
                <a:lnTo>
                  <a:pt x="39" y="52"/>
                </a:lnTo>
                <a:lnTo>
                  <a:pt x="38" y="51"/>
                </a:lnTo>
                <a:lnTo>
                  <a:pt x="39" y="48"/>
                </a:lnTo>
                <a:lnTo>
                  <a:pt x="35" y="51"/>
                </a:lnTo>
                <a:lnTo>
                  <a:pt x="35" y="52"/>
                </a:lnTo>
                <a:lnTo>
                  <a:pt x="33" y="54"/>
                </a:lnTo>
                <a:lnTo>
                  <a:pt x="33" y="51"/>
                </a:lnTo>
                <a:lnTo>
                  <a:pt x="29" y="54"/>
                </a:lnTo>
                <a:lnTo>
                  <a:pt x="28" y="55"/>
                </a:lnTo>
                <a:lnTo>
                  <a:pt x="28" y="54"/>
                </a:lnTo>
                <a:lnTo>
                  <a:pt x="30" y="51"/>
                </a:lnTo>
                <a:lnTo>
                  <a:pt x="35" y="48"/>
                </a:lnTo>
                <a:lnTo>
                  <a:pt x="38" y="46"/>
                </a:lnTo>
                <a:lnTo>
                  <a:pt x="41" y="43"/>
                </a:lnTo>
                <a:lnTo>
                  <a:pt x="41" y="42"/>
                </a:lnTo>
                <a:lnTo>
                  <a:pt x="42" y="41"/>
                </a:lnTo>
                <a:lnTo>
                  <a:pt x="42" y="39"/>
                </a:lnTo>
                <a:lnTo>
                  <a:pt x="44" y="39"/>
                </a:lnTo>
                <a:lnTo>
                  <a:pt x="48" y="38"/>
                </a:lnTo>
                <a:lnTo>
                  <a:pt x="57" y="30"/>
                </a:lnTo>
                <a:lnTo>
                  <a:pt x="66" y="22"/>
                </a:lnTo>
                <a:lnTo>
                  <a:pt x="74" y="10"/>
                </a:lnTo>
                <a:lnTo>
                  <a:pt x="79" y="5"/>
                </a:lnTo>
                <a:lnTo>
                  <a:pt x="80" y="4"/>
                </a:lnTo>
                <a:lnTo>
                  <a:pt x="83" y="2"/>
                </a:lnTo>
                <a:lnTo>
                  <a:pt x="85" y="2"/>
                </a:lnTo>
                <a:lnTo>
                  <a:pt x="88" y="2"/>
                </a:lnTo>
                <a:close/>
                <a:moveTo>
                  <a:pt x="8" y="74"/>
                </a:moveTo>
                <a:lnTo>
                  <a:pt x="11" y="76"/>
                </a:lnTo>
                <a:lnTo>
                  <a:pt x="11" y="73"/>
                </a:lnTo>
                <a:lnTo>
                  <a:pt x="13" y="76"/>
                </a:lnTo>
                <a:lnTo>
                  <a:pt x="13" y="77"/>
                </a:lnTo>
                <a:lnTo>
                  <a:pt x="13" y="79"/>
                </a:lnTo>
                <a:lnTo>
                  <a:pt x="11" y="79"/>
                </a:lnTo>
                <a:lnTo>
                  <a:pt x="10" y="77"/>
                </a:lnTo>
                <a:lnTo>
                  <a:pt x="7" y="74"/>
                </a:lnTo>
                <a:lnTo>
                  <a:pt x="4" y="68"/>
                </a:lnTo>
                <a:lnTo>
                  <a:pt x="4" y="67"/>
                </a:lnTo>
                <a:lnTo>
                  <a:pt x="3" y="65"/>
                </a:lnTo>
                <a:lnTo>
                  <a:pt x="1" y="63"/>
                </a:lnTo>
                <a:lnTo>
                  <a:pt x="1" y="61"/>
                </a:lnTo>
                <a:lnTo>
                  <a:pt x="0" y="60"/>
                </a:lnTo>
                <a:lnTo>
                  <a:pt x="0" y="58"/>
                </a:lnTo>
                <a:lnTo>
                  <a:pt x="3" y="60"/>
                </a:lnTo>
                <a:lnTo>
                  <a:pt x="4" y="63"/>
                </a:lnTo>
                <a:lnTo>
                  <a:pt x="4" y="65"/>
                </a:lnTo>
                <a:lnTo>
                  <a:pt x="6" y="68"/>
                </a:lnTo>
                <a:lnTo>
                  <a:pt x="8" y="74"/>
                </a:lnTo>
                <a:close/>
                <a:moveTo>
                  <a:pt x="42" y="51"/>
                </a:moveTo>
                <a:lnTo>
                  <a:pt x="42" y="51"/>
                </a:lnTo>
                <a:lnTo>
                  <a:pt x="42" y="49"/>
                </a:lnTo>
                <a:lnTo>
                  <a:pt x="44" y="49"/>
                </a:lnTo>
                <a:lnTo>
                  <a:pt x="45" y="51"/>
                </a:lnTo>
                <a:lnTo>
                  <a:pt x="45" y="52"/>
                </a:lnTo>
                <a:lnTo>
                  <a:pt x="44" y="52"/>
                </a:lnTo>
                <a:lnTo>
                  <a:pt x="42" y="52"/>
                </a:lnTo>
                <a:lnTo>
                  <a:pt x="41" y="52"/>
                </a:lnTo>
                <a:lnTo>
                  <a:pt x="41" y="51"/>
                </a:lnTo>
                <a:lnTo>
                  <a:pt x="42" y="51"/>
                </a:lnTo>
                <a:close/>
                <a:moveTo>
                  <a:pt x="55" y="46"/>
                </a:moveTo>
                <a:lnTo>
                  <a:pt x="55" y="48"/>
                </a:lnTo>
                <a:lnTo>
                  <a:pt x="54" y="48"/>
                </a:lnTo>
                <a:lnTo>
                  <a:pt x="52" y="48"/>
                </a:lnTo>
                <a:lnTo>
                  <a:pt x="51" y="48"/>
                </a:lnTo>
                <a:lnTo>
                  <a:pt x="51" y="46"/>
                </a:lnTo>
                <a:lnTo>
                  <a:pt x="52" y="46"/>
                </a:lnTo>
                <a:lnTo>
                  <a:pt x="54" y="46"/>
                </a:lnTo>
                <a:lnTo>
                  <a:pt x="55" y="46"/>
                </a:lnTo>
                <a:close/>
                <a:moveTo>
                  <a:pt x="268" y="60"/>
                </a:moveTo>
                <a:lnTo>
                  <a:pt x="268" y="61"/>
                </a:lnTo>
                <a:lnTo>
                  <a:pt x="266" y="61"/>
                </a:lnTo>
                <a:lnTo>
                  <a:pt x="266" y="60"/>
                </a:lnTo>
                <a:lnTo>
                  <a:pt x="266" y="58"/>
                </a:lnTo>
                <a:lnTo>
                  <a:pt x="268" y="60"/>
                </a:lnTo>
                <a:close/>
                <a:moveTo>
                  <a:pt x="16" y="85"/>
                </a:moveTo>
                <a:lnTo>
                  <a:pt x="16" y="86"/>
                </a:lnTo>
                <a:lnTo>
                  <a:pt x="14" y="85"/>
                </a:lnTo>
                <a:lnTo>
                  <a:pt x="14" y="83"/>
                </a:lnTo>
                <a:lnTo>
                  <a:pt x="16" y="83"/>
                </a:lnTo>
                <a:lnTo>
                  <a:pt x="16" y="85"/>
                </a:lnTo>
                <a:close/>
                <a:moveTo>
                  <a:pt x="58" y="42"/>
                </a:moveTo>
                <a:lnTo>
                  <a:pt x="58" y="43"/>
                </a:lnTo>
                <a:lnTo>
                  <a:pt x="57" y="43"/>
                </a:lnTo>
                <a:lnTo>
                  <a:pt x="57" y="45"/>
                </a:lnTo>
                <a:lnTo>
                  <a:pt x="57" y="43"/>
                </a:lnTo>
                <a:lnTo>
                  <a:pt x="57" y="42"/>
                </a:lnTo>
                <a:lnTo>
                  <a:pt x="58" y="42"/>
                </a:lnTo>
                <a:close/>
                <a:moveTo>
                  <a:pt x="47" y="46"/>
                </a:moveTo>
                <a:lnTo>
                  <a:pt x="47" y="48"/>
                </a:lnTo>
                <a:lnTo>
                  <a:pt x="45" y="48"/>
                </a:lnTo>
                <a:lnTo>
                  <a:pt x="45" y="46"/>
                </a:lnTo>
                <a:lnTo>
                  <a:pt x="47" y="46"/>
                </a:lnTo>
                <a:close/>
                <a:moveTo>
                  <a:pt x="55" y="39"/>
                </a:moveTo>
                <a:lnTo>
                  <a:pt x="55" y="39"/>
                </a:lnTo>
                <a:lnTo>
                  <a:pt x="55" y="38"/>
                </a:lnTo>
                <a:lnTo>
                  <a:pt x="55" y="3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5" name="Freeform 282"/>
          <p:cNvSpPr>
            <a:spLocks/>
          </p:cNvSpPr>
          <p:nvPr/>
        </p:nvSpPr>
        <p:spPr bwMode="auto">
          <a:xfrm rot="21334256">
            <a:off x="16196231" y="2179378"/>
            <a:ext cx="751030" cy="474248"/>
          </a:xfrm>
          <a:custGeom>
            <a:avLst/>
            <a:gdLst>
              <a:gd name="T0" fmla="*/ 2147483647 w 243"/>
              <a:gd name="T1" fmla="*/ 2147483647 h 174"/>
              <a:gd name="T2" fmla="*/ 2147483647 w 243"/>
              <a:gd name="T3" fmla="*/ 2147483647 h 174"/>
              <a:gd name="T4" fmla="*/ 2147483647 w 243"/>
              <a:gd name="T5" fmla="*/ 2147483647 h 174"/>
              <a:gd name="T6" fmla="*/ 2147483647 w 243"/>
              <a:gd name="T7" fmla="*/ 2147483647 h 174"/>
              <a:gd name="T8" fmla="*/ 2147483647 w 243"/>
              <a:gd name="T9" fmla="*/ 2147483647 h 174"/>
              <a:gd name="T10" fmla="*/ 2147483647 w 243"/>
              <a:gd name="T11" fmla="*/ 2147483647 h 174"/>
              <a:gd name="T12" fmla="*/ 2147483647 w 243"/>
              <a:gd name="T13" fmla="*/ 2147483647 h 174"/>
              <a:gd name="T14" fmla="*/ 2147483647 w 243"/>
              <a:gd name="T15" fmla="*/ 2147483647 h 174"/>
              <a:gd name="T16" fmla="*/ 2147483647 w 243"/>
              <a:gd name="T17" fmla="*/ 2147483647 h 174"/>
              <a:gd name="T18" fmla="*/ 2147483647 w 243"/>
              <a:gd name="T19" fmla="*/ 2147483647 h 174"/>
              <a:gd name="T20" fmla="*/ 2147483647 w 243"/>
              <a:gd name="T21" fmla="*/ 2147483647 h 174"/>
              <a:gd name="T22" fmla="*/ 2147483647 w 243"/>
              <a:gd name="T23" fmla="*/ 2147483647 h 174"/>
              <a:gd name="T24" fmla="*/ 2147483647 w 243"/>
              <a:gd name="T25" fmla="*/ 0 h 174"/>
              <a:gd name="T26" fmla="*/ 2147483647 w 243"/>
              <a:gd name="T27" fmla="*/ 2147483647 h 174"/>
              <a:gd name="T28" fmla="*/ 2147483647 w 243"/>
              <a:gd name="T29" fmla="*/ 2147483647 h 174"/>
              <a:gd name="T30" fmla="*/ 2147483647 w 243"/>
              <a:gd name="T31" fmla="*/ 2147483647 h 174"/>
              <a:gd name="T32" fmla="*/ 2147483647 w 243"/>
              <a:gd name="T33" fmla="*/ 2147483647 h 174"/>
              <a:gd name="T34" fmla="*/ 2147483647 w 243"/>
              <a:gd name="T35" fmla="*/ 2147483647 h 174"/>
              <a:gd name="T36" fmla="*/ 2147483647 w 243"/>
              <a:gd name="T37" fmla="*/ 2147483647 h 174"/>
              <a:gd name="T38" fmla="*/ 2147483647 w 243"/>
              <a:gd name="T39" fmla="*/ 2147483647 h 174"/>
              <a:gd name="T40" fmla="*/ 2147483647 w 243"/>
              <a:gd name="T41" fmla="*/ 2147483647 h 174"/>
              <a:gd name="T42" fmla="*/ 2147483647 w 243"/>
              <a:gd name="T43" fmla="*/ 2147483647 h 174"/>
              <a:gd name="T44" fmla="*/ 2147483647 w 243"/>
              <a:gd name="T45" fmla="*/ 2147483647 h 174"/>
              <a:gd name="T46" fmla="*/ 2147483647 w 243"/>
              <a:gd name="T47" fmla="*/ 2147483647 h 174"/>
              <a:gd name="T48" fmla="*/ 2147483647 w 243"/>
              <a:gd name="T49" fmla="*/ 2147483647 h 174"/>
              <a:gd name="T50" fmla="*/ 2147483647 w 243"/>
              <a:gd name="T51" fmla="*/ 2147483647 h 174"/>
              <a:gd name="T52" fmla="*/ 2147483647 w 243"/>
              <a:gd name="T53" fmla="*/ 2147483647 h 174"/>
              <a:gd name="T54" fmla="*/ 2147483647 w 243"/>
              <a:gd name="T55" fmla="*/ 2147483647 h 174"/>
              <a:gd name="T56" fmla="*/ 2147483647 w 243"/>
              <a:gd name="T57" fmla="*/ 2147483647 h 174"/>
              <a:gd name="T58" fmla="*/ 2147483647 w 243"/>
              <a:gd name="T59" fmla="*/ 2147483647 h 174"/>
              <a:gd name="T60" fmla="*/ 2147483647 w 243"/>
              <a:gd name="T61" fmla="*/ 2147483647 h 174"/>
              <a:gd name="T62" fmla="*/ 2147483647 w 243"/>
              <a:gd name="T63" fmla="*/ 2147483647 h 174"/>
              <a:gd name="T64" fmla="*/ 2147483647 w 243"/>
              <a:gd name="T65" fmla="*/ 2147483647 h 174"/>
              <a:gd name="T66" fmla="*/ 2147483647 w 243"/>
              <a:gd name="T67" fmla="*/ 2147483647 h 174"/>
              <a:gd name="T68" fmla="*/ 2147483647 w 243"/>
              <a:gd name="T69" fmla="*/ 2147483647 h 174"/>
              <a:gd name="T70" fmla="*/ 2147483647 w 243"/>
              <a:gd name="T71" fmla="*/ 2147483647 h 174"/>
              <a:gd name="T72" fmla="*/ 2147483647 w 243"/>
              <a:gd name="T73" fmla="*/ 2147483647 h 174"/>
              <a:gd name="T74" fmla="*/ 2147483647 w 243"/>
              <a:gd name="T75" fmla="*/ 2147483647 h 174"/>
              <a:gd name="T76" fmla="*/ 2147483647 w 243"/>
              <a:gd name="T77" fmla="*/ 2147483647 h 174"/>
              <a:gd name="T78" fmla="*/ 2147483647 w 243"/>
              <a:gd name="T79" fmla="*/ 2147483647 h 174"/>
              <a:gd name="T80" fmla="*/ 2147483647 w 243"/>
              <a:gd name="T81" fmla="*/ 2147483647 h 174"/>
              <a:gd name="T82" fmla="*/ 2147483647 w 243"/>
              <a:gd name="T83" fmla="*/ 2147483647 h 174"/>
              <a:gd name="T84" fmla="*/ 2147483647 w 243"/>
              <a:gd name="T85" fmla="*/ 2147483647 h 174"/>
              <a:gd name="T86" fmla="*/ 2147483647 w 243"/>
              <a:gd name="T87" fmla="*/ 2147483647 h 174"/>
              <a:gd name="T88" fmla="*/ 2147483647 w 243"/>
              <a:gd name="T89" fmla="*/ 2147483647 h 174"/>
              <a:gd name="T90" fmla="*/ 2147483647 w 243"/>
              <a:gd name="T91" fmla="*/ 2147483647 h 174"/>
              <a:gd name="T92" fmla="*/ 2147483647 w 243"/>
              <a:gd name="T93" fmla="*/ 2147483647 h 174"/>
              <a:gd name="T94" fmla="*/ 2147483647 w 243"/>
              <a:gd name="T95" fmla="*/ 2147483647 h 174"/>
              <a:gd name="T96" fmla="*/ 2147483647 w 243"/>
              <a:gd name="T97" fmla="*/ 2147483647 h 174"/>
              <a:gd name="T98" fmla="*/ 2147483647 w 243"/>
              <a:gd name="T99" fmla="*/ 2147483647 h 174"/>
              <a:gd name="T100" fmla="*/ 2147483647 w 243"/>
              <a:gd name="T101" fmla="*/ 2147483647 h 174"/>
              <a:gd name="T102" fmla="*/ 2147483647 w 243"/>
              <a:gd name="T103" fmla="*/ 2147483647 h 174"/>
              <a:gd name="T104" fmla="*/ 2147483647 w 243"/>
              <a:gd name="T105" fmla="*/ 2147483647 h 174"/>
              <a:gd name="T106" fmla="*/ 2147483647 w 243"/>
              <a:gd name="T107" fmla="*/ 2147483647 h 174"/>
              <a:gd name="T108" fmla="*/ 2147483647 w 243"/>
              <a:gd name="T109" fmla="*/ 2147483647 h 174"/>
              <a:gd name="T110" fmla="*/ 2147483647 w 243"/>
              <a:gd name="T111" fmla="*/ 2147483647 h 174"/>
              <a:gd name="T112" fmla="*/ 0 w 243"/>
              <a:gd name="T113" fmla="*/ 2147483647 h 174"/>
              <a:gd name="T114" fmla="*/ 2147483647 w 243"/>
              <a:gd name="T115" fmla="*/ 2147483647 h 174"/>
              <a:gd name="T116" fmla="*/ 2147483647 w 243"/>
              <a:gd name="T117" fmla="*/ 2147483647 h 174"/>
              <a:gd name="T118" fmla="*/ 2147483647 w 243"/>
              <a:gd name="T119" fmla="*/ 2147483647 h 174"/>
              <a:gd name="T120" fmla="*/ 2147483647 w 243"/>
              <a:gd name="T121" fmla="*/ 2147483647 h 174"/>
              <a:gd name="T122" fmla="*/ 2147483647 w 243"/>
              <a:gd name="T123" fmla="*/ 2147483647 h 174"/>
              <a:gd name="T124" fmla="*/ 2147483647 w 243"/>
              <a:gd name="T125" fmla="*/ 2147483647 h 1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43"/>
              <a:gd name="T190" fmla="*/ 0 h 174"/>
              <a:gd name="T191" fmla="*/ 243 w 243"/>
              <a:gd name="T192" fmla="*/ 174 h 1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43" h="174">
                <a:moveTo>
                  <a:pt x="16" y="7"/>
                </a:moveTo>
                <a:lnTo>
                  <a:pt x="17" y="10"/>
                </a:lnTo>
                <a:lnTo>
                  <a:pt x="19" y="10"/>
                </a:lnTo>
                <a:lnTo>
                  <a:pt x="20" y="9"/>
                </a:lnTo>
                <a:lnTo>
                  <a:pt x="23" y="6"/>
                </a:lnTo>
                <a:lnTo>
                  <a:pt x="25" y="6"/>
                </a:lnTo>
                <a:lnTo>
                  <a:pt x="26" y="4"/>
                </a:lnTo>
                <a:lnTo>
                  <a:pt x="28" y="6"/>
                </a:lnTo>
                <a:lnTo>
                  <a:pt x="28" y="10"/>
                </a:lnTo>
                <a:lnTo>
                  <a:pt x="29" y="12"/>
                </a:lnTo>
                <a:lnTo>
                  <a:pt x="36" y="12"/>
                </a:lnTo>
                <a:lnTo>
                  <a:pt x="36" y="10"/>
                </a:lnTo>
                <a:lnTo>
                  <a:pt x="36" y="9"/>
                </a:lnTo>
                <a:lnTo>
                  <a:pt x="38" y="12"/>
                </a:lnTo>
                <a:lnTo>
                  <a:pt x="39" y="13"/>
                </a:lnTo>
                <a:lnTo>
                  <a:pt x="41" y="12"/>
                </a:lnTo>
                <a:lnTo>
                  <a:pt x="41" y="7"/>
                </a:lnTo>
                <a:lnTo>
                  <a:pt x="42" y="4"/>
                </a:lnTo>
                <a:lnTo>
                  <a:pt x="48" y="6"/>
                </a:lnTo>
                <a:lnTo>
                  <a:pt x="50" y="6"/>
                </a:lnTo>
                <a:lnTo>
                  <a:pt x="50" y="7"/>
                </a:lnTo>
                <a:lnTo>
                  <a:pt x="50" y="9"/>
                </a:lnTo>
                <a:lnTo>
                  <a:pt x="50" y="12"/>
                </a:lnTo>
                <a:lnTo>
                  <a:pt x="51" y="13"/>
                </a:lnTo>
                <a:lnTo>
                  <a:pt x="53" y="12"/>
                </a:lnTo>
                <a:lnTo>
                  <a:pt x="55" y="0"/>
                </a:lnTo>
                <a:lnTo>
                  <a:pt x="104" y="3"/>
                </a:lnTo>
                <a:lnTo>
                  <a:pt x="102" y="25"/>
                </a:lnTo>
                <a:lnTo>
                  <a:pt x="136" y="28"/>
                </a:lnTo>
                <a:lnTo>
                  <a:pt x="143" y="26"/>
                </a:lnTo>
                <a:lnTo>
                  <a:pt x="146" y="34"/>
                </a:lnTo>
                <a:lnTo>
                  <a:pt x="149" y="32"/>
                </a:lnTo>
                <a:lnTo>
                  <a:pt x="152" y="35"/>
                </a:lnTo>
                <a:lnTo>
                  <a:pt x="168" y="28"/>
                </a:lnTo>
                <a:lnTo>
                  <a:pt x="164" y="16"/>
                </a:lnTo>
                <a:lnTo>
                  <a:pt x="165" y="15"/>
                </a:lnTo>
                <a:lnTo>
                  <a:pt x="173" y="15"/>
                </a:lnTo>
                <a:lnTo>
                  <a:pt x="174" y="21"/>
                </a:lnTo>
                <a:lnTo>
                  <a:pt x="201" y="22"/>
                </a:lnTo>
                <a:lnTo>
                  <a:pt x="201" y="26"/>
                </a:lnTo>
                <a:lnTo>
                  <a:pt x="221" y="26"/>
                </a:lnTo>
                <a:lnTo>
                  <a:pt x="230" y="28"/>
                </a:lnTo>
                <a:lnTo>
                  <a:pt x="230" y="34"/>
                </a:lnTo>
                <a:lnTo>
                  <a:pt x="242" y="34"/>
                </a:lnTo>
                <a:lnTo>
                  <a:pt x="243" y="48"/>
                </a:lnTo>
                <a:lnTo>
                  <a:pt x="239" y="48"/>
                </a:lnTo>
                <a:lnTo>
                  <a:pt x="239" y="56"/>
                </a:lnTo>
                <a:lnTo>
                  <a:pt x="242" y="56"/>
                </a:lnTo>
                <a:lnTo>
                  <a:pt x="242" y="63"/>
                </a:lnTo>
                <a:lnTo>
                  <a:pt x="231" y="63"/>
                </a:lnTo>
                <a:lnTo>
                  <a:pt x="231" y="62"/>
                </a:lnTo>
                <a:lnTo>
                  <a:pt x="220" y="60"/>
                </a:lnTo>
                <a:lnTo>
                  <a:pt x="220" y="59"/>
                </a:lnTo>
                <a:lnTo>
                  <a:pt x="198" y="57"/>
                </a:lnTo>
                <a:lnTo>
                  <a:pt x="198" y="63"/>
                </a:lnTo>
                <a:lnTo>
                  <a:pt x="196" y="63"/>
                </a:lnTo>
                <a:lnTo>
                  <a:pt x="193" y="67"/>
                </a:lnTo>
                <a:lnTo>
                  <a:pt x="192" y="67"/>
                </a:lnTo>
                <a:lnTo>
                  <a:pt x="190" y="69"/>
                </a:lnTo>
                <a:lnTo>
                  <a:pt x="187" y="69"/>
                </a:lnTo>
                <a:lnTo>
                  <a:pt x="187" y="70"/>
                </a:lnTo>
                <a:lnTo>
                  <a:pt x="186" y="70"/>
                </a:lnTo>
                <a:lnTo>
                  <a:pt x="183" y="73"/>
                </a:lnTo>
                <a:lnTo>
                  <a:pt x="182" y="73"/>
                </a:lnTo>
                <a:lnTo>
                  <a:pt x="180" y="76"/>
                </a:lnTo>
                <a:lnTo>
                  <a:pt x="177" y="76"/>
                </a:lnTo>
                <a:lnTo>
                  <a:pt x="177" y="73"/>
                </a:lnTo>
                <a:lnTo>
                  <a:pt x="176" y="73"/>
                </a:lnTo>
                <a:lnTo>
                  <a:pt x="173" y="73"/>
                </a:lnTo>
                <a:lnTo>
                  <a:pt x="171" y="78"/>
                </a:lnTo>
                <a:lnTo>
                  <a:pt x="170" y="79"/>
                </a:lnTo>
                <a:lnTo>
                  <a:pt x="171" y="82"/>
                </a:lnTo>
                <a:lnTo>
                  <a:pt x="171" y="86"/>
                </a:lnTo>
                <a:lnTo>
                  <a:pt x="170" y="88"/>
                </a:lnTo>
                <a:lnTo>
                  <a:pt x="167" y="86"/>
                </a:lnTo>
                <a:lnTo>
                  <a:pt x="165" y="86"/>
                </a:lnTo>
                <a:lnTo>
                  <a:pt x="164" y="86"/>
                </a:lnTo>
                <a:lnTo>
                  <a:pt x="158" y="85"/>
                </a:lnTo>
                <a:lnTo>
                  <a:pt x="155" y="123"/>
                </a:lnTo>
                <a:lnTo>
                  <a:pt x="161" y="125"/>
                </a:lnTo>
                <a:lnTo>
                  <a:pt x="158" y="169"/>
                </a:lnTo>
                <a:lnTo>
                  <a:pt x="151" y="166"/>
                </a:lnTo>
                <a:lnTo>
                  <a:pt x="145" y="169"/>
                </a:lnTo>
                <a:lnTo>
                  <a:pt x="142" y="170"/>
                </a:lnTo>
                <a:lnTo>
                  <a:pt x="139" y="171"/>
                </a:lnTo>
                <a:lnTo>
                  <a:pt x="136" y="174"/>
                </a:lnTo>
                <a:lnTo>
                  <a:pt x="104" y="170"/>
                </a:lnTo>
                <a:lnTo>
                  <a:pt x="99" y="174"/>
                </a:lnTo>
                <a:lnTo>
                  <a:pt x="80" y="157"/>
                </a:lnTo>
                <a:lnTo>
                  <a:pt x="85" y="151"/>
                </a:lnTo>
                <a:lnTo>
                  <a:pt x="80" y="147"/>
                </a:lnTo>
                <a:lnTo>
                  <a:pt x="75" y="152"/>
                </a:lnTo>
                <a:lnTo>
                  <a:pt x="66" y="144"/>
                </a:lnTo>
                <a:lnTo>
                  <a:pt x="79" y="129"/>
                </a:lnTo>
                <a:lnTo>
                  <a:pt x="55" y="107"/>
                </a:lnTo>
                <a:lnTo>
                  <a:pt x="47" y="114"/>
                </a:lnTo>
                <a:lnTo>
                  <a:pt x="6" y="75"/>
                </a:lnTo>
                <a:lnTo>
                  <a:pt x="23" y="54"/>
                </a:lnTo>
                <a:lnTo>
                  <a:pt x="22" y="53"/>
                </a:lnTo>
                <a:lnTo>
                  <a:pt x="31" y="44"/>
                </a:lnTo>
                <a:lnTo>
                  <a:pt x="25" y="40"/>
                </a:lnTo>
                <a:lnTo>
                  <a:pt x="25" y="38"/>
                </a:lnTo>
                <a:lnTo>
                  <a:pt x="23" y="35"/>
                </a:lnTo>
                <a:lnTo>
                  <a:pt x="22" y="32"/>
                </a:lnTo>
                <a:lnTo>
                  <a:pt x="14" y="28"/>
                </a:lnTo>
                <a:lnTo>
                  <a:pt x="14" y="26"/>
                </a:lnTo>
                <a:lnTo>
                  <a:pt x="13" y="26"/>
                </a:lnTo>
                <a:lnTo>
                  <a:pt x="7" y="23"/>
                </a:lnTo>
                <a:lnTo>
                  <a:pt x="7" y="22"/>
                </a:lnTo>
                <a:lnTo>
                  <a:pt x="9" y="21"/>
                </a:lnTo>
                <a:lnTo>
                  <a:pt x="4" y="13"/>
                </a:lnTo>
                <a:lnTo>
                  <a:pt x="4" y="10"/>
                </a:lnTo>
                <a:lnTo>
                  <a:pt x="0" y="7"/>
                </a:lnTo>
                <a:lnTo>
                  <a:pt x="3" y="3"/>
                </a:lnTo>
                <a:lnTo>
                  <a:pt x="4" y="3"/>
                </a:lnTo>
                <a:lnTo>
                  <a:pt x="6" y="3"/>
                </a:lnTo>
                <a:lnTo>
                  <a:pt x="7" y="6"/>
                </a:lnTo>
                <a:lnTo>
                  <a:pt x="10" y="6"/>
                </a:lnTo>
                <a:lnTo>
                  <a:pt x="13" y="3"/>
                </a:lnTo>
                <a:lnTo>
                  <a:pt x="13" y="1"/>
                </a:lnTo>
                <a:lnTo>
                  <a:pt x="14" y="3"/>
                </a:lnTo>
                <a:lnTo>
                  <a:pt x="13" y="4"/>
                </a:lnTo>
                <a:lnTo>
                  <a:pt x="14" y="6"/>
                </a:lnTo>
                <a:lnTo>
                  <a:pt x="14" y="9"/>
                </a:lnTo>
                <a:lnTo>
                  <a:pt x="16" y="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6" name="Freeform 283"/>
          <p:cNvSpPr>
            <a:spLocks/>
          </p:cNvSpPr>
          <p:nvPr/>
        </p:nvSpPr>
        <p:spPr bwMode="auto">
          <a:xfrm rot="21334256">
            <a:off x="17319076" y="1823193"/>
            <a:ext cx="654744" cy="609226"/>
          </a:xfrm>
          <a:custGeom>
            <a:avLst/>
            <a:gdLst>
              <a:gd name="T0" fmla="*/ 2147483647 w 212"/>
              <a:gd name="T1" fmla="*/ 2147483647 h 223"/>
              <a:gd name="T2" fmla="*/ 2147483647 w 212"/>
              <a:gd name="T3" fmla="*/ 2147483647 h 223"/>
              <a:gd name="T4" fmla="*/ 2147483647 w 212"/>
              <a:gd name="T5" fmla="*/ 2147483647 h 223"/>
              <a:gd name="T6" fmla="*/ 2147483647 w 212"/>
              <a:gd name="T7" fmla="*/ 2147483647 h 223"/>
              <a:gd name="T8" fmla="*/ 2147483647 w 212"/>
              <a:gd name="T9" fmla="*/ 2147483647 h 223"/>
              <a:gd name="T10" fmla="*/ 2147483647 w 212"/>
              <a:gd name="T11" fmla="*/ 2147483647 h 223"/>
              <a:gd name="T12" fmla="*/ 2147483647 w 212"/>
              <a:gd name="T13" fmla="*/ 2147483647 h 223"/>
              <a:gd name="T14" fmla="*/ 2147483647 w 212"/>
              <a:gd name="T15" fmla="*/ 2147483647 h 223"/>
              <a:gd name="T16" fmla="*/ 2147483647 w 212"/>
              <a:gd name="T17" fmla="*/ 2147483647 h 223"/>
              <a:gd name="T18" fmla="*/ 2147483647 w 212"/>
              <a:gd name="T19" fmla="*/ 2147483647 h 223"/>
              <a:gd name="T20" fmla="*/ 2147483647 w 212"/>
              <a:gd name="T21" fmla="*/ 2147483647 h 223"/>
              <a:gd name="T22" fmla="*/ 2147483647 w 212"/>
              <a:gd name="T23" fmla="*/ 2147483647 h 223"/>
              <a:gd name="T24" fmla="*/ 2147483647 w 212"/>
              <a:gd name="T25" fmla="*/ 2147483647 h 223"/>
              <a:gd name="T26" fmla="*/ 2147483647 w 212"/>
              <a:gd name="T27" fmla="*/ 2147483647 h 223"/>
              <a:gd name="T28" fmla="*/ 2147483647 w 212"/>
              <a:gd name="T29" fmla="*/ 2147483647 h 223"/>
              <a:gd name="T30" fmla="*/ 2147483647 w 212"/>
              <a:gd name="T31" fmla="*/ 2147483647 h 223"/>
              <a:gd name="T32" fmla="*/ 2147483647 w 212"/>
              <a:gd name="T33" fmla="*/ 2147483647 h 223"/>
              <a:gd name="T34" fmla="*/ 2147483647 w 212"/>
              <a:gd name="T35" fmla="*/ 2147483647 h 223"/>
              <a:gd name="T36" fmla="*/ 2147483647 w 212"/>
              <a:gd name="T37" fmla="*/ 2147483647 h 223"/>
              <a:gd name="T38" fmla="*/ 2147483647 w 212"/>
              <a:gd name="T39" fmla="*/ 2147483647 h 223"/>
              <a:gd name="T40" fmla="*/ 2147483647 w 212"/>
              <a:gd name="T41" fmla="*/ 2147483647 h 223"/>
              <a:gd name="T42" fmla="*/ 2147483647 w 212"/>
              <a:gd name="T43" fmla="*/ 2147483647 h 223"/>
              <a:gd name="T44" fmla="*/ 2147483647 w 212"/>
              <a:gd name="T45" fmla="*/ 2147483647 h 223"/>
              <a:gd name="T46" fmla="*/ 2147483647 w 212"/>
              <a:gd name="T47" fmla="*/ 2147483647 h 223"/>
              <a:gd name="T48" fmla="*/ 2147483647 w 212"/>
              <a:gd name="T49" fmla="*/ 2147483647 h 223"/>
              <a:gd name="T50" fmla="*/ 2147483647 w 212"/>
              <a:gd name="T51" fmla="*/ 2147483647 h 223"/>
              <a:gd name="T52" fmla="*/ 2147483647 w 212"/>
              <a:gd name="T53" fmla="*/ 2147483647 h 223"/>
              <a:gd name="T54" fmla="*/ 2147483647 w 212"/>
              <a:gd name="T55" fmla="*/ 2147483647 h 223"/>
              <a:gd name="T56" fmla="*/ 2147483647 w 212"/>
              <a:gd name="T57" fmla="*/ 2147483647 h 223"/>
              <a:gd name="T58" fmla="*/ 2147483647 w 212"/>
              <a:gd name="T59" fmla="*/ 2147483647 h 223"/>
              <a:gd name="T60" fmla="*/ 2147483647 w 212"/>
              <a:gd name="T61" fmla="*/ 2147483647 h 223"/>
              <a:gd name="T62" fmla="*/ 2147483647 w 212"/>
              <a:gd name="T63" fmla="*/ 2147483647 h 223"/>
              <a:gd name="T64" fmla="*/ 2147483647 w 212"/>
              <a:gd name="T65" fmla="*/ 2147483647 h 223"/>
              <a:gd name="T66" fmla="*/ 2147483647 w 212"/>
              <a:gd name="T67" fmla="*/ 2147483647 h 223"/>
              <a:gd name="T68" fmla="*/ 2147483647 w 212"/>
              <a:gd name="T69" fmla="*/ 2147483647 h 223"/>
              <a:gd name="T70" fmla="*/ 2147483647 w 212"/>
              <a:gd name="T71" fmla="*/ 2147483647 h 223"/>
              <a:gd name="T72" fmla="*/ 2147483647 w 212"/>
              <a:gd name="T73" fmla="*/ 2147483647 h 223"/>
              <a:gd name="T74" fmla="*/ 2147483647 w 212"/>
              <a:gd name="T75" fmla="*/ 2147483647 h 223"/>
              <a:gd name="T76" fmla="*/ 2147483647 w 212"/>
              <a:gd name="T77" fmla="*/ 2147483647 h 223"/>
              <a:gd name="T78" fmla="*/ 2147483647 w 212"/>
              <a:gd name="T79" fmla="*/ 2147483647 h 223"/>
              <a:gd name="T80" fmla="*/ 2147483647 w 212"/>
              <a:gd name="T81" fmla="*/ 0 h 22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12"/>
              <a:gd name="T124" fmla="*/ 0 h 223"/>
              <a:gd name="T125" fmla="*/ 212 w 212"/>
              <a:gd name="T126" fmla="*/ 223 h 22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12" h="223">
                <a:moveTo>
                  <a:pt x="126" y="0"/>
                </a:moveTo>
                <a:lnTo>
                  <a:pt x="124" y="48"/>
                </a:lnTo>
                <a:lnTo>
                  <a:pt x="153" y="50"/>
                </a:lnTo>
                <a:lnTo>
                  <a:pt x="159" y="56"/>
                </a:lnTo>
                <a:lnTo>
                  <a:pt x="164" y="56"/>
                </a:lnTo>
                <a:lnTo>
                  <a:pt x="167" y="59"/>
                </a:lnTo>
                <a:lnTo>
                  <a:pt x="173" y="59"/>
                </a:lnTo>
                <a:lnTo>
                  <a:pt x="177" y="59"/>
                </a:lnTo>
                <a:lnTo>
                  <a:pt x="183" y="56"/>
                </a:lnTo>
                <a:lnTo>
                  <a:pt x="184" y="57"/>
                </a:lnTo>
                <a:lnTo>
                  <a:pt x="184" y="59"/>
                </a:lnTo>
                <a:lnTo>
                  <a:pt x="189" y="59"/>
                </a:lnTo>
                <a:lnTo>
                  <a:pt x="189" y="56"/>
                </a:lnTo>
                <a:lnTo>
                  <a:pt x="190" y="56"/>
                </a:lnTo>
                <a:lnTo>
                  <a:pt x="197" y="60"/>
                </a:lnTo>
                <a:lnTo>
                  <a:pt x="199" y="60"/>
                </a:lnTo>
                <a:lnTo>
                  <a:pt x="193" y="151"/>
                </a:lnTo>
                <a:lnTo>
                  <a:pt x="206" y="154"/>
                </a:lnTo>
                <a:lnTo>
                  <a:pt x="206" y="164"/>
                </a:lnTo>
                <a:lnTo>
                  <a:pt x="212" y="163"/>
                </a:lnTo>
                <a:lnTo>
                  <a:pt x="212" y="190"/>
                </a:lnTo>
                <a:lnTo>
                  <a:pt x="211" y="202"/>
                </a:lnTo>
                <a:lnTo>
                  <a:pt x="187" y="201"/>
                </a:lnTo>
                <a:lnTo>
                  <a:pt x="186" y="214"/>
                </a:lnTo>
                <a:lnTo>
                  <a:pt x="177" y="214"/>
                </a:lnTo>
                <a:lnTo>
                  <a:pt x="174" y="215"/>
                </a:lnTo>
                <a:lnTo>
                  <a:pt x="167" y="215"/>
                </a:lnTo>
                <a:lnTo>
                  <a:pt x="156" y="223"/>
                </a:lnTo>
                <a:lnTo>
                  <a:pt x="145" y="208"/>
                </a:lnTo>
                <a:lnTo>
                  <a:pt x="143" y="204"/>
                </a:lnTo>
                <a:lnTo>
                  <a:pt x="143" y="202"/>
                </a:lnTo>
                <a:lnTo>
                  <a:pt x="109" y="201"/>
                </a:lnTo>
                <a:lnTo>
                  <a:pt x="109" y="208"/>
                </a:lnTo>
                <a:lnTo>
                  <a:pt x="77" y="207"/>
                </a:lnTo>
                <a:lnTo>
                  <a:pt x="77" y="212"/>
                </a:lnTo>
                <a:lnTo>
                  <a:pt x="70" y="212"/>
                </a:lnTo>
                <a:lnTo>
                  <a:pt x="70" y="210"/>
                </a:lnTo>
                <a:lnTo>
                  <a:pt x="66" y="210"/>
                </a:lnTo>
                <a:lnTo>
                  <a:pt x="66" y="205"/>
                </a:lnTo>
                <a:lnTo>
                  <a:pt x="61" y="207"/>
                </a:lnTo>
                <a:lnTo>
                  <a:pt x="60" y="207"/>
                </a:lnTo>
                <a:lnTo>
                  <a:pt x="57" y="207"/>
                </a:lnTo>
                <a:lnTo>
                  <a:pt x="58" y="193"/>
                </a:lnTo>
                <a:lnTo>
                  <a:pt x="61" y="193"/>
                </a:lnTo>
                <a:lnTo>
                  <a:pt x="63" y="179"/>
                </a:lnTo>
                <a:lnTo>
                  <a:pt x="95" y="180"/>
                </a:lnTo>
                <a:lnTo>
                  <a:pt x="96" y="148"/>
                </a:lnTo>
                <a:lnTo>
                  <a:pt x="64" y="145"/>
                </a:lnTo>
                <a:lnTo>
                  <a:pt x="66" y="122"/>
                </a:lnTo>
                <a:lnTo>
                  <a:pt x="54" y="120"/>
                </a:lnTo>
                <a:lnTo>
                  <a:pt x="54" y="108"/>
                </a:lnTo>
                <a:lnTo>
                  <a:pt x="51" y="110"/>
                </a:lnTo>
                <a:lnTo>
                  <a:pt x="41" y="126"/>
                </a:lnTo>
                <a:lnTo>
                  <a:pt x="7" y="105"/>
                </a:lnTo>
                <a:lnTo>
                  <a:pt x="16" y="89"/>
                </a:lnTo>
                <a:lnTo>
                  <a:pt x="0" y="81"/>
                </a:lnTo>
                <a:lnTo>
                  <a:pt x="13" y="59"/>
                </a:lnTo>
                <a:lnTo>
                  <a:pt x="14" y="59"/>
                </a:lnTo>
                <a:lnTo>
                  <a:pt x="17" y="59"/>
                </a:lnTo>
                <a:lnTo>
                  <a:pt x="26" y="50"/>
                </a:lnTo>
                <a:lnTo>
                  <a:pt x="42" y="63"/>
                </a:lnTo>
                <a:lnTo>
                  <a:pt x="49" y="56"/>
                </a:lnTo>
                <a:lnTo>
                  <a:pt x="51" y="59"/>
                </a:lnTo>
                <a:lnTo>
                  <a:pt x="54" y="62"/>
                </a:lnTo>
                <a:lnTo>
                  <a:pt x="61" y="53"/>
                </a:lnTo>
                <a:lnTo>
                  <a:pt x="66" y="54"/>
                </a:lnTo>
                <a:lnTo>
                  <a:pt x="70" y="57"/>
                </a:lnTo>
                <a:lnTo>
                  <a:pt x="73" y="42"/>
                </a:lnTo>
                <a:lnTo>
                  <a:pt x="68" y="42"/>
                </a:lnTo>
                <a:lnTo>
                  <a:pt x="66" y="38"/>
                </a:lnTo>
                <a:lnTo>
                  <a:pt x="68" y="15"/>
                </a:lnTo>
                <a:lnTo>
                  <a:pt x="71" y="15"/>
                </a:lnTo>
                <a:lnTo>
                  <a:pt x="76" y="16"/>
                </a:lnTo>
                <a:lnTo>
                  <a:pt x="79" y="18"/>
                </a:lnTo>
                <a:lnTo>
                  <a:pt x="79" y="10"/>
                </a:lnTo>
                <a:lnTo>
                  <a:pt x="88" y="12"/>
                </a:lnTo>
                <a:lnTo>
                  <a:pt x="93" y="13"/>
                </a:lnTo>
                <a:lnTo>
                  <a:pt x="95" y="9"/>
                </a:lnTo>
                <a:lnTo>
                  <a:pt x="95" y="6"/>
                </a:lnTo>
                <a:lnTo>
                  <a:pt x="114" y="7"/>
                </a:lnTo>
                <a:lnTo>
                  <a:pt x="115" y="0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7" name="Freeform 284"/>
          <p:cNvSpPr>
            <a:spLocks/>
          </p:cNvSpPr>
          <p:nvPr/>
        </p:nvSpPr>
        <p:spPr bwMode="auto">
          <a:xfrm rot="21334256">
            <a:off x="16226439" y="3612150"/>
            <a:ext cx="889957" cy="578825"/>
          </a:xfrm>
          <a:custGeom>
            <a:avLst/>
            <a:gdLst>
              <a:gd name="T0" fmla="*/ 2147483647 w 289"/>
              <a:gd name="T1" fmla="*/ 2147483647 h 213"/>
              <a:gd name="T2" fmla="*/ 2147483647 w 289"/>
              <a:gd name="T3" fmla="*/ 2147483647 h 213"/>
              <a:gd name="T4" fmla="*/ 2147483647 w 289"/>
              <a:gd name="T5" fmla="*/ 2147483647 h 213"/>
              <a:gd name="T6" fmla="*/ 2147483647 w 289"/>
              <a:gd name="T7" fmla="*/ 2147483647 h 213"/>
              <a:gd name="T8" fmla="*/ 2147483647 w 289"/>
              <a:gd name="T9" fmla="*/ 2147483647 h 213"/>
              <a:gd name="T10" fmla="*/ 2147483647 w 289"/>
              <a:gd name="T11" fmla="*/ 2147483647 h 213"/>
              <a:gd name="T12" fmla="*/ 2147483647 w 289"/>
              <a:gd name="T13" fmla="*/ 2147483647 h 213"/>
              <a:gd name="T14" fmla="*/ 2147483647 w 289"/>
              <a:gd name="T15" fmla="*/ 2147483647 h 213"/>
              <a:gd name="T16" fmla="*/ 2147483647 w 289"/>
              <a:gd name="T17" fmla="*/ 2147483647 h 213"/>
              <a:gd name="T18" fmla="*/ 2147483647 w 289"/>
              <a:gd name="T19" fmla="*/ 2147483647 h 213"/>
              <a:gd name="T20" fmla="*/ 2147483647 w 289"/>
              <a:gd name="T21" fmla="*/ 2147483647 h 213"/>
              <a:gd name="T22" fmla="*/ 2147483647 w 289"/>
              <a:gd name="T23" fmla="*/ 2147483647 h 213"/>
              <a:gd name="T24" fmla="*/ 2147483647 w 289"/>
              <a:gd name="T25" fmla="*/ 2147483647 h 213"/>
              <a:gd name="T26" fmla="*/ 2147483647 w 289"/>
              <a:gd name="T27" fmla="*/ 2147483647 h 213"/>
              <a:gd name="T28" fmla="*/ 2147483647 w 289"/>
              <a:gd name="T29" fmla="*/ 2147483647 h 213"/>
              <a:gd name="T30" fmla="*/ 2147483647 w 289"/>
              <a:gd name="T31" fmla="*/ 2147483647 h 213"/>
              <a:gd name="T32" fmla="*/ 2147483647 w 289"/>
              <a:gd name="T33" fmla="*/ 2147483647 h 213"/>
              <a:gd name="T34" fmla="*/ 2147483647 w 289"/>
              <a:gd name="T35" fmla="*/ 2147483647 h 213"/>
              <a:gd name="T36" fmla="*/ 2147483647 w 289"/>
              <a:gd name="T37" fmla="*/ 2147483647 h 213"/>
              <a:gd name="T38" fmla="*/ 2147483647 w 289"/>
              <a:gd name="T39" fmla="*/ 2147483647 h 213"/>
              <a:gd name="T40" fmla="*/ 2147483647 w 289"/>
              <a:gd name="T41" fmla="*/ 2147483647 h 213"/>
              <a:gd name="T42" fmla="*/ 2147483647 w 289"/>
              <a:gd name="T43" fmla="*/ 2147483647 h 213"/>
              <a:gd name="T44" fmla="*/ 2147483647 w 289"/>
              <a:gd name="T45" fmla="*/ 2147483647 h 213"/>
              <a:gd name="T46" fmla="*/ 2147483647 w 289"/>
              <a:gd name="T47" fmla="*/ 2147483647 h 213"/>
              <a:gd name="T48" fmla="*/ 2147483647 w 289"/>
              <a:gd name="T49" fmla="*/ 2147483647 h 213"/>
              <a:gd name="T50" fmla="*/ 2147483647 w 289"/>
              <a:gd name="T51" fmla="*/ 2147483647 h 213"/>
              <a:gd name="T52" fmla="*/ 2147483647 w 289"/>
              <a:gd name="T53" fmla="*/ 2147483647 h 213"/>
              <a:gd name="T54" fmla="*/ 2147483647 w 289"/>
              <a:gd name="T55" fmla="*/ 2147483647 h 213"/>
              <a:gd name="T56" fmla="*/ 2147483647 w 289"/>
              <a:gd name="T57" fmla="*/ 2147483647 h 213"/>
              <a:gd name="T58" fmla="*/ 2147483647 w 289"/>
              <a:gd name="T59" fmla="*/ 2147483647 h 213"/>
              <a:gd name="T60" fmla="*/ 2147483647 w 289"/>
              <a:gd name="T61" fmla="*/ 2147483647 h 213"/>
              <a:gd name="T62" fmla="*/ 2147483647 w 289"/>
              <a:gd name="T63" fmla="*/ 2147483647 h 213"/>
              <a:gd name="T64" fmla="*/ 2147483647 w 289"/>
              <a:gd name="T65" fmla="*/ 2147483647 h 213"/>
              <a:gd name="T66" fmla="*/ 2147483647 w 289"/>
              <a:gd name="T67" fmla="*/ 2147483647 h 213"/>
              <a:gd name="T68" fmla="*/ 2147483647 w 289"/>
              <a:gd name="T69" fmla="*/ 2147483647 h 213"/>
              <a:gd name="T70" fmla="*/ 2147483647 w 289"/>
              <a:gd name="T71" fmla="*/ 2147483647 h 213"/>
              <a:gd name="T72" fmla="*/ 2147483647 w 289"/>
              <a:gd name="T73" fmla="*/ 2147483647 h 213"/>
              <a:gd name="T74" fmla="*/ 2147483647 w 289"/>
              <a:gd name="T75" fmla="*/ 2147483647 h 213"/>
              <a:gd name="T76" fmla="*/ 2147483647 w 289"/>
              <a:gd name="T77" fmla="*/ 2147483647 h 213"/>
              <a:gd name="T78" fmla="*/ 2147483647 w 289"/>
              <a:gd name="T79" fmla="*/ 2147483647 h 213"/>
              <a:gd name="T80" fmla="*/ 2147483647 w 289"/>
              <a:gd name="T81" fmla="*/ 2147483647 h 213"/>
              <a:gd name="T82" fmla="*/ 2147483647 w 289"/>
              <a:gd name="T83" fmla="*/ 2147483647 h 213"/>
              <a:gd name="T84" fmla="*/ 2147483647 w 289"/>
              <a:gd name="T85" fmla="*/ 2147483647 h 213"/>
              <a:gd name="T86" fmla="*/ 2147483647 w 289"/>
              <a:gd name="T87" fmla="*/ 2147483647 h 213"/>
              <a:gd name="T88" fmla="*/ 2147483647 w 289"/>
              <a:gd name="T89" fmla="*/ 2147483647 h 213"/>
              <a:gd name="T90" fmla="*/ 2147483647 w 289"/>
              <a:gd name="T91" fmla="*/ 2147483647 h 213"/>
              <a:gd name="T92" fmla="*/ 2147483647 w 289"/>
              <a:gd name="T93" fmla="*/ 2147483647 h 213"/>
              <a:gd name="T94" fmla="*/ 2147483647 w 289"/>
              <a:gd name="T95" fmla="*/ 2147483647 h 213"/>
              <a:gd name="T96" fmla="*/ 2147483647 w 289"/>
              <a:gd name="T97" fmla="*/ 2147483647 h 2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9"/>
              <a:gd name="T148" fmla="*/ 0 h 213"/>
              <a:gd name="T149" fmla="*/ 289 w 289"/>
              <a:gd name="T150" fmla="*/ 213 h 21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9" h="213">
                <a:moveTo>
                  <a:pt x="87" y="6"/>
                </a:moveTo>
                <a:lnTo>
                  <a:pt x="88" y="9"/>
                </a:lnTo>
                <a:lnTo>
                  <a:pt x="89" y="10"/>
                </a:lnTo>
                <a:lnTo>
                  <a:pt x="95" y="9"/>
                </a:lnTo>
                <a:lnTo>
                  <a:pt x="98" y="10"/>
                </a:lnTo>
                <a:lnTo>
                  <a:pt x="101" y="12"/>
                </a:lnTo>
                <a:lnTo>
                  <a:pt x="104" y="16"/>
                </a:lnTo>
                <a:lnTo>
                  <a:pt x="114" y="34"/>
                </a:lnTo>
                <a:lnTo>
                  <a:pt x="113" y="38"/>
                </a:lnTo>
                <a:lnTo>
                  <a:pt x="109" y="35"/>
                </a:lnTo>
                <a:lnTo>
                  <a:pt x="109" y="37"/>
                </a:lnTo>
                <a:lnTo>
                  <a:pt x="109" y="40"/>
                </a:lnTo>
                <a:lnTo>
                  <a:pt x="107" y="41"/>
                </a:lnTo>
                <a:lnTo>
                  <a:pt x="97" y="41"/>
                </a:lnTo>
                <a:lnTo>
                  <a:pt x="94" y="41"/>
                </a:lnTo>
                <a:lnTo>
                  <a:pt x="94" y="43"/>
                </a:lnTo>
                <a:lnTo>
                  <a:pt x="95" y="44"/>
                </a:lnTo>
                <a:lnTo>
                  <a:pt x="113" y="54"/>
                </a:lnTo>
                <a:lnTo>
                  <a:pt x="117" y="53"/>
                </a:lnTo>
                <a:lnTo>
                  <a:pt x="117" y="50"/>
                </a:lnTo>
                <a:lnTo>
                  <a:pt x="119" y="50"/>
                </a:lnTo>
                <a:lnTo>
                  <a:pt x="122" y="48"/>
                </a:lnTo>
                <a:lnTo>
                  <a:pt x="126" y="50"/>
                </a:lnTo>
                <a:lnTo>
                  <a:pt x="128" y="53"/>
                </a:lnTo>
                <a:lnTo>
                  <a:pt x="128" y="56"/>
                </a:lnTo>
                <a:lnTo>
                  <a:pt x="125" y="60"/>
                </a:lnTo>
                <a:lnTo>
                  <a:pt x="126" y="62"/>
                </a:lnTo>
                <a:lnTo>
                  <a:pt x="135" y="56"/>
                </a:lnTo>
                <a:lnTo>
                  <a:pt x="139" y="50"/>
                </a:lnTo>
                <a:lnTo>
                  <a:pt x="138" y="44"/>
                </a:lnTo>
                <a:lnTo>
                  <a:pt x="142" y="41"/>
                </a:lnTo>
                <a:lnTo>
                  <a:pt x="145" y="35"/>
                </a:lnTo>
                <a:lnTo>
                  <a:pt x="150" y="34"/>
                </a:lnTo>
                <a:lnTo>
                  <a:pt x="152" y="34"/>
                </a:lnTo>
                <a:lnTo>
                  <a:pt x="155" y="35"/>
                </a:lnTo>
                <a:lnTo>
                  <a:pt x="163" y="32"/>
                </a:lnTo>
                <a:lnTo>
                  <a:pt x="172" y="38"/>
                </a:lnTo>
                <a:lnTo>
                  <a:pt x="179" y="40"/>
                </a:lnTo>
                <a:lnTo>
                  <a:pt x="195" y="45"/>
                </a:lnTo>
                <a:lnTo>
                  <a:pt x="202" y="47"/>
                </a:lnTo>
                <a:lnTo>
                  <a:pt x="208" y="51"/>
                </a:lnTo>
                <a:lnTo>
                  <a:pt x="214" y="54"/>
                </a:lnTo>
                <a:lnTo>
                  <a:pt x="220" y="57"/>
                </a:lnTo>
                <a:lnTo>
                  <a:pt x="224" y="62"/>
                </a:lnTo>
                <a:lnTo>
                  <a:pt x="235" y="60"/>
                </a:lnTo>
                <a:lnTo>
                  <a:pt x="237" y="62"/>
                </a:lnTo>
                <a:lnTo>
                  <a:pt x="240" y="66"/>
                </a:lnTo>
                <a:lnTo>
                  <a:pt x="242" y="70"/>
                </a:lnTo>
                <a:lnTo>
                  <a:pt x="246" y="73"/>
                </a:lnTo>
                <a:lnTo>
                  <a:pt x="254" y="76"/>
                </a:lnTo>
                <a:lnTo>
                  <a:pt x="257" y="78"/>
                </a:lnTo>
                <a:lnTo>
                  <a:pt x="265" y="85"/>
                </a:lnTo>
                <a:lnTo>
                  <a:pt x="265" y="88"/>
                </a:lnTo>
                <a:lnTo>
                  <a:pt x="262" y="91"/>
                </a:lnTo>
                <a:lnTo>
                  <a:pt x="262" y="94"/>
                </a:lnTo>
                <a:lnTo>
                  <a:pt x="265" y="97"/>
                </a:lnTo>
                <a:lnTo>
                  <a:pt x="268" y="100"/>
                </a:lnTo>
                <a:lnTo>
                  <a:pt x="270" y="106"/>
                </a:lnTo>
                <a:lnTo>
                  <a:pt x="277" y="108"/>
                </a:lnTo>
                <a:lnTo>
                  <a:pt x="289" y="110"/>
                </a:lnTo>
                <a:lnTo>
                  <a:pt x="289" y="114"/>
                </a:lnTo>
                <a:lnTo>
                  <a:pt x="289" y="120"/>
                </a:lnTo>
                <a:lnTo>
                  <a:pt x="287" y="123"/>
                </a:lnTo>
                <a:lnTo>
                  <a:pt x="284" y="135"/>
                </a:lnTo>
                <a:lnTo>
                  <a:pt x="276" y="145"/>
                </a:lnTo>
                <a:lnTo>
                  <a:pt x="284" y="158"/>
                </a:lnTo>
                <a:lnTo>
                  <a:pt x="284" y="166"/>
                </a:lnTo>
                <a:lnTo>
                  <a:pt x="286" y="171"/>
                </a:lnTo>
                <a:lnTo>
                  <a:pt x="287" y="177"/>
                </a:lnTo>
                <a:lnTo>
                  <a:pt x="287" y="183"/>
                </a:lnTo>
                <a:lnTo>
                  <a:pt x="286" y="186"/>
                </a:lnTo>
                <a:lnTo>
                  <a:pt x="261" y="196"/>
                </a:lnTo>
                <a:lnTo>
                  <a:pt x="254" y="188"/>
                </a:lnTo>
                <a:lnTo>
                  <a:pt x="242" y="176"/>
                </a:lnTo>
                <a:lnTo>
                  <a:pt x="240" y="179"/>
                </a:lnTo>
                <a:lnTo>
                  <a:pt x="239" y="180"/>
                </a:lnTo>
                <a:lnTo>
                  <a:pt x="237" y="185"/>
                </a:lnTo>
                <a:lnTo>
                  <a:pt x="229" y="186"/>
                </a:lnTo>
                <a:lnTo>
                  <a:pt x="226" y="189"/>
                </a:lnTo>
                <a:lnTo>
                  <a:pt x="226" y="201"/>
                </a:lnTo>
                <a:lnTo>
                  <a:pt x="221" y="205"/>
                </a:lnTo>
                <a:lnTo>
                  <a:pt x="202" y="205"/>
                </a:lnTo>
                <a:lnTo>
                  <a:pt x="198" y="204"/>
                </a:lnTo>
                <a:lnTo>
                  <a:pt x="194" y="198"/>
                </a:lnTo>
                <a:lnTo>
                  <a:pt x="191" y="195"/>
                </a:lnTo>
                <a:lnTo>
                  <a:pt x="188" y="195"/>
                </a:lnTo>
                <a:lnTo>
                  <a:pt x="182" y="195"/>
                </a:lnTo>
                <a:lnTo>
                  <a:pt x="180" y="201"/>
                </a:lnTo>
                <a:lnTo>
                  <a:pt x="177" y="199"/>
                </a:lnTo>
                <a:lnTo>
                  <a:pt x="166" y="207"/>
                </a:lnTo>
                <a:lnTo>
                  <a:pt x="161" y="205"/>
                </a:lnTo>
                <a:lnTo>
                  <a:pt x="155" y="213"/>
                </a:lnTo>
                <a:lnTo>
                  <a:pt x="154" y="211"/>
                </a:lnTo>
                <a:lnTo>
                  <a:pt x="152" y="210"/>
                </a:lnTo>
                <a:lnTo>
                  <a:pt x="151" y="204"/>
                </a:lnTo>
                <a:lnTo>
                  <a:pt x="148" y="201"/>
                </a:lnTo>
                <a:lnTo>
                  <a:pt x="144" y="196"/>
                </a:lnTo>
                <a:lnTo>
                  <a:pt x="141" y="191"/>
                </a:lnTo>
                <a:lnTo>
                  <a:pt x="139" y="189"/>
                </a:lnTo>
                <a:lnTo>
                  <a:pt x="139" y="188"/>
                </a:lnTo>
                <a:lnTo>
                  <a:pt x="138" y="186"/>
                </a:lnTo>
                <a:lnTo>
                  <a:pt x="135" y="183"/>
                </a:lnTo>
                <a:lnTo>
                  <a:pt x="135" y="182"/>
                </a:lnTo>
                <a:lnTo>
                  <a:pt x="132" y="182"/>
                </a:lnTo>
                <a:lnTo>
                  <a:pt x="129" y="180"/>
                </a:lnTo>
                <a:lnTo>
                  <a:pt x="128" y="180"/>
                </a:lnTo>
                <a:lnTo>
                  <a:pt x="126" y="182"/>
                </a:lnTo>
                <a:lnTo>
                  <a:pt x="125" y="182"/>
                </a:lnTo>
                <a:lnTo>
                  <a:pt x="122" y="179"/>
                </a:lnTo>
                <a:lnTo>
                  <a:pt x="122" y="177"/>
                </a:lnTo>
                <a:lnTo>
                  <a:pt x="122" y="173"/>
                </a:lnTo>
                <a:lnTo>
                  <a:pt x="122" y="169"/>
                </a:lnTo>
                <a:lnTo>
                  <a:pt x="120" y="166"/>
                </a:lnTo>
                <a:lnTo>
                  <a:pt x="120" y="163"/>
                </a:lnTo>
                <a:lnTo>
                  <a:pt x="117" y="160"/>
                </a:lnTo>
                <a:lnTo>
                  <a:pt x="116" y="157"/>
                </a:lnTo>
                <a:lnTo>
                  <a:pt x="113" y="155"/>
                </a:lnTo>
                <a:lnTo>
                  <a:pt x="110" y="151"/>
                </a:lnTo>
                <a:lnTo>
                  <a:pt x="107" y="149"/>
                </a:lnTo>
                <a:lnTo>
                  <a:pt x="104" y="148"/>
                </a:lnTo>
                <a:lnTo>
                  <a:pt x="101" y="149"/>
                </a:lnTo>
                <a:lnTo>
                  <a:pt x="100" y="148"/>
                </a:lnTo>
                <a:lnTo>
                  <a:pt x="97" y="147"/>
                </a:lnTo>
                <a:lnTo>
                  <a:pt x="94" y="145"/>
                </a:lnTo>
                <a:lnTo>
                  <a:pt x="89" y="141"/>
                </a:lnTo>
                <a:lnTo>
                  <a:pt x="84" y="141"/>
                </a:lnTo>
                <a:lnTo>
                  <a:pt x="81" y="139"/>
                </a:lnTo>
                <a:lnTo>
                  <a:pt x="78" y="136"/>
                </a:lnTo>
                <a:lnTo>
                  <a:pt x="76" y="136"/>
                </a:lnTo>
                <a:lnTo>
                  <a:pt x="75" y="136"/>
                </a:lnTo>
                <a:lnTo>
                  <a:pt x="75" y="135"/>
                </a:lnTo>
                <a:lnTo>
                  <a:pt x="73" y="135"/>
                </a:lnTo>
                <a:lnTo>
                  <a:pt x="72" y="133"/>
                </a:lnTo>
                <a:lnTo>
                  <a:pt x="72" y="132"/>
                </a:lnTo>
                <a:lnTo>
                  <a:pt x="70" y="128"/>
                </a:lnTo>
                <a:lnTo>
                  <a:pt x="69" y="126"/>
                </a:lnTo>
                <a:lnTo>
                  <a:pt x="67" y="122"/>
                </a:lnTo>
                <a:lnTo>
                  <a:pt x="67" y="119"/>
                </a:lnTo>
                <a:lnTo>
                  <a:pt x="66" y="116"/>
                </a:lnTo>
                <a:lnTo>
                  <a:pt x="65" y="116"/>
                </a:lnTo>
                <a:lnTo>
                  <a:pt x="62" y="114"/>
                </a:lnTo>
                <a:lnTo>
                  <a:pt x="62" y="111"/>
                </a:lnTo>
                <a:lnTo>
                  <a:pt x="60" y="108"/>
                </a:lnTo>
                <a:lnTo>
                  <a:pt x="59" y="104"/>
                </a:lnTo>
                <a:lnTo>
                  <a:pt x="57" y="101"/>
                </a:lnTo>
                <a:lnTo>
                  <a:pt x="51" y="95"/>
                </a:lnTo>
                <a:lnTo>
                  <a:pt x="44" y="89"/>
                </a:lnTo>
                <a:lnTo>
                  <a:pt x="41" y="88"/>
                </a:lnTo>
                <a:lnTo>
                  <a:pt x="40" y="86"/>
                </a:lnTo>
                <a:lnTo>
                  <a:pt x="37" y="86"/>
                </a:lnTo>
                <a:lnTo>
                  <a:pt x="32" y="86"/>
                </a:lnTo>
                <a:lnTo>
                  <a:pt x="28" y="85"/>
                </a:lnTo>
                <a:lnTo>
                  <a:pt x="26" y="84"/>
                </a:lnTo>
                <a:lnTo>
                  <a:pt x="25" y="84"/>
                </a:lnTo>
                <a:lnTo>
                  <a:pt x="21" y="82"/>
                </a:lnTo>
                <a:lnTo>
                  <a:pt x="18" y="81"/>
                </a:lnTo>
                <a:lnTo>
                  <a:pt x="12" y="78"/>
                </a:lnTo>
                <a:lnTo>
                  <a:pt x="7" y="76"/>
                </a:lnTo>
                <a:lnTo>
                  <a:pt x="3" y="72"/>
                </a:lnTo>
                <a:lnTo>
                  <a:pt x="2" y="72"/>
                </a:lnTo>
                <a:lnTo>
                  <a:pt x="0" y="67"/>
                </a:lnTo>
                <a:lnTo>
                  <a:pt x="0" y="63"/>
                </a:lnTo>
                <a:lnTo>
                  <a:pt x="2" y="62"/>
                </a:lnTo>
                <a:lnTo>
                  <a:pt x="4" y="62"/>
                </a:lnTo>
                <a:lnTo>
                  <a:pt x="6" y="59"/>
                </a:lnTo>
                <a:lnTo>
                  <a:pt x="7" y="54"/>
                </a:lnTo>
                <a:lnTo>
                  <a:pt x="7" y="50"/>
                </a:lnTo>
                <a:lnTo>
                  <a:pt x="7" y="47"/>
                </a:lnTo>
                <a:lnTo>
                  <a:pt x="9" y="45"/>
                </a:lnTo>
                <a:lnTo>
                  <a:pt x="13" y="35"/>
                </a:lnTo>
                <a:lnTo>
                  <a:pt x="16" y="31"/>
                </a:lnTo>
                <a:lnTo>
                  <a:pt x="21" y="26"/>
                </a:lnTo>
                <a:lnTo>
                  <a:pt x="26" y="22"/>
                </a:lnTo>
                <a:lnTo>
                  <a:pt x="28" y="19"/>
                </a:lnTo>
                <a:lnTo>
                  <a:pt x="28" y="18"/>
                </a:lnTo>
                <a:lnTo>
                  <a:pt x="25" y="16"/>
                </a:lnTo>
                <a:lnTo>
                  <a:pt x="24" y="15"/>
                </a:lnTo>
                <a:lnTo>
                  <a:pt x="24" y="12"/>
                </a:lnTo>
                <a:lnTo>
                  <a:pt x="24" y="7"/>
                </a:lnTo>
                <a:lnTo>
                  <a:pt x="28" y="7"/>
                </a:lnTo>
                <a:lnTo>
                  <a:pt x="31" y="6"/>
                </a:lnTo>
                <a:lnTo>
                  <a:pt x="34" y="6"/>
                </a:lnTo>
                <a:lnTo>
                  <a:pt x="38" y="6"/>
                </a:lnTo>
                <a:lnTo>
                  <a:pt x="41" y="3"/>
                </a:lnTo>
                <a:lnTo>
                  <a:pt x="45" y="3"/>
                </a:lnTo>
                <a:lnTo>
                  <a:pt x="50" y="4"/>
                </a:lnTo>
                <a:lnTo>
                  <a:pt x="54" y="3"/>
                </a:lnTo>
                <a:lnTo>
                  <a:pt x="59" y="4"/>
                </a:lnTo>
                <a:lnTo>
                  <a:pt x="65" y="0"/>
                </a:lnTo>
                <a:lnTo>
                  <a:pt x="67" y="4"/>
                </a:lnTo>
                <a:lnTo>
                  <a:pt x="70" y="7"/>
                </a:lnTo>
                <a:lnTo>
                  <a:pt x="78" y="3"/>
                </a:lnTo>
                <a:lnTo>
                  <a:pt x="79" y="6"/>
                </a:lnTo>
                <a:lnTo>
                  <a:pt x="84" y="7"/>
                </a:lnTo>
                <a:lnTo>
                  <a:pt x="85" y="6"/>
                </a:lnTo>
                <a:lnTo>
                  <a:pt x="87" y="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88" name="Freeform 285"/>
          <p:cNvSpPr>
            <a:spLocks/>
          </p:cNvSpPr>
          <p:nvPr/>
        </p:nvSpPr>
        <p:spPr bwMode="auto">
          <a:xfrm rot="21334256">
            <a:off x="18572429" y="2986217"/>
            <a:ext cx="448418" cy="491272"/>
          </a:xfrm>
          <a:custGeom>
            <a:avLst/>
            <a:gdLst>
              <a:gd name="T0" fmla="*/ 2147483647 w 145"/>
              <a:gd name="T1" fmla="*/ 2147483647 h 180"/>
              <a:gd name="T2" fmla="*/ 2147483647 w 145"/>
              <a:gd name="T3" fmla="*/ 2147483647 h 180"/>
              <a:gd name="T4" fmla="*/ 2147483647 w 145"/>
              <a:gd name="T5" fmla="*/ 2147483647 h 180"/>
              <a:gd name="T6" fmla="*/ 2147483647 w 145"/>
              <a:gd name="T7" fmla="*/ 2147483647 h 180"/>
              <a:gd name="T8" fmla="*/ 2147483647 w 145"/>
              <a:gd name="T9" fmla="*/ 2147483647 h 180"/>
              <a:gd name="T10" fmla="*/ 2147483647 w 145"/>
              <a:gd name="T11" fmla="*/ 2147483647 h 180"/>
              <a:gd name="T12" fmla="*/ 2147483647 w 145"/>
              <a:gd name="T13" fmla="*/ 2147483647 h 180"/>
              <a:gd name="T14" fmla="*/ 2147483647 w 145"/>
              <a:gd name="T15" fmla="*/ 2147483647 h 180"/>
              <a:gd name="T16" fmla="*/ 2147483647 w 145"/>
              <a:gd name="T17" fmla="*/ 2147483647 h 180"/>
              <a:gd name="T18" fmla="*/ 2147483647 w 145"/>
              <a:gd name="T19" fmla="*/ 2147483647 h 180"/>
              <a:gd name="T20" fmla="*/ 2147483647 w 145"/>
              <a:gd name="T21" fmla="*/ 2147483647 h 180"/>
              <a:gd name="T22" fmla="*/ 2147483647 w 145"/>
              <a:gd name="T23" fmla="*/ 2147483647 h 180"/>
              <a:gd name="T24" fmla="*/ 2147483647 w 145"/>
              <a:gd name="T25" fmla="*/ 2147483647 h 180"/>
              <a:gd name="T26" fmla="*/ 2147483647 w 145"/>
              <a:gd name="T27" fmla="*/ 2147483647 h 180"/>
              <a:gd name="T28" fmla="*/ 2147483647 w 145"/>
              <a:gd name="T29" fmla="*/ 2147483647 h 180"/>
              <a:gd name="T30" fmla="*/ 2147483647 w 145"/>
              <a:gd name="T31" fmla="*/ 2147483647 h 180"/>
              <a:gd name="T32" fmla="*/ 2147483647 w 145"/>
              <a:gd name="T33" fmla="*/ 2147483647 h 180"/>
              <a:gd name="T34" fmla="*/ 2147483647 w 145"/>
              <a:gd name="T35" fmla="*/ 2147483647 h 180"/>
              <a:gd name="T36" fmla="*/ 2147483647 w 145"/>
              <a:gd name="T37" fmla="*/ 2147483647 h 180"/>
              <a:gd name="T38" fmla="*/ 2147483647 w 145"/>
              <a:gd name="T39" fmla="*/ 2147483647 h 180"/>
              <a:gd name="T40" fmla="*/ 2147483647 w 145"/>
              <a:gd name="T41" fmla="*/ 2147483647 h 180"/>
              <a:gd name="T42" fmla="*/ 2147483647 w 145"/>
              <a:gd name="T43" fmla="*/ 2147483647 h 180"/>
              <a:gd name="T44" fmla="*/ 2147483647 w 145"/>
              <a:gd name="T45" fmla="*/ 2147483647 h 180"/>
              <a:gd name="T46" fmla="*/ 2147483647 w 145"/>
              <a:gd name="T47" fmla="*/ 2147483647 h 180"/>
              <a:gd name="T48" fmla="*/ 2147483647 w 145"/>
              <a:gd name="T49" fmla="*/ 2147483647 h 180"/>
              <a:gd name="T50" fmla="*/ 2147483647 w 145"/>
              <a:gd name="T51" fmla="*/ 2147483647 h 180"/>
              <a:gd name="T52" fmla="*/ 2147483647 w 145"/>
              <a:gd name="T53" fmla="*/ 2147483647 h 180"/>
              <a:gd name="T54" fmla="*/ 2147483647 w 145"/>
              <a:gd name="T55" fmla="*/ 2147483647 h 180"/>
              <a:gd name="T56" fmla="*/ 2147483647 w 145"/>
              <a:gd name="T57" fmla="*/ 2147483647 h 180"/>
              <a:gd name="T58" fmla="*/ 2147483647 w 145"/>
              <a:gd name="T59" fmla="*/ 2147483647 h 180"/>
              <a:gd name="T60" fmla="*/ 2147483647 w 145"/>
              <a:gd name="T61" fmla="*/ 2147483647 h 180"/>
              <a:gd name="T62" fmla="*/ 2147483647 w 145"/>
              <a:gd name="T63" fmla="*/ 2147483647 h 180"/>
              <a:gd name="T64" fmla="*/ 2147483647 w 145"/>
              <a:gd name="T65" fmla="*/ 2147483647 h 180"/>
              <a:gd name="T66" fmla="*/ 2147483647 w 145"/>
              <a:gd name="T67" fmla="*/ 2147483647 h 180"/>
              <a:gd name="T68" fmla="*/ 2147483647 w 145"/>
              <a:gd name="T69" fmla="*/ 2147483647 h 180"/>
              <a:gd name="T70" fmla="*/ 2147483647 w 145"/>
              <a:gd name="T71" fmla="*/ 2147483647 h 180"/>
              <a:gd name="T72" fmla="*/ 2147483647 w 145"/>
              <a:gd name="T73" fmla="*/ 2147483647 h 180"/>
              <a:gd name="T74" fmla="*/ 2147483647 w 145"/>
              <a:gd name="T75" fmla="*/ 2147483647 h 180"/>
              <a:gd name="T76" fmla="*/ 2147483647 w 145"/>
              <a:gd name="T77" fmla="*/ 2147483647 h 180"/>
              <a:gd name="T78" fmla="*/ 2147483647 w 145"/>
              <a:gd name="T79" fmla="*/ 2147483647 h 180"/>
              <a:gd name="T80" fmla="*/ 0 w 145"/>
              <a:gd name="T81" fmla="*/ 2147483647 h 180"/>
              <a:gd name="T82" fmla="*/ 2147483647 w 145"/>
              <a:gd name="T83" fmla="*/ 2147483647 h 180"/>
              <a:gd name="T84" fmla="*/ 2147483647 w 145"/>
              <a:gd name="T85" fmla="*/ 2147483647 h 180"/>
              <a:gd name="T86" fmla="*/ 2147483647 w 145"/>
              <a:gd name="T87" fmla="*/ 2147483647 h 180"/>
              <a:gd name="T88" fmla="*/ 2147483647 w 145"/>
              <a:gd name="T89" fmla="*/ 2147483647 h 180"/>
              <a:gd name="T90" fmla="*/ 2147483647 w 145"/>
              <a:gd name="T91" fmla="*/ 2147483647 h 180"/>
              <a:gd name="T92" fmla="*/ 2147483647 w 145"/>
              <a:gd name="T93" fmla="*/ 2147483647 h 180"/>
              <a:gd name="T94" fmla="*/ 2147483647 w 145"/>
              <a:gd name="T95" fmla="*/ 2147483647 h 180"/>
              <a:gd name="T96" fmla="*/ 2147483647 w 145"/>
              <a:gd name="T97" fmla="*/ 2147483647 h 180"/>
              <a:gd name="T98" fmla="*/ 2147483647 w 145"/>
              <a:gd name="T99" fmla="*/ 2147483647 h 180"/>
              <a:gd name="T100" fmla="*/ 2147483647 w 145"/>
              <a:gd name="T101" fmla="*/ 2147483647 h 180"/>
              <a:gd name="T102" fmla="*/ 2147483647 w 145"/>
              <a:gd name="T103" fmla="*/ 2147483647 h 180"/>
              <a:gd name="T104" fmla="*/ 2147483647 w 145"/>
              <a:gd name="T105" fmla="*/ 2147483647 h 180"/>
              <a:gd name="T106" fmla="*/ 2147483647 w 145"/>
              <a:gd name="T107" fmla="*/ 2147483647 h 180"/>
              <a:gd name="T108" fmla="*/ 2147483647 w 145"/>
              <a:gd name="T109" fmla="*/ 2147483647 h 180"/>
              <a:gd name="T110" fmla="*/ 2147483647 w 145"/>
              <a:gd name="T111" fmla="*/ 2147483647 h 18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45"/>
              <a:gd name="T169" fmla="*/ 0 h 180"/>
              <a:gd name="T170" fmla="*/ 145 w 145"/>
              <a:gd name="T171" fmla="*/ 180 h 18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45" h="180">
                <a:moveTo>
                  <a:pt x="145" y="31"/>
                </a:moveTo>
                <a:lnTo>
                  <a:pt x="145" y="39"/>
                </a:lnTo>
                <a:lnTo>
                  <a:pt x="145" y="45"/>
                </a:lnTo>
                <a:lnTo>
                  <a:pt x="145" y="55"/>
                </a:lnTo>
                <a:lnTo>
                  <a:pt x="145" y="61"/>
                </a:lnTo>
                <a:lnTo>
                  <a:pt x="145" y="64"/>
                </a:lnTo>
                <a:lnTo>
                  <a:pt x="142" y="64"/>
                </a:lnTo>
                <a:lnTo>
                  <a:pt x="142" y="69"/>
                </a:lnTo>
                <a:lnTo>
                  <a:pt x="141" y="73"/>
                </a:lnTo>
                <a:lnTo>
                  <a:pt x="141" y="80"/>
                </a:lnTo>
                <a:lnTo>
                  <a:pt x="140" y="85"/>
                </a:lnTo>
                <a:lnTo>
                  <a:pt x="138" y="88"/>
                </a:lnTo>
                <a:lnTo>
                  <a:pt x="137" y="91"/>
                </a:lnTo>
                <a:lnTo>
                  <a:pt x="132" y="95"/>
                </a:lnTo>
                <a:lnTo>
                  <a:pt x="132" y="96"/>
                </a:lnTo>
                <a:lnTo>
                  <a:pt x="132" y="99"/>
                </a:lnTo>
                <a:lnTo>
                  <a:pt x="132" y="101"/>
                </a:lnTo>
                <a:lnTo>
                  <a:pt x="132" y="104"/>
                </a:lnTo>
                <a:lnTo>
                  <a:pt x="128" y="108"/>
                </a:lnTo>
                <a:lnTo>
                  <a:pt x="125" y="110"/>
                </a:lnTo>
                <a:lnTo>
                  <a:pt x="125" y="111"/>
                </a:lnTo>
                <a:lnTo>
                  <a:pt x="126" y="115"/>
                </a:lnTo>
                <a:lnTo>
                  <a:pt x="126" y="121"/>
                </a:lnTo>
                <a:lnTo>
                  <a:pt x="125" y="123"/>
                </a:lnTo>
                <a:lnTo>
                  <a:pt x="123" y="123"/>
                </a:lnTo>
                <a:lnTo>
                  <a:pt x="118" y="126"/>
                </a:lnTo>
                <a:lnTo>
                  <a:pt x="119" y="127"/>
                </a:lnTo>
                <a:lnTo>
                  <a:pt x="119" y="132"/>
                </a:lnTo>
                <a:lnTo>
                  <a:pt x="115" y="133"/>
                </a:lnTo>
                <a:lnTo>
                  <a:pt x="112" y="135"/>
                </a:lnTo>
                <a:lnTo>
                  <a:pt x="104" y="136"/>
                </a:lnTo>
                <a:lnTo>
                  <a:pt x="88" y="140"/>
                </a:lnTo>
                <a:lnTo>
                  <a:pt x="77" y="145"/>
                </a:lnTo>
                <a:lnTo>
                  <a:pt x="77" y="146"/>
                </a:lnTo>
                <a:lnTo>
                  <a:pt x="78" y="152"/>
                </a:lnTo>
                <a:lnTo>
                  <a:pt x="79" y="157"/>
                </a:lnTo>
                <a:lnTo>
                  <a:pt x="81" y="162"/>
                </a:lnTo>
                <a:lnTo>
                  <a:pt x="90" y="170"/>
                </a:lnTo>
                <a:lnTo>
                  <a:pt x="90" y="174"/>
                </a:lnTo>
                <a:lnTo>
                  <a:pt x="57" y="180"/>
                </a:lnTo>
                <a:lnTo>
                  <a:pt x="55" y="179"/>
                </a:lnTo>
                <a:lnTo>
                  <a:pt x="50" y="179"/>
                </a:lnTo>
                <a:lnTo>
                  <a:pt x="41" y="171"/>
                </a:lnTo>
                <a:lnTo>
                  <a:pt x="41" y="168"/>
                </a:lnTo>
                <a:lnTo>
                  <a:pt x="38" y="161"/>
                </a:lnTo>
                <a:lnTo>
                  <a:pt x="34" y="157"/>
                </a:lnTo>
                <a:lnTo>
                  <a:pt x="35" y="151"/>
                </a:lnTo>
                <a:lnTo>
                  <a:pt x="33" y="151"/>
                </a:lnTo>
                <a:lnTo>
                  <a:pt x="33" y="148"/>
                </a:lnTo>
                <a:lnTo>
                  <a:pt x="30" y="146"/>
                </a:lnTo>
                <a:lnTo>
                  <a:pt x="28" y="145"/>
                </a:lnTo>
                <a:lnTo>
                  <a:pt x="27" y="143"/>
                </a:lnTo>
                <a:lnTo>
                  <a:pt x="28" y="142"/>
                </a:lnTo>
                <a:lnTo>
                  <a:pt x="27" y="142"/>
                </a:lnTo>
                <a:lnTo>
                  <a:pt x="27" y="137"/>
                </a:lnTo>
                <a:lnTo>
                  <a:pt x="22" y="135"/>
                </a:lnTo>
                <a:lnTo>
                  <a:pt x="19" y="127"/>
                </a:lnTo>
                <a:lnTo>
                  <a:pt x="16" y="124"/>
                </a:lnTo>
                <a:lnTo>
                  <a:pt x="15" y="123"/>
                </a:lnTo>
                <a:lnTo>
                  <a:pt x="12" y="123"/>
                </a:lnTo>
                <a:lnTo>
                  <a:pt x="11" y="121"/>
                </a:lnTo>
                <a:lnTo>
                  <a:pt x="11" y="120"/>
                </a:lnTo>
                <a:lnTo>
                  <a:pt x="12" y="118"/>
                </a:lnTo>
                <a:lnTo>
                  <a:pt x="11" y="115"/>
                </a:lnTo>
                <a:lnTo>
                  <a:pt x="9" y="114"/>
                </a:lnTo>
                <a:lnTo>
                  <a:pt x="19" y="104"/>
                </a:lnTo>
                <a:lnTo>
                  <a:pt x="24" y="110"/>
                </a:lnTo>
                <a:lnTo>
                  <a:pt x="30" y="105"/>
                </a:lnTo>
                <a:lnTo>
                  <a:pt x="16" y="91"/>
                </a:lnTo>
                <a:lnTo>
                  <a:pt x="28" y="80"/>
                </a:lnTo>
                <a:lnTo>
                  <a:pt x="24" y="74"/>
                </a:lnTo>
                <a:lnTo>
                  <a:pt x="25" y="73"/>
                </a:lnTo>
                <a:lnTo>
                  <a:pt x="19" y="69"/>
                </a:lnTo>
                <a:lnTo>
                  <a:pt x="25" y="66"/>
                </a:lnTo>
                <a:lnTo>
                  <a:pt x="11" y="51"/>
                </a:lnTo>
                <a:lnTo>
                  <a:pt x="8" y="52"/>
                </a:lnTo>
                <a:lnTo>
                  <a:pt x="6" y="50"/>
                </a:lnTo>
                <a:lnTo>
                  <a:pt x="5" y="54"/>
                </a:lnTo>
                <a:lnTo>
                  <a:pt x="0" y="54"/>
                </a:lnTo>
                <a:lnTo>
                  <a:pt x="0" y="42"/>
                </a:lnTo>
                <a:lnTo>
                  <a:pt x="0" y="41"/>
                </a:lnTo>
                <a:lnTo>
                  <a:pt x="2" y="39"/>
                </a:lnTo>
                <a:lnTo>
                  <a:pt x="3" y="38"/>
                </a:lnTo>
                <a:lnTo>
                  <a:pt x="2" y="36"/>
                </a:lnTo>
                <a:lnTo>
                  <a:pt x="5" y="35"/>
                </a:lnTo>
                <a:lnTo>
                  <a:pt x="3" y="31"/>
                </a:lnTo>
                <a:lnTo>
                  <a:pt x="5" y="28"/>
                </a:lnTo>
                <a:lnTo>
                  <a:pt x="3" y="25"/>
                </a:lnTo>
                <a:lnTo>
                  <a:pt x="8" y="23"/>
                </a:lnTo>
                <a:lnTo>
                  <a:pt x="9" y="25"/>
                </a:lnTo>
                <a:lnTo>
                  <a:pt x="16" y="19"/>
                </a:lnTo>
                <a:lnTo>
                  <a:pt x="30" y="7"/>
                </a:lnTo>
                <a:lnTo>
                  <a:pt x="37" y="0"/>
                </a:lnTo>
                <a:lnTo>
                  <a:pt x="50" y="13"/>
                </a:lnTo>
                <a:lnTo>
                  <a:pt x="57" y="6"/>
                </a:lnTo>
                <a:lnTo>
                  <a:pt x="74" y="22"/>
                </a:lnTo>
                <a:lnTo>
                  <a:pt x="81" y="16"/>
                </a:lnTo>
                <a:lnTo>
                  <a:pt x="84" y="20"/>
                </a:lnTo>
                <a:lnTo>
                  <a:pt x="84" y="23"/>
                </a:lnTo>
                <a:lnTo>
                  <a:pt x="87" y="25"/>
                </a:lnTo>
                <a:lnTo>
                  <a:pt x="88" y="26"/>
                </a:lnTo>
                <a:lnTo>
                  <a:pt x="91" y="28"/>
                </a:lnTo>
                <a:lnTo>
                  <a:pt x="96" y="26"/>
                </a:lnTo>
                <a:lnTo>
                  <a:pt x="106" y="28"/>
                </a:lnTo>
                <a:lnTo>
                  <a:pt x="109" y="28"/>
                </a:lnTo>
                <a:lnTo>
                  <a:pt x="120" y="28"/>
                </a:lnTo>
                <a:lnTo>
                  <a:pt x="132" y="28"/>
                </a:lnTo>
                <a:lnTo>
                  <a:pt x="140" y="29"/>
                </a:lnTo>
                <a:lnTo>
                  <a:pt x="145" y="29"/>
                </a:lnTo>
                <a:lnTo>
                  <a:pt x="145" y="3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9" name="Freeform 286"/>
          <p:cNvSpPr>
            <a:spLocks/>
          </p:cNvSpPr>
          <p:nvPr/>
        </p:nvSpPr>
        <p:spPr bwMode="auto">
          <a:xfrm rot="21334256">
            <a:off x="16911792" y="2562150"/>
            <a:ext cx="690508" cy="429254"/>
          </a:xfrm>
          <a:custGeom>
            <a:avLst/>
            <a:gdLst>
              <a:gd name="T0" fmla="*/ 2147483647 w 223"/>
              <a:gd name="T1" fmla="*/ 2147483647 h 157"/>
              <a:gd name="T2" fmla="*/ 2147483647 w 223"/>
              <a:gd name="T3" fmla="*/ 2147483647 h 157"/>
              <a:gd name="T4" fmla="*/ 2147483647 w 223"/>
              <a:gd name="T5" fmla="*/ 2147483647 h 157"/>
              <a:gd name="T6" fmla="*/ 2147483647 w 223"/>
              <a:gd name="T7" fmla="*/ 2147483647 h 157"/>
              <a:gd name="T8" fmla="*/ 2147483647 w 223"/>
              <a:gd name="T9" fmla="*/ 2147483647 h 157"/>
              <a:gd name="T10" fmla="*/ 2147483647 w 223"/>
              <a:gd name="T11" fmla="*/ 2147483647 h 157"/>
              <a:gd name="T12" fmla="*/ 2147483647 w 223"/>
              <a:gd name="T13" fmla="*/ 2147483647 h 157"/>
              <a:gd name="T14" fmla="*/ 2147483647 w 223"/>
              <a:gd name="T15" fmla="*/ 2147483647 h 157"/>
              <a:gd name="T16" fmla="*/ 2147483647 w 223"/>
              <a:gd name="T17" fmla="*/ 2147483647 h 157"/>
              <a:gd name="T18" fmla="*/ 2147483647 w 223"/>
              <a:gd name="T19" fmla="*/ 2147483647 h 157"/>
              <a:gd name="T20" fmla="*/ 2147483647 w 223"/>
              <a:gd name="T21" fmla="*/ 2147483647 h 157"/>
              <a:gd name="T22" fmla="*/ 2147483647 w 223"/>
              <a:gd name="T23" fmla="*/ 2147483647 h 157"/>
              <a:gd name="T24" fmla="*/ 2147483647 w 223"/>
              <a:gd name="T25" fmla="*/ 2147483647 h 157"/>
              <a:gd name="T26" fmla="*/ 2147483647 w 223"/>
              <a:gd name="T27" fmla="*/ 2147483647 h 157"/>
              <a:gd name="T28" fmla="*/ 2147483647 w 223"/>
              <a:gd name="T29" fmla="*/ 2147483647 h 157"/>
              <a:gd name="T30" fmla="*/ 2147483647 w 223"/>
              <a:gd name="T31" fmla="*/ 2147483647 h 157"/>
              <a:gd name="T32" fmla="*/ 2147483647 w 223"/>
              <a:gd name="T33" fmla="*/ 2147483647 h 157"/>
              <a:gd name="T34" fmla="*/ 2147483647 w 223"/>
              <a:gd name="T35" fmla="*/ 2147483647 h 157"/>
              <a:gd name="T36" fmla="*/ 2147483647 w 223"/>
              <a:gd name="T37" fmla="*/ 2147483647 h 157"/>
              <a:gd name="T38" fmla="*/ 2147483647 w 223"/>
              <a:gd name="T39" fmla="*/ 2147483647 h 157"/>
              <a:gd name="T40" fmla="*/ 2147483647 w 223"/>
              <a:gd name="T41" fmla="*/ 2147483647 h 157"/>
              <a:gd name="T42" fmla="*/ 2147483647 w 223"/>
              <a:gd name="T43" fmla="*/ 2147483647 h 157"/>
              <a:gd name="T44" fmla="*/ 2147483647 w 223"/>
              <a:gd name="T45" fmla="*/ 2147483647 h 157"/>
              <a:gd name="T46" fmla="*/ 2147483647 w 223"/>
              <a:gd name="T47" fmla="*/ 2147483647 h 157"/>
              <a:gd name="T48" fmla="*/ 2147483647 w 223"/>
              <a:gd name="T49" fmla="*/ 2147483647 h 157"/>
              <a:gd name="T50" fmla="*/ 2147483647 w 223"/>
              <a:gd name="T51" fmla="*/ 2147483647 h 157"/>
              <a:gd name="T52" fmla="*/ 2147483647 w 223"/>
              <a:gd name="T53" fmla="*/ 2147483647 h 157"/>
              <a:gd name="T54" fmla="*/ 2147483647 w 223"/>
              <a:gd name="T55" fmla="*/ 2147483647 h 157"/>
              <a:gd name="T56" fmla="*/ 2147483647 w 223"/>
              <a:gd name="T57" fmla="*/ 2147483647 h 157"/>
              <a:gd name="T58" fmla="*/ 2147483647 w 223"/>
              <a:gd name="T59" fmla="*/ 2147483647 h 157"/>
              <a:gd name="T60" fmla="*/ 2147483647 w 223"/>
              <a:gd name="T61" fmla="*/ 2147483647 h 157"/>
              <a:gd name="T62" fmla="*/ 2147483647 w 223"/>
              <a:gd name="T63" fmla="*/ 2147483647 h 157"/>
              <a:gd name="T64" fmla="*/ 2147483647 w 223"/>
              <a:gd name="T65" fmla="*/ 2147483647 h 157"/>
              <a:gd name="T66" fmla="*/ 2147483647 w 223"/>
              <a:gd name="T67" fmla="*/ 2147483647 h 157"/>
              <a:gd name="T68" fmla="*/ 2147483647 w 223"/>
              <a:gd name="T69" fmla="*/ 2147483647 h 157"/>
              <a:gd name="T70" fmla="*/ 2147483647 w 223"/>
              <a:gd name="T71" fmla="*/ 2147483647 h 157"/>
              <a:gd name="T72" fmla="*/ 2147483647 w 223"/>
              <a:gd name="T73" fmla="*/ 2147483647 h 157"/>
              <a:gd name="T74" fmla="*/ 2147483647 w 223"/>
              <a:gd name="T75" fmla="*/ 2147483647 h 157"/>
              <a:gd name="T76" fmla="*/ 2147483647 w 223"/>
              <a:gd name="T77" fmla="*/ 2147483647 h 157"/>
              <a:gd name="T78" fmla="*/ 2147483647 w 223"/>
              <a:gd name="T79" fmla="*/ 2147483647 h 157"/>
              <a:gd name="T80" fmla="*/ 2147483647 w 223"/>
              <a:gd name="T81" fmla="*/ 2147483647 h 157"/>
              <a:gd name="T82" fmla="*/ 2147483647 w 223"/>
              <a:gd name="T83" fmla="*/ 2147483647 h 157"/>
              <a:gd name="T84" fmla="*/ 2147483647 w 223"/>
              <a:gd name="T85" fmla="*/ 2147483647 h 157"/>
              <a:gd name="T86" fmla="*/ 2147483647 w 223"/>
              <a:gd name="T87" fmla="*/ 2147483647 h 157"/>
              <a:gd name="T88" fmla="*/ 2147483647 w 223"/>
              <a:gd name="T89" fmla="*/ 2147483647 h 157"/>
              <a:gd name="T90" fmla="*/ 2147483647 w 223"/>
              <a:gd name="T91" fmla="*/ 2147483647 h 157"/>
              <a:gd name="T92" fmla="*/ 2147483647 w 223"/>
              <a:gd name="T93" fmla="*/ 0 h 157"/>
              <a:gd name="T94" fmla="*/ 2147483647 w 223"/>
              <a:gd name="T95" fmla="*/ 2147483647 h 157"/>
              <a:gd name="T96" fmla="*/ 2147483647 w 223"/>
              <a:gd name="T97" fmla="*/ 2147483647 h 157"/>
              <a:gd name="T98" fmla="*/ 2147483647 w 223"/>
              <a:gd name="T99" fmla="*/ 2147483647 h 15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57"/>
              <a:gd name="T152" fmla="*/ 223 w 223"/>
              <a:gd name="T153" fmla="*/ 157 h 15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57">
                <a:moveTo>
                  <a:pt x="195" y="1"/>
                </a:moveTo>
                <a:lnTo>
                  <a:pt x="202" y="0"/>
                </a:lnTo>
                <a:lnTo>
                  <a:pt x="205" y="4"/>
                </a:lnTo>
                <a:lnTo>
                  <a:pt x="204" y="17"/>
                </a:lnTo>
                <a:lnTo>
                  <a:pt x="207" y="17"/>
                </a:lnTo>
                <a:lnTo>
                  <a:pt x="207" y="39"/>
                </a:lnTo>
                <a:lnTo>
                  <a:pt x="210" y="42"/>
                </a:lnTo>
                <a:lnTo>
                  <a:pt x="208" y="63"/>
                </a:lnTo>
                <a:lnTo>
                  <a:pt x="207" y="63"/>
                </a:lnTo>
                <a:lnTo>
                  <a:pt x="207" y="85"/>
                </a:lnTo>
                <a:lnTo>
                  <a:pt x="208" y="86"/>
                </a:lnTo>
                <a:lnTo>
                  <a:pt x="216" y="83"/>
                </a:lnTo>
                <a:lnTo>
                  <a:pt x="217" y="82"/>
                </a:lnTo>
                <a:lnTo>
                  <a:pt x="218" y="80"/>
                </a:lnTo>
                <a:lnTo>
                  <a:pt x="220" y="82"/>
                </a:lnTo>
                <a:lnTo>
                  <a:pt x="221" y="79"/>
                </a:lnTo>
                <a:lnTo>
                  <a:pt x="223" y="77"/>
                </a:lnTo>
                <a:lnTo>
                  <a:pt x="221" y="88"/>
                </a:lnTo>
                <a:lnTo>
                  <a:pt x="223" y="89"/>
                </a:lnTo>
                <a:lnTo>
                  <a:pt x="213" y="111"/>
                </a:lnTo>
                <a:lnTo>
                  <a:pt x="223" y="117"/>
                </a:lnTo>
                <a:lnTo>
                  <a:pt x="211" y="136"/>
                </a:lnTo>
                <a:lnTo>
                  <a:pt x="214" y="138"/>
                </a:lnTo>
                <a:lnTo>
                  <a:pt x="208" y="149"/>
                </a:lnTo>
                <a:lnTo>
                  <a:pt x="207" y="148"/>
                </a:lnTo>
                <a:lnTo>
                  <a:pt x="207" y="146"/>
                </a:lnTo>
                <a:lnTo>
                  <a:pt x="207" y="148"/>
                </a:lnTo>
                <a:lnTo>
                  <a:pt x="205" y="148"/>
                </a:lnTo>
                <a:lnTo>
                  <a:pt x="205" y="149"/>
                </a:lnTo>
                <a:lnTo>
                  <a:pt x="204" y="151"/>
                </a:lnTo>
                <a:lnTo>
                  <a:pt x="202" y="149"/>
                </a:lnTo>
                <a:lnTo>
                  <a:pt x="199" y="149"/>
                </a:lnTo>
                <a:lnTo>
                  <a:pt x="198" y="151"/>
                </a:lnTo>
                <a:lnTo>
                  <a:pt x="196" y="149"/>
                </a:lnTo>
                <a:lnTo>
                  <a:pt x="194" y="151"/>
                </a:lnTo>
                <a:lnTo>
                  <a:pt x="192" y="152"/>
                </a:lnTo>
                <a:lnTo>
                  <a:pt x="191" y="152"/>
                </a:lnTo>
                <a:lnTo>
                  <a:pt x="189" y="151"/>
                </a:lnTo>
                <a:lnTo>
                  <a:pt x="188" y="151"/>
                </a:lnTo>
                <a:lnTo>
                  <a:pt x="186" y="154"/>
                </a:lnTo>
                <a:lnTo>
                  <a:pt x="183" y="152"/>
                </a:lnTo>
                <a:lnTo>
                  <a:pt x="182" y="152"/>
                </a:lnTo>
                <a:lnTo>
                  <a:pt x="180" y="152"/>
                </a:lnTo>
                <a:lnTo>
                  <a:pt x="179" y="152"/>
                </a:lnTo>
                <a:lnTo>
                  <a:pt x="177" y="152"/>
                </a:lnTo>
                <a:lnTo>
                  <a:pt x="176" y="154"/>
                </a:lnTo>
                <a:lnTo>
                  <a:pt x="174" y="155"/>
                </a:lnTo>
                <a:lnTo>
                  <a:pt x="173" y="155"/>
                </a:lnTo>
                <a:lnTo>
                  <a:pt x="170" y="157"/>
                </a:lnTo>
                <a:lnTo>
                  <a:pt x="169" y="155"/>
                </a:lnTo>
                <a:lnTo>
                  <a:pt x="169" y="152"/>
                </a:lnTo>
                <a:lnTo>
                  <a:pt x="169" y="151"/>
                </a:lnTo>
                <a:lnTo>
                  <a:pt x="167" y="151"/>
                </a:lnTo>
                <a:lnTo>
                  <a:pt x="166" y="151"/>
                </a:lnTo>
                <a:lnTo>
                  <a:pt x="163" y="151"/>
                </a:lnTo>
                <a:lnTo>
                  <a:pt x="158" y="151"/>
                </a:lnTo>
                <a:lnTo>
                  <a:pt x="157" y="151"/>
                </a:lnTo>
                <a:lnTo>
                  <a:pt x="154" y="152"/>
                </a:lnTo>
                <a:lnTo>
                  <a:pt x="152" y="154"/>
                </a:lnTo>
                <a:lnTo>
                  <a:pt x="152" y="151"/>
                </a:lnTo>
                <a:lnTo>
                  <a:pt x="151" y="146"/>
                </a:lnTo>
                <a:lnTo>
                  <a:pt x="150" y="145"/>
                </a:lnTo>
                <a:lnTo>
                  <a:pt x="148" y="145"/>
                </a:lnTo>
                <a:lnTo>
                  <a:pt x="147" y="145"/>
                </a:lnTo>
                <a:lnTo>
                  <a:pt x="144" y="146"/>
                </a:lnTo>
                <a:lnTo>
                  <a:pt x="141" y="146"/>
                </a:lnTo>
                <a:lnTo>
                  <a:pt x="141" y="145"/>
                </a:lnTo>
                <a:lnTo>
                  <a:pt x="142" y="143"/>
                </a:lnTo>
                <a:lnTo>
                  <a:pt x="144" y="143"/>
                </a:lnTo>
                <a:lnTo>
                  <a:pt x="145" y="143"/>
                </a:lnTo>
                <a:lnTo>
                  <a:pt x="145" y="142"/>
                </a:lnTo>
                <a:lnTo>
                  <a:pt x="142" y="140"/>
                </a:lnTo>
                <a:lnTo>
                  <a:pt x="141" y="140"/>
                </a:lnTo>
                <a:lnTo>
                  <a:pt x="139" y="140"/>
                </a:lnTo>
                <a:lnTo>
                  <a:pt x="139" y="142"/>
                </a:lnTo>
                <a:lnTo>
                  <a:pt x="138" y="142"/>
                </a:lnTo>
                <a:lnTo>
                  <a:pt x="138" y="139"/>
                </a:lnTo>
                <a:lnTo>
                  <a:pt x="136" y="139"/>
                </a:lnTo>
                <a:lnTo>
                  <a:pt x="135" y="140"/>
                </a:lnTo>
                <a:lnTo>
                  <a:pt x="135" y="139"/>
                </a:lnTo>
                <a:lnTo>
                  <a:pt x="133" y="139"/>
                </a:lnTo>
                <a:lnTo>
                  <a:pt x="132" y="138"/>
                </a:lnTo>
                <a:lnTo>
                  <a:pt x="131" y="139"/>
                </a:lnTo>
                <a:lnTo>
                  <a:pt x="129" y="139"/>
                </a:lnTo>
                <a:lnTo>
                  <a:pt x="129" y="138"/>
                </a:lnTo>
                <a:lnTo>
                  <a:pt x="128" y="136"/>
                </a:lnTo>
                <a:lnTo>
                  <a:pt x="126" y="135"/>
                </a:lnTo>
                <a:lnTo>
                  <a:pt x="123" y="133"/>
                </a:lnTo>
                <a:lnTo>
                  <a:pt x="122" y="133"/>
                </a:lnTo>
                <a:lnTo>
                  <a:pt x="120" y="133"/>
                </a:lnTo>
                <a:lnTo>
                  <a:pt x="117" y="130"/>
                </a:lnTo>
                <a:lnTo>
                  <a:pt x="116" y="129"/>
                </a:lnTo>
                <a:lnTo>
                  <a:pt x="114" y="129"/>
                </a:lnTo>
                <a:lnTo>
                  <a:pt x="113" y="129"/>
                </a:lnTo>
                <a:lnTo>
                  <a:pt x="111" y="130"/>
                </a:lnTo>
                <a:lnTo>
                  <a:pt x="109" y="129"/>
                </a:lnTo>
                <a:lnTo>
                  <a:pt x="107" y="127"/>
                </a:lnTo>
                <a:lnTo>
                  <a:pt x="106" y="124"/>
                </a:lnTo>
                <a:lnTo>
                  <a:pt x="104" y="123"/>
                </a:lnTo>
                <a:lnTo>
                  <a:pt x="103" y="123"/>
                </a:lnTo>
                <a:lnTo>
                  <a:pt x="101" y="124"/>
                </a:lnTo>
                <a:lnTo>
                  <a:pt x="100" y="124"/>
                </a:lnTo>
                <a:lnTo>
                  <a:pt x="100" y="121"/>
                </a:lnTo>
                <a:lnTo>
                  <a:pt x="98" y="121"/>
                </a:lnTo>
                <a:lnTo>
                  <a:pt x="94" y="120"/>
                </a:lnTo>
                <a:lnTo>
                  <a:pt x="94" y="118"/>
                </a:lnTo>
                <a:lnTo>
                  <a:pt x="92" y="117"/>
                </a:lnTo>
                <a:lnTo>
                  <a:pt x="91" y="117"/>
                </a:lnTo>
                <a:lnTo>
                  <a:pt x="89" y="117"/>
                </a:lnTo>
                <a:lnTo>
                  <a:pt x="89" y="116"/>
                </a:lnTo>
                <a:lnTo>
                  <a:pt x="92" y="113"/>
                </a:lnTo>
                <a:lnTo>
                  <a:pt x="92" y="111"/>
                </a:lnTo>
                <a:lnTo>
                  <a:pt x="94" y="111"/>
                </a:lnTo>
                <a:lnTo>
                  <a:pt x="92" y="110"/>
                </a:lnTo>
                <a:lnTo>
                  <a:pt x="91" y="107"/>
                </a:lnTo>
                <a:lnTo>
                  <a:pt x="88" y="104"/>
                </a:lnTo>
                <a:lnTo>
                  <a:pt x="87" y="101"/>
                </a:lnTo>
                <a:lnTo>
                  <a:pt x="87" y="99"/>
                </a:lnTo>
                <a:lnTo>
                  <a:pt x="85" y="99"/>
                </a:lnTo>
                <a:lnTo>
                  <a:pt x="82" y="98"/>
                </a:lnTo>
                <a:lnTo>
                  <a:pt x="81" y="97"/>
                </a:lnTo>
                <a:lnTo>
                  <a:pt x="78" y="95"/>
                </a:lnTo>
                <a:lnTo>
                  <a:pt x="78" y="94"/>
                </a:lnTo>
                <a:lnTo>
                  <a:pt x="75" y="94"/>
                </a:lnTo>
                <a:lnTo>
                  <a:pt x="73" y="94"/>
                </a:lnTo>
                <a:lnTo>
                  <a:pt x="70" y="95"/>
                </a:lnTo>
                <a:lnTo>
                  <a:pt x="66" y="98"/>
                </a:lnTo>
                <a:lnTo>
                  <a:pt x="63" y="99"/>
                </a:lnTo>
                <a:lnTo>
                  <a:pt x="62" y="99"/>
                </a:lnTo>
                <a:lnTo>
                  <a:pt x="57" y="99"/>
                </a:lnTo>
                <a:lnTo>
                  <a:pt x="56" y="101"/>
                </a:lnTo>
                <a:lnTo>
                  <a:pt x="53" y="101"/>
                </a:lnTo>
                <a:lnTo>
                  <a:pt x="53" y="102"/>
                </a:lnTo>
                <a:lnTo>
                  <a:pt x="51" y="102"/>
                </a:lnTo>
                <a:lnTo>
                  <a:pt x="50" y="105"/>
                </a:lnTo>
                <a:lnTo>
                  <a:pt x="50" y="107"/>
                </a:lnTo>
                <a:lnTo>
                  <a:pt x="50" y="110"/>
                </a:lnTo>
                <a:lnTo>
                  <a:pt x="50" y="111"/>
                </a:lnTo>
                <a:lnTo>
                  <a:pt x="50" y="113"/>
                </a:lnTo>
                <a:lnTo>
                  <a:pt x="48" y="113"/>
                </a:lnTo>
                <a:lnTo>
                  <a:pt x="46" y="113"/>
                </a:lnTo>
                <a:lnTo>
                  <a:pt x="44" y="113"/>
                </a:lnTo>
                <a:lnTo>
                  <a:pt x="43" y="114"/>
                </a:lnTo>
                <a:lnTo>
                  <a:pt x="41" y="114"/>
                </a:lnTo>
                <a:lnTo>
                  <a:pt x="40" y="116"/>
                </a:lnTo>
                <a:lnTo>
                  <a:pt x="34" y="108"/>
                </a:lnTo>
                <a:lnTo>
                  <a:pt x="38" y="105"/>
                </a:lnTo>
                <a:lnTo>
                  <a:pt x="40" y="79"/>
                </a:lnTo>
                <a:lnTo>
                  <a:pt x="4" y="77"/>
                </a:lnTo>
                <a:lnTo>
                  <a:pt x="6" y="75"/>
                </a:lnTo>
                <a:lnTo>
                  <a:pt x="3" y="75"/>
                </a:lnTo>
                <a:lnTo>
                  <a:pt x="4" y="64"/>
                </a:lnTo>
                <a:lnTo>
                  <a:pt x="0" y="63"/>
                </a:lnTo>
                <a:lnTo>
                  <a:pt x="0" y="60"/>
                </a:lnTo>
                <a:lnTo>
                  <a:pt x="2" y="58"/>
                </a:lnTo>
                <a:lnTo>
                  <a:pt x="4" y="60"/>
                </a:lnTo>
                <a:lnTo>
                  <a:pt x="6" y="53"/>
                </a:lnTo>
                <a:lnTo>
                  <a:pt x="18" y="53"/>
                </a:lnTo>
                <a:lnTo>
                  <a:pt x="32" y="54"/>
                </a:lnTo>
                <a:lnTo>
                  <a:pt x="34" y="50"/>
                </a:lnTo>
                <a:lnTo>
                  <a:pt x="46" y="50"/>
                </a:lnTo>
                <a:lnTo>
                  <a:pt x="47" y="31"/>
                </a:lnTo>
                <a:lnTo>
                  <a:pt x="66" y="32"/>
                </a:lnTo>
                <a:lnTo>
                  <a:pt x="66" y="31"/>
                </a:lnTo>
                <a:lnTo>
                  <a:pt x="66" y="28"/>
                </a:lnTo>
                <a:lnTo>
                  <a:pt x="69" y="28"/>
                </a:lnTo>
                <a:lnTo>
                  <a:pt x="70" y="26"/>
                </a:lnTo>
                <a:lnTo>
                  <a:pt x="72" y="25"/>
                </a:lnTo>
                <a:lnTo>
                  <a:pt x="76" y="29"/>
                </a:lnTo>
                <a:lnTo>
                  <a:pt x="78" y="29"/>
                </a:lnTo>
                <a:lnTo>
                  <a:pt x="79" y="0"/>
                </a:lnTo>
                <a:lnTo>
                  <a:pt x="94" y="0"/>
                </a:lnTo>
                <a:lnTo>
                  <a:pt x="125" y="3"/>
                </a:lnTo>
                <a:lnTo>
                  <a:pt x="125" y="6"/>
                </a:lnTo>
                <a:lnTo>
                  <a:pt x="151" y="9"/>
                </a:lnTo>
                <a:lnTo>
                  <a:pt x="151" y="13"/>
                </a:lnTo>
                <a:lnTo>
                  <a:pt x="158" y="13"/>
                </a:lnTo>
                <a:lnTo>
                  <a:pt x="160" y="9"/>
                </a:lnTo>
                <a:lnTo>
                  <a:pt x="183" y="10"/>
                </a:lnTo>
                <a:lnTo>
                  <a:pt x="185" y="6"/>
                </a:lnTo>
                <a:lnTo>
                  <a:pt x="186" y="1"/>
                </a:lnTo>
                <a:lnTo>
                  <a:pt x="191" y="3"/>
                </a:lnTo>
                <a:lnTo>
                  <a:pt x="195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90" name="Freeform 287"/>
          <p:cNvSpPr>
            <a:spLocks noEditPoints="1"/>
          </p:cNvSpPr>
          <p:nvPr/>
        </p:nvSpPr>
        <p:spPr bwMode="auto">
          <a:xfrm rot="21334256">
            <a:off x="16040592" y="921325"/>
            <a:ext cx="493810" cy="573960"/>
          </a:xfrm>
          <a:custGeom>
            <a:avLst/>
            <a:gdLst>
              <a:gd name="T0" fmla="*/ 2147483647 w 160"/>
              <a:gd name="T1" fmla="*/ 2147483647 h 211"/>
              <a:gd name="T2" fmla="*/ 2147483647 w 160"/>
              <a:gd name="T3" fmla="*/ 2147483647 h 211"/>
              <a:gd name="T4" fmla="*/ 2147483647 w 160"/>
              <a:gd name="T5" fmla="*/ 2147483647 h 211"/>
              <a:gd name="T6" fmla="*/ 2147483647 w 160"/>
              <a:gd name="T7" fmla="*/ 2147483647 h 211"/>
              <a:gd name="T8" fmla="*/ 2147483647 w 160"/>
              <a:gd name="T9" fmla="*/ 2147483647 h 211"/>
              <a:gd name="T10" fmla="*/ 2147483647 w 160"/>
              <a:gd name="T11" fmla="*/ 2147483647 h 211"/>
              <a:gd name="T12" fmla="*/ 2147483647 w 160"/>
              <a:gd name="T13" fmla="*/ 2147483647 h 211"/>
              <a:gd name="T14" fmla="*/ 2147483647 w 160"/>
              <a:gd name="T15" fmla="*/ 2147483647 h 211"/>
              <a:gd name="T16" fmla="*/ 2147483647 w 160"/>
              <a:gd name="T17" fmla="*/ 2147483647 h 211"/>
              <a:gd name="T18" fmla="*/ 2147483647 w 160"/>
              <a:gd name="T19" fmla="*/ 2147483647 h 211"/>
              <a:gd name="T20" fmla="*/ 2147483647 w 160"/>
              <a:gd name="T21" fmla="*/ 2147483647 h 211"/>
              <a:gd name="T22" fmla="*/ 2147483647 w 160"/>
              <a:gd name="T23" fmla="*/ 2147483647 h 211"/>
              <a:gd name="T24" fmla="*/ 2147483647 w 160"/>
              <a:gd name="T25" fmla="*/ 2147483647 h 211"/>
              <a:gd name="T26" fmla="*/ 2147483647 w 160"/>
              <a:gd name="T27" fmla="*/ 2147483647 h 211"/>
              <a:gd name="T28" fmla="*/ 2147483647 w 160"/>
              <a:gd name="T29" fmla="*/ 2147483647 h 211"/>
              <a:gd name="T30" fmla="*/ 2147483647 w 160"/>
              <a:gd name="T31" fmla="*/ 2147483647 h 211"/>
              <a:gd name="T32" fmla="*/ 2147483647 w 160"/>
              <a:gd name="T33" fmla="*/ 2147483647 h 211"/>
              <a:gd name="T34" fmla="*/ 2147483647 w 160"/>
              <a:gd name="T35" fmla="*/ 2147483647 h 211"/>
              <a:gd name="T36" fmla="*/ 2147483647 w 160"/>
              <a:gd name="T37" fmla="*/ 2147483647 h 211"/>
              <a:gd name="T38" fmla="*/ 2147483647 w 160"/>
              <a:gd name="T39" fmla="*/ 2147483647 h 211"/>
              <a:gd name="T40" fmla="*/ 2147483647 w 160"/>
              <a:gd name="T41" fmla="*/ 2147483647 h 211"/>
              <a:gd name="T42" fmla="*/ 2147483647 w 160"/>
              <a:gd name="T43" fmla="*/ 2147483647 h 211"/>
              <a:gd name="T44" fmla="*/ 2147483647 w 160"/>
              <a:gd name="T45" fmla="*/ 2147483647 h 211"/>
              <a:gd name="T46" fmla="*/ 2147483647 w 160"/>
              <a:gd name="T47" fmla="*/ 2147483647 h 211"/>
              <a:gd name="T48" fmla="*/ 2147483647 w 160"/>
              <a:gd name="T49" fmla="*/ 2147483647 h 211"/>
              <a:gd name="T50" fmla="*/ 2147483647 w 160"/>
              <a:gd name="T51" fmla="*/ 2147483647 h 211"/>
              <a:gd name="T52" fmla="*/ 2147483647 w 160"/>
              <a:gd name="T53" fmla="*/ 2147483647 h 211"/>
              <a:gd name="T54" fmla="*/ 2147483647 w 160"/>
              <a:gd name="T55" fmla="*/ 2147483647 h 211"/>
              <a:gd name="T56" fmla="*/ 2147483647 w 160"/>
              <a:gd name="T57" fmla="*/ 2147483647 h 211"/>
              <a:gd name="T58" fmla="*/ 2147483647 w 160"/>
              <a:gd name="T59" fmla="*/ 2147483647 h 211"/>
              <a:gd name="T60" fmla="*/ 2147483647 w 160"/>
              <a:gd name="T61" fmla="*/ 2147483647 h 211"/>
              <a:gd name="T62" fmla="*/ 2147483647 w 160"/>
              <a:gd name="T63" fmla="*/ 2147483647 h 211"/>
              <a:gd name="T64" fmla="*/ 2147483647 w 160"/>
              <a:gd name="T65" fmla="*/ 2147483647 h 211"/>
              <a:gd name="T66" fmla="*/ 2147483647 w 160"/>
              <a:gd name="T67" fmla="*/ 2147483647 h 211"/>
              <a:gd name="T68" fmla="*/ 2147483647 w 160"/>
              <a:gd name="T69" fmla="*/ 2147483647 h 211"/>
              <a:gd name="T70" fmla="*/ 2147483647 w 160"/>
              <a:gd name="T71" fmla="*/ 2147483647 h 211"/>
              <a:gd name="T72" fmla="*/ 2147483647 w 160"/>
              <a:gd name="T73" fmla="*/ 2147483647 h 211"/>
              <a:gd name="T74" fmla="*/ 2147483647 w 160"/>
              <a:gd name="T75" fmla="*/ 2147483647 h 211"/>
              <a:gd name="T76" fmla="*/ 2147483647 w 160"/>
              <a:gd name="T77" fmla="*/ 2147483647 h 211"/>
              <a:gd name="T78" fmla="*/ 0 w 160"/>
              <a:gd name="T79" fmla="*/ 2147483647 h 211"/>
              <a:gd name="T80" fmla="*/ 2147483647 w 160"/>
              <a:gd name="T81" fmla="*/ 2147483647 h 211"/>
              <a:gd name="T82" fmla="*/ 2147483647 w 160"/>
              <a:gd name="T83" fmla="*/ 2147483647 h 211"/>
              <a:gd name="T84" fmla="*/ 2147483647 w 160"/>
              <a:gd name="T85" fmla="*/ 2147483647 h 211"/>
              <a:gd name="T86" fmla="*/ 2147483647 w 160"/>
              <a:gd name="T87" fmla="*/ 0 h 211"/>
              <a:gd name="T88" fmla="*/ 2147483647 w 160"/>
              <a:gd name="T89" fmla="*/ 2147483647 h 211"/>
              <a:gd name="T90" fmla="*/ 2147483647 w 160"/>
              <a:gd name="T91" fmla="*/ 2147483647 h 211"/>
              <a:gd name="T92" fmla="*/ 2147483647 w 160"/>
              <a:gd name="T93" fmla="*/ 2147483647 h 211"/>
              <a:gd name="T94" fmla="*/ 2147483647 w 160"/>
              <a:gd name="T95" fmla="*/ 2147483647 h 211"/>
              <a:gd name="T96" fmla="*/ 2147483647 w 160"/>
              <a:gd name="T97" fmla="*/ 2147483647 h 211"/>
              <a:gd name="T98" fmla="*/ 2147483647 w 160"/>
              <a:gd name="T99" fmla="*/ 2147483647 h 21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60"/>
              <a:gd name="T151" fmla="*/ 0 h 211"/>
              <a:gd name="T152" fmla="*/ 160 w 160"/>
              <a:gd name="T153" fmla="*/ 211 h 21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60" h="211">
                <a:moveTo>
                  <a:pt x="48" y="8"/>
                </a:moveTo>
                <a:lnTo>
                  <a:pt x="53" y="10"/>
                </a:lnTo>
                <a:lnTo>
                  <a:pt x="57" y="8"/>
                </a:lnTo>
                <a:lnTo>
                  <a:pt x="70" y="5"/>
                </a:lnTo>
                <a:lnTo>
                  <a:pt x="73" y="4"/>
                </a:lnTo>
                <a:lnTo>
                  <a:pt x="79" y="4"/>
                </a:lnTo>
                <a:lnTo>
                  <a:pt x="82" y="4"/>
                </a:lnTo>
                <a:lnTo>
                  <a:pt x="87" y="5"/>
                </a:lnTo>
                <a:lnTo>
                  <a:pt x="90" y="5"/>
                </a:lnTo>
                <a:lnTo>
                  <a:pt x="88" y="7"/>
                </a:lnTo>
                <a:lnTo>
                  <a:pt x="88" y="10"/>
                </a:lnTo>
                <a:lnTo>
                  <a:pt x="88" y="16"/>
                </a:lnTo>
                <a:lnTo>
                  <a:pt x="88" y="23"/>
                </a:lnTo>
                <a:lnTo>
                  <a:pt x="88" y="26"/>
                </a:lnTo>
                <a:lnTo>
                  <a:pt x="94" y="26"/>
                </a:lnTo>
                <a:lnTo>
                  <a:pt x="100" y="26"/>
                </a:lnTo>
                <a:lnTo>
                  <a:pt x="103" y="27"/>
                </a:lnTo>
                <a:lnTo>
                  <a:pt x="109" y="27"/>
                </a:lnTo>
                <a:lnTo>
                  <a:pt x="114" y="29"/>
                </a:lnTo>
                <a:lnTo>
                  <a:pt x="119" y="29"/>
                </a:lnTo>
                <a:lnTo>
                  <a:pt x="125" y="30"/>
                </a:lnTo>
                <a:lnTo>
                  <a:pt x="132" y="30"/>
                </a:lnTo>
                <a:lnTo>
                  <a:pt x="136" y="30"/>
                </a:lnTo>
                <a:lnTo>
                  <a:pt x="141" y="30"/>
                </a:lnTo>
                <a:lnTo>
                  <a:pt x="139" y="26"/>
                </a:lnTo>
                <a:lnTo>
                  <a:pt x="141" y="25"/>
                </a:lnTo>
                <a:lnTo>
                  <a:pt x="144" y="25"/>
                </a:lnTo>
                <a:lnTo>
                  <a:pt x="150" y="25"/>
                </a:lnTo>
                <a:lnTo>
                  <a:pt x="154" y="26"/>
                </a:lnTo>
                <a:lnTo>
                  <a:pt x="158" y="25"/>
                </a:lnTo>
                <a:lnTo>
                  <a:pt x="160" y="25"/>
                </a:lnTo>
                <a:lnTo>
                  <a:pt x="160" y="29"/>
                </a:lnTo>
                <a:lnTo>
                  <a:pt x="158" y="32"/>
                </a:lnTo>
                <a:lnTo>
                  <a:pt x="154" y="32"/>
                </a:lnTo>
                <a:lnTo>
                  <a:pt x="150" y="30"/>
                </a:lnTo>
                <a:lnTo>
                  <a:pt x="148" y="32"/>
                </a:lnTo>
                <a:lnTo>
                  <a:pt x="148" y="38"/>
                </a:lnTo>
                <a:lnTo>
                  <a:pt x="148" y="42"/>
                </a:lnTo>
                <a:lnTo>
                  <a:pt x="147" y="48"/>
                </a:lnTo>
                <a:lnTo>
                  <a:pt x="147" y="54"/>
                </a:lnTo>
                <a:lnTo>
                  <a:pt x="147" y="60"/>
                </a:lnTo>
                <a:lnTo>
                  <a:pt x="145" y="68"/>
                </a:lnTo>
                <a:lnTo>
                  <a:pt x="144" y="68"/>
                </a:lnTo>
                <a:lnTo>
                  <a:pt x="136" y="74"/>
                </a:lnTo>
                <a:lnTo>
                  <a:pt x="136" y="77"/>
                </a:lnTo>
                <a:lnTo>
                  <a:pt x="136" y="82"/>
                </a:lnTo>
                <a:lnTo>
                  <a:pt x="136" y="83"/>
                </a:lnTo>
                <a:lnTo>
                  <a:pt x="136" y="85"/>
                </a:lnTo>
                <a:lnTo>
                  <a:pt x="136" y="86"/>
                </a:lnTo>
                <a:lnTo>
                  <a:pt x="136" y="88"/>
                </a:lnTo>
                <a:lnTo>
                  <a:pt x="136" y="89"/>
                </a:lnTo>
                <a:lnTo>
                  <a:pt x="136" y="90"/>
                </a:lnTo>
                <a:lnTo>
                  <a:pt x="136" y="92"/>
                </a:lnTo>
                <a:lnTo>
                  <a:pt x="136" y="95"/>
                </a:lnTo>
                <a:lnTo>
                  <a:pt x="135" y="98"/>
                </a:lnTo>
                <a:lnTo>
                  <a:pt x="136" y="99"/>
                </a:lnTo>
                <a:lnTo>
                  <a:pt x="133" y="101"/>
                </a:lnTo>
                <a:lnTo>
                  <a:pt x="133" y="102"/>
                </a:lnTo>
                <a:lnTo>
                  <a:pt x="133" y="104"/>
                </a:lnTo>
                <a:lnTo>
                  <a:pt x="133" y="107"/>
                </a:lnTo>
                <a:lnTo>
                  <a:pt x="133" y="111"/>
                </a:lnTo>
                <a:lnTo>
                  <a:pt x="133" y="118"/>
                </a:lnTo>
                <a:lnTo>
                  <a:pt x="133" y="124"/>
                </a:lnTo>
                <a:lnTo>
                  <a:pt x="132" y="131"/>
                </a:lnTo>
                <a:lnTo>
                  <a:pt x="133" y="133"/>
                </a:lnTo>
                <a:lnTo>
                  <a:pt x="131" y="137"/>
                </a:lnTo>
                <a:lnTo>
                  <a:pt x="129" y="151"/>
                </a:lnTo>
                <a:lnTo>
                  <a:pt x="100" y="149"/>
                </a:lnTo>
                <a:lnTo>
                  <a:pt x="98" y="178"/>
                </a:lnTo>
                <a:lnTo>
                  <a:pt x="97" y="178"/>
                </a:lnTo>
                <a:lnTo>
                  <a:pt x="94" y="177"/>
                </a:lnTo>
                <a:lnTo>
                  <a:pt x="90" y="177"/>
                </a:lnTo>
                <a:lnTo>
                  <a:pt x="91" y="178"/>
                </a:lnTo>
                <a:lnTo>
                  <a:pt x="92" y="178"/>
                </a:lnTo>
                <a:lnTo>
                  <a:pt x="95" y="181"/>
                </a:lnTo>
                <a:lnTo>
                  <a:pt x="98" y="181"/>
                </a:lnTo>
                <a:lnTo>
                  <a:pt x="104" y="183"/>
                </a:lnTo>
                <a:lnTo>
                  <a:pt x="109" y="184"/>
                </a:lnTo>
                <a:lnTo>
                  <a:pt x="109" y="186"/>
                </a:lnTo>
                <a:lnTo>
                  <a:pt x="107" y="189"/>
                </a:lnTo>
                <a:lnTo>
                  <a:pt x="109" y="190"/>
                </a:lnTo>
                <a:lnTo>
                  <a:pt x="104" y="190"/>
                </a:lnTo>
                <a:lnTo>
                  <a:pt x="103" y="202"/>
                </a:lnTo>
                <a:lnTo>
                  <a:pt x="101" y="209"/>
                </a:lnTo>
                <a:lnTo>
                  <a:pt x="43" y="205"/>
                </a:lnTo>
                <a:lnTo>
                  <a:pt x="43" y="211"/>
                </a:lnTo>
                <a:lnTo>
                  <a:pt x="38" y="209"/>
                </a:lnTo>
                <a:lnTo>
                  <a:pt x="34" y="209"/>
                </a:lnTo>
                <a:lnTo>
                  <a:pt x="32" y="206"/>
                </a:lnTo>
                <a:lnTo>
                  <a:pt x="29" y="206"/>
                </a:lnTo>
                <a:lnTo>
                  <a:pt x="28" y="206"/>
                </a:lnTo>
                <a:lnTo>
                  <a:pt x="26" y="203"/>
                </a:lnTo>
                <a:lnTo>
                  <a:pt x="24" y="202"/>
                </a:lnTo>
                <a:lnTo>
                  <a:pt x="19" y="202"/>
                </a:lnTo>
                <a:lnTo>
                  <a:pt x="18" y="196"/>
                </a:lnTo>
                <a:lnTo>
                  <a:pt x="16" y="196"/>
                </a:lnTo>
                <a:lnTo>
                  <a:pt x="15" y="197"/>
                </a:lnTo>
                <a:lnTo>
                  <a:pt x="13" y="199"/>
                </a:lnTo>
                <a:lnTo>
                  <a:pt x="12" y="199"/>
                </a:lnTo>
                <a:lnTo>
                  <a:pt x="16" y="155"/>
                </a:lnTo>
                <a:lnTo>
                  <a:pt x="29" y="156"/>
                </a:lnTo>
                <a:lnTo>
                  <a:pt x="31" y="149"/>
                </a:lnTo>
                <a:lnTo>
                  <a:pt x="21" y="148"/>
                </a:lnTo>
                <a:lnTo>
                  <a:pt x="24" y="126"/>
                </a:lnTo>
                <a:lnTo>
                  <a:pt x="25" y="112"/>
                </a:lnTo>
                <a:lnTo>
                  <a:pt x="21" y="111"/>
                </a:lnTo>
                <a:lnTo>
                  <a:pt x="21" y="104"/>
                </a:lnTo>
                <a:lnTo>
                  <a:pt x="16" y="102"/>
                </a:lnTo>
                <a:lnTo>
                  <a:pt x="18" y="95"/>
                </a:lnTo>
                <a:lnTo>
                  <a:pt x="21" y="96"/>
                </a:lnTo>
                <a:lnTo>
                  <a:pt x="25" y="96"/>
                </a:lnTo>
                <a:lnTo>
                  <a:pt x="28" y="98"/>
                </a:lnTo>
                <a:lnTo>
                  <a:pt x="31" y="96"/>
                </a:lnTo>
                <a:lnTo>
                  <a:pt x="34" y="96"/>
                </a:lnTo>
                <a:lnTo>
                  <a:pt x="38" y="93"/>
                </a:lnTo>
                <a:lnTo>
                  <a:pt x="43" y="92"/>
                </a:lnTo>
                <a:lnTo>
                  <a:pt x="47" y="90"/>
                </a:lnTo>
                <a:lnTo>
                  <a:pt x="48" y="92"/>
                </a:lnTo>
                <a:lnTo>
                  <a:pt x="50" y="92"/>
                </a:lnTo>
                <a:lnTo>
                  <a:pt x="53" y="90"/>
                </a:lnTo>
                <a:lnTo>
                  <a:pt x="54" y="90"/>
                </a:lnTo>
                <a:lnTo>
                  <a:pt x="56" y="90"/>
                </a:lnTo>
                <a:lnTo>
                  <a:pt x="57" y="90"/>
                </a:lnTo>
                <a:lnTo>
                  <a:pt x="57" y="86"/>
                </a:lnTo>
                <a:lnTo>
                  <a:pt x="59" y="85"/>
                </a:lnTo>
                <a:lnTo>
                  <a:pt x="59" y="80"/>
                </a:lnTo>
                <a:lnTo>
                  <a:pt x="57" y="74"/>
                </a:lnTo>
                <a:lnTo>
                  <a:pt x="54" y="68"/>
                </a:lnTo>
                <a:lnTo>
                  <a:pt x="53" y="66"/>
                </a:lnTo>
                <a:lnTo>
                  <a:pt x="46" y="61"/>
                </a:lnTo>
                <a:lnTo>
                  <a:pt x="43" y="60"/>
                </a:lnTo>
                <a:lnTo>
                  <a:pt x="34" y="52"/>
                </a:lnTo>
                <a:lnTo>
                  <a:pt x="29" y="52"/>
                </a:lnTo>
                <a:lnTo>
                  <a:pt x="26" y="52"/>
                </a:lnTo>
                <a:lnTo>
                  <a:pt x="21" y="51"/>
                </a:lnTo>
                <a:lnTo>
                  <a:pt x="18" y="49"/>
                </a:lnTo>
                <a:lnTo>
                  <a:pt x="16" y="49"/>
                </a:lnTo>
                <a:lnTo>
                  <a:pt x="13" y="49"/>
                </a:lnTo>
                <a:lnTo>
                  <a:pt x="9" y="49"/>
                </a:lnTo>
                <a:lnTo>
                  <a:pt x="6" y="49"/>
                </a:lnTo>
                <a:lnTo>
                  <a:pt x="6" y="51"/>
                </a:lnTo>
                <a:lnTo>
                  <a:pt x="5" y="52"/>
                </a:lnTo>
                <a:lnTo>
                  <a:pt x="3" y="55"/>
                </a:lnTo>
                <a:lnTo>
                  <a:pt x="3" y="57"/>
                </a:lnTo>
                <a:lnTo>
                  <a:pt x="3" y="60"/>
                </a:lnTo>
                <a:lnTo>
                  <a:pt x="3" y="63"/>
                </a:lnTo>
                <a:lnTo>
                  <a:pt x="3" y="64"/>
                </a:lnTo>
                <a:lnTo>
                  <a:pt x="2" y="63"/>
                </a:lnTo>
                <a:lnTo>
                  <a:pt x="2" y="61"/>
                </a:lnTo>
                <a:lnTo>
                  <a:pt x="0" y="57"/>
                </a:lnTo>
                <a:lnTo>
                  <a:pt x="0" y="54"/>
                </a:lnTo>
                <a:lnTo>
                  <a:pt x="2" y="48"/>
                </a:lnTo>
                <a:lnTo>
                  <a:pt x="3" y="45"/>
                </a:lnTo>
                <a:lnTo>
                  <a:pt x="5" y="41"/>
                </a:lnTo>
                <a:lnTo>
                  <a:pt x="5" y="38"/>
                </a:lnTo>
                <a:lnTo>
                  <a:pt x="7" y="30"/>
                </a:lnTo>
                <a:lnTo>
                  <a:pt x="10" y="20"/>
                </a:lnTo>
                <a:lnTo>
                  <a:pt x="15" y="14"/>
                </a:lnTo>
                <a:lnTo>
                  <a:pt x="18" y="10"/>
                </a:lnTo>
                <a:lnTo>
                  <a:pt x="19" y="8"/>
                </a:lnTo>
                <a:lnTo>
                  <a:pt x="24" y="7"/>
                </a:lnTo>
                <a:lnTo>
                  <a:pt x="26" y="5"/>
                </a:lnTo>
                <a:lnTo>
                  <a:pt x="28" y="4"/>
                </a:lnTo>
                <a:lnTo>
                  <a:pt x="31" y="1"/>
                </a:lnTo>
                <a:lnTo>
                  <a:pt x="34" y="0"/>
                </a:lnTo>
                <a:lnTo>
                  <a:pt x="37" y="0"/>
                </a:lnTo>
                <a:lnTo>
                  <a:pt x="40" y="1"/>
                </a:lnTo>
                <a:lnTo>
                  <a:pt x="43" y="4"/>
                </a:lnTo>
                <a:lnTo>
                  <a:pt x="47" y="8"/>
                </a:lnTo>
                <a:lnTo>
                  <a:pt x="48" y="8"/>
                </a:lnTo>
                <a:close/>
                <a:moveTo>
                  <a:pt x="7" y="66"/>
                </a:moveTo>
                <a:lnTo>
                  <a:pt x="7" y="67"/>
                </a:lnTo>
                <a:lnTo>
                  <a:pt x="6" y="67"/>
                </a:lnTo>
                <a:lnTo>
                  <a:pt x="6" y="66"/>
                </a:lnTo>
                <a:lnTo>
                  <a:pt x="5" y="66"/>
                </a:lnTo>
                <a:lnTo>
                  <a:pt x="6" y="64"/>
                </a:lnTo>
                <a:lnTo>
                  <a:pt x="7" y="66"/>
                </a:lnTo>
                <a:close/>
                <a:moveTo>
                  <a:pt x="10" y="68"/>
                </a:moveTo>
                <a:lnTo>
                  <a:pt x="10" y="68"/>
                </a:lnTo>
                <a:lnTo>
                  <a:pt x="9" y="68"/>
                </a:lnTo>
                <a:lnTo>
                  <a:pt x="9" y="67"/>
                </a:lnTo>
                <a:lnTo>
                  <a:pt x="10" y="67"/>
                </a:lnTo>
                <a:lnTo>
                  <a:pt x="10" y="68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1" name="Rectangle 637"/>
          <p:cNvSpPr>
            <a:spLocks noChangeArrowheads="1"/>
          </p:cNvSpPr>
          <p:nvPr/>
        </p:nvSpPr>
        <p:spPr bwMode="auto">
          <a:xfrm rot="21334256">
            <a:off x="17158826" y="4441167"/>
            <a:ext cx="37350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>
                <a:latin typeface="Times New Roman" pitchFamily="18" charset="0"/>
                <a:cs typeface="Times New Roman" pitchFamily="18" charset="0"/>
              </a:rPr>
              <a:t>МО г. Сочи</a:t>
            </a:r>
            <a:endParaRPr lang="ru-RU" alt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2" name="Rectangle 647"/>
          <p:cNvSpPr>
            <a:spLocks noChangeArrowheads="1"/>
          </p:cNvSpPr>
          <p:nvPr/>
        </p:nvSpPr>
        <p:spPr bwMode="auto">
          <a:xfrm rot="21334256">
            <a:off x="15823665" y="1305641"/>
            <a:ext cx="23083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Ейский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3" name="Rectangle 656"/>
          <p:cNvSpPr>
            <a:spLocks noChangeArrowheads="1"/>
          </p:cNvSpPr>
          <p:nvPr/>
        </p:nvSpPr>
        <p:spPr bwMode="auto">
          <a:xfrm rot="21334256">
            <a:off x="16246854" y="3343954"/>
            <a:ext cx="33663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4" name="Rectangle 670"/>
          <p:cNvSpPr>
            <a:spLocks noChangeArrowheads="1"/>
          </p:cNvSpPr>
          <p:nvPr/>
        </p:nvSpPr>
        <p:spPr bwMode="auto">
          <a:xfrm rot="21334256">
            <a:off x="16358808" y="1731325"/>
            <a:ext cx="34144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Каневский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5" name="Rectangle 683"/>
          <p:cNvSpPr>
            <a:spLocks noChangeArrowheads="1"/>
          </p:cNvSpPr>
          <p:nvPr/>
        </p:nvSpPr>
        <p:spPr bwMode="auto">
          <a:xfrm rot="21334256">
            <a:off x="17046385" y="1185366"/>
            <a:ext cx="35586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Кущевский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" name="Rectangle 696"/>
          <p:cNvSpPr>
            <a:spLocks noChangeArrowheads="1"/>
          </p:cNvSpPr>
          <p:nvPr/>
        </p:nvSpPr>
        <p:spPr bwMode="auto">
          <a:xfrm rot="21334256">
            <a:off x="16572962" y="3848619"/>
            <a:ext cx="41036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Туапсинский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" name="Rectangle 703"/>
          <p:cNvSpPr>
            <a:spLocks noChangeArrowheads="1"/>
          </p:cNvSpPr>
          <p:nvPr/>
        </p:nvSpPr>
        <p:spPr bwMode="auto">
          <a:xfrm rot="21334256">
            <a:off x="14788282" y="2762497"/>
            <a:ext cx="40075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Темрюкский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8" name="Rectangle 704"/>
          <p:cNvSpPr>
            <a:spLocks noChangeArrowheads="1"/>
          </p:cNvSpPr>
          <p:nvPr/>
        </p:nvSpPr>
        <p:spPr bwMode="auto">
          <a:xfrm rot="21334256">
            <a:off x="16613425" y="2731538"/>
            <a:ext cx="27251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Динской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9" name="Rectangle 707"/>
          <p:cNvSpPr>
            <a:spLocks noChangeArrowheads="1"/>
          </p:cNvSpPr>
          <p:nvPr/>
        </p:nvSpPr>
        <p:spPr bwMode="auto">
          <a:xfrm rot="21334256">
            <a:off x="17617380" y="2086100"/>
            <a:ext cx="37670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Тихорецкий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0" name="Rectangle 708"/>
          <p:cNvSpPr>
            <a:spLocks noChangeArrowheads="1"/>
          </p:cNvSpPr>
          <p:nvPr/>
        </p:nvSpPr>
        <p:spPr bwMode="auto">
          <a:xfrm rot="21334256">
            <a:off x="15468980" y="2952549"/>
            <a:ext cx="33823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Крымский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1" name="Rectangle 712"/>
          <p:cNvSpPr>
            <a:spLocks noChangeArrowheads="1"/>
          </p:cNvSpPr>
          <p:nvPr/>
        </p:nvSpPr>
        <p:spPr bwMode="auto">
          <a:xfrm rot="21334256">
            <a:off x="17227679" y="1777547"/>
            <a:ext cx="37991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Павловский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2" name="Rectangle 718"/>
          <p:cNvSpPr>
            <a:spLocks noChangeArrowheads="1"/>
          </p:cNvSpPr>
          <p:nvPr/>
        </p:nvSpPr>
        <p:spPr bwMode="auto">
          <a:xfrm rot="21334256">
            <a:off x="18018038" y="3969726"/>
            <a:ext cx="41036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Мостовский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3" name="Rectangle 743"/>
          <p:cNvSpPr>
            <a:spLocks noChangeArrowheads="1"/>
          </p:cNvSpPr>
          <p:nvPr/>
        </p:nvSpPr>
        <p:spPr bwMode="auto">
          <a:xfrm rot="21334256">
            <a:off x="15396260" y="2443828"/>
            <a:ext cx="37670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Славянский</a:t>
            </a:r>
            <a:endParaRPr lang="ru-RU" alt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4" name="Rectangle 750"/>
          <p:cNvSpPr>
            <a:spLocks noChangeArrowheads="1"/>
          </p:cNvSpPr>
          <p:nvPr/>
        </p:nvSpPr>
        <p:spPr bwMode="auto">
          <a:xfrm rot="21334256">
            <a:off x="17100213" y="3657462"/>
            <a:ext cx="43762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Апшеронский</a:t>
            </a:r>
          </a:p>
        </p:txBody>
      </p:sp>
      <p:sp>
        <p:nvSpPr>
          <p:cNvPr id="305" name="Rectangle 760"/>
          <p:cNvSpPr>
            <a:spLocks noChangeArrowheads="1"/>
          </p:cNvSpPr>
          <p:nvPr/>
        </p:nvSpPr>
        <p:spPr bwMode="auto">
          <a:xfrm rot="21334256">
            <a:off x="15879461" y="3143539"/>
            <a:ext cx="30777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6" name="Rectangle 793"/>
          <p:cNvSpPr>
            <a:spLocks noChangeArrowheads="1"/>
          </p:cNvSpPr>
          <p:nvPr/>
        </p:nvSpPr>
        <p:spPr bwMode="auto">
          <a:xfrm rot="21334256">
            <a:off x="17809544" y="1837648"/>
            <a:ext cx="53540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Новопокровский</a:t>
            </a:r>
          </a:p>
        </p:txBody>
      </p:sp>
      <p:sp>
        <p:nvSpPr>
          <p:cNvPr id="307" name="Rectangle 806"/>
          <p:cNvSpPr>
            <a:spLocks noChangeArrowheads="1"/>
          </p:cNvSpPr>
          <p:nvPr/>
        </p:nvSpPr>
        <p:spPr bwMode="auto">
          <a:xfrm rot="21334256">
            <a:off x="17214544" y="2246769"/>
            <a:ext cx="45365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Выселковский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" name="Rectangle 808"/>
          <p:cNvSpPr>
            <a:spLocks noChangeArrowheads="1"/>
          </p:cNvSpPr>
          <p:nvPr/>
        </p:nvSpPr>
        <p:spPr bwMode="auto">
          <a:xfrm rot="21334256">
            <a:off x="18368212" y="2835066"/>
            <a:ext cx="49693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Новокубанский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9" name="Rectangle 821"/>
          <p:cNvSpPr>
            <a:spLocks noChangeArrowheads="1"/>
          </p:cNvSpPr>
          <p:nvPr/>
        </p:nvSpPr>
        <p:spPr bwMode="auto">
          <a:xfrm rot="21334256">
            <a:off x="16417274" y="2330355"/>
            <a:ext cx="44082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Тимашевский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0" name="Rectangle 823"/>
          <p:cNvSpPr>
            <a:spLocks noChangeArrowheads="1"/>
          </p:cNvSpPr>
          <p:nvPr/>
        </p:nvSpPr>
        <p:spPr bwMode="auto">
          <a:xfrm rot="21334256">
            <a:off x="16871879" y="2421810"/>
            <a:ext cx="41838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Кореновский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1" name="Rectangle 826"/>
          <p:cNvSpPr>
            <a:spLocks noChangeArrowheads="1"/>
          </p:cNvSpPr>
          <p:nvPr/>
        </p:nvSpPr>
        <p:spPr bwMode="auto">
          <a:xfrm rot="21334256">
            <a:off x="15926942" y="2265755"/>
            <a:ext cx="42319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Калининский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2" name="Rectangle 827"/>
          <p:cNvSpPr>
            <a:spLocks noChangeArrowheads="1"/>
          </p:cNvSpPr>
          <p:nvPr/>
        </p:nvSpPr>
        <p:spPr bwMode="auto">
          <a:xfrm rot="21334256">
            <a:off x="17483352" y="1435752"/>
            <a:ext cx="39433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Крыловский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3" name="Rectangle 833"/>
          <p:cNvSpPr>
            <a:spLocks noChangeArrowheads="1"/>
          </p:cNvSpPr>
          <p:nvPr/>
        </p:nvSpPr>
        <p:spPr bwMode="auto">
          <a:xfrm rot="21334256">
            <a:off x="17968230" y="2408193"/>
            <a:ext cx="37350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Кавказский</a:t>
            </a:r>
          </a:p>
        </p:txBody>
      </p:sp>
      <p:sp>
        <p:nvSpPr>
          <p:cNvPr id="314" name="Rectangle 834"/>
          <p:cNvSpPr>
            <a:spLocks noChangeArrowheads="1"/>
          </p:cNvSpPr>
          <p:nvPr/>
        </p:nvSpPr>
        <p:spPr bwMode="auto">
          <a:xfrm rot="21334256">
            <a:off x="18740422" y="3160771"/>
            <a:ext cx="346249" cy="10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Успенски</a:t>
            </a:r>
            <a:r>
              <a:rPr lang="ru-RU" altLang="ru-RU" sz="675" i="1" dirty="0">
                <a:latin typeface="Times New Roman" pitchFamily="18" charset="0"/>
                <a:cs typeface="Times New Roman" pitchFamily="18" charset="0"/>
              </a:rPr>
              <a:t>й</a:t>
            </a:r>
            <a:endParaRPr lang="ru-RU" altLang="ru-RU" sz="27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5" name="Rectangle 836"/>
          <p:cNvSpPr>
            <a:spLocks noChangeArrowheads="1"/>
          </p:cNvSpPr>
          <p:nvPr/>
        </p:nvSpPr>
        <p:spPr bwMode="auto">
          <a:xfrm rot="21334256">
            <a:off x="15799210" y="2651871"/>
            <a:ext cx="58349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Красноармейский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6" name="Rectangle 843"/>
          <p:cNvSpPr>
            <a:spLocks noChangeArrowheads="1"/>
          </p:cNvSpPr>
          <p:nvPr/>
        </p:nvSpPr>
        <p:spPr bwMode="auto">
          <a:xfrm rot="21334256">
            <a:off x="18450899" y="2085129"/>
            <a:ext cx="43762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 err="1">
                <a:latin typeface="Times New Roman" pitchFamily="18" charset="0"/>
                <a:cs typeface="Times New Roman" pitchFamily="18" charset="0"/>
              </a:rPr>
              <a:t>Белоглинский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" name="Rectangle 845"/>
          <p:cNvSpPr>
            <a:spLocks noChangeArrowheads="1"/>
          </p:cNvSpPr>
          <p:nvPr/>
        </p:nvSpPr>
        <p:spPr bwMode="auto">
          <a:xfrm rot="21334256">
            <a:off x="14894876" y="3007662"/>
            <a:ext cx="40876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Анапа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0" name="Rectangle 847"/>
          <p:cNvSpPr>
            <a:spLocks noChangeArrowheads="1"/>
          </p:cNvSpPr>
          <p:nvPr/>
        </p:nvSpPr>
        <p:spPr bwMode="auto">
          <a:xfrm rot="21334256">
            <a:off x="16451773" y="2078465"/>
            <a:ext cx="42800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Брюховецкий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1" name="Rectangle 852"/>
          <p:cNvSpPr>
            <a:spLocks noChangeArrowheads="1"/>
          </p:cNvSpPr>
          <p:nvPr/>
        </p:nvSpPr>
        <p:spPr bwMode="auto">
          <a:xfrm rot="21334256">
            <a:off x="15707815" y="1991291"/>
            <a:ext cx="75180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Приморско-Ахтарский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2" name="Rectangle 860"/>
          <p:cNvSpPr>
            <a:spLocks noChangeArrowheads="1"/>
          </p:cNvSpPr>
          <p:nvPr/>
        </p:nvSpPr>
        <p:spPr bwMode="auto">
          <a:xfrm rot="21334256">
            <a:off x="16162377" y="1180932"/>
            <a:ext cx="48571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Щербиновский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3" name="Rectangle 862"/>
          <p:cNvSpPr>
            <a:spLocks noChangeArrowheads="1"/>
          </p:cNvSpPr>
          <p:nvPr/>
        </p:nvSpPr>
        <p:spPr bwMode="auto">
          <a:xfrm rot="21334256">
            <a:off x="18049444" y="2677731"/>
            <a:ext cx="46968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Гулькевичский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4" name="Rectangle 865"/>
          <p:cNvSpPr>
            <a:spLocks noChangeArrowheads="1"/>
          </p:cNvSpPr>
          <p:nvPr/>
        </p:nvSpPr>
        <p:spPr bwMode="auto">
          <a:xfrm rot="21334256">
            <a:off x="16814432" y="1591308"/>
            <a:ext cx="49372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Ленинградский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5" name="Rectangle 870"/>
          <p:cNvSpPr>
            <a:spLocks noChangeArrowheads="1"/>
          </p:cNvSpPr>
          <p:nvPr/>
        </p:nvSpPr>
        <p:spPr bwMode="auto">
          <a:xfrm rot="21334256">
            <a:off x="17202605" y="2695497"/>
            <a:ext cx="55463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Усть-Лабинский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6" name="Rectangle 879"/>
          <p:cNvSpPr>
            <a:spLocks noChangeArrowheads="1"/>
          </p:cNvSpPr>
          <p:nvPr/>
        </p:nvSpPr>
        <p:spPr bwMode="auto">
          <a:xfrm rot="21334256">
            <a:off x="16654961" y="3425400"/>
            <a:ext cx="67326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 г. Горячий Ключ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" name="Rectangle 895"/>
          <p:cNvSpPr>
            <a:spLocks noChangeArrowheads="1"/>
          </p:cNvSpPr>
          <p:nvPr/>
        </p:nvSpPr>
        <p:spPr bwMode="auto">
          <a:xfrm rot="21334256">
            <a:off x="17601687" y="2562961"/>
            <a:ext cx="37189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Тбилисский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8" name="Rectangle 904"/>
          <p:cNvSpPr>
            <a:spLocks noChangeArrowheads="1"/>
          </p:cNvSpPr>
          <p:nvPr/>
        </p:nvSpPr>
        <p:spPr bwMode="auto">
          <a:xfrm rot="21334256">
            <a:off x="15839155" y="3587415"/>
            <a:ext cx="57547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Геленджик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9" name="Rectangle 915"/>
          <p:cNvSpPr>
            <a:spLocks noChangeArrowheads="1"/>
          </p:cNvSpPr>
          <p:nvPr/>
        </p:nvSpPr>
        <p:spPr bwMode="auto">
          <a:xfrm rot="21334256">
            <a:off x="16545165" y="1316323"/>
            <a:ext cx="495328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Староминский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0" name="Rectangle 953"/>
          <p:cNvSpPr>
            <a:spLocks noChangeArrowheads="1"/>
          </p:cNvSpPr>
          <p:nvPr/>
        </p:nvSpPr>
        <p:spPr bwMode="auto">
          <a:xfrm>
            <a:off x="14875861" y="3221751"/>
            <a:ext cx="66524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Новороссийск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1" name="Rectangle 960"/>
          <p:cNvSpPr>
            <a:spLocks noChangeArrowheads="1"/>
          </p:cNvSpPr>
          <p:nvPr/>
        </p:nvSpPr>
        <p:spPr bwMode="auto">
          <a:xfrm rot="21334256">
            <a:off x="16401407" y="2979894"/>
            <a:ext cx="56265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Краснодар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2" name="Rectangle 976"/>
          <p:cNvSpPr>
            <a:spLocks noChangeArrowheads="1"/>
          </p:cNvSpPr>
          <p:nvPr/>
        </p:nvSpPr>
        <p:spPr bwMode="auto">
          <a:xfrm rot="21334256">
            <a:off x="18390450" y="3024021"/>
            <a:ext cx="49212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 г. Армавир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6" name="Rectangle 766"/>
          <p:cNvSpPr>
            <a:spLocks noChangeArrowheads="1"/>
          </p:cNvSpPr>
          <p:nvPr/>
        </p:nvSpPr>
        <p:spPr bwMode="auto">
          <a:xfrm rot="21334256">
            <a:off x="18270803" y="3582939"/>
            <a:ext cx="35266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1" name="Rectangle 766"/>
          <p:cNvSpPr>
            <a:spLocks noChangeArrowheads="1"/>
          </p:cNvSpPr>
          <p:nvPr/>
        </p:nvSpPr>
        <p:spPr bwMode="auto">
          <a:xfrm rot="21334256">
            <a:off x="17931207" y="2998305"/>
            <a:ext cx="45365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Курганинский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2" name="Rectangle 766"/>
          <p:cNvSpPr>
            <a:spLocks noChangeArrowheads="1"/>
          </p:cNvSpPr>
          <p:nvPr/>
        </p:nvSpPr>
        <p:spPr bwMode="auto">
          <a:xfrm rot="21334256">
            <a:off x="17169312" y="3284455"/>
            <a:ext cx="47769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Белореченский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3" name="Rectangle 718"/>
          <p:cNvSpPr>
            <a:spLocks noChangeArrowheads="1"/>
          </p:cNvSpPr>
          <p:nvPr/>
        </p:nvSpPr>
        <p:spPr bwMode="auto">
          <a:xfrm rot="21334256">
            <a:off x="18679952" y="3790144"/>
            <a:ext cx="48410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Отрадненский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4" name="Freeform 279"/>
          <p:cNvSpPr>
            <a:spLocks/>
          </p:cNvSpPr>
          <p:nvPr/>
        </p:nvSpPr>
        <p:spPr bwMode="auto">
          <a:xfrm rot="21381802">
            <a:off x="16741888" y="4042346"/>
            <a:ext cx="1371387" cy="875534"/>
          </a:xfrm>
          <a:custGeom>
            <a:avLst/>
            <a:gdLst>
              <a:gd name="T0" fmla="*/ 2147483647 w 444"/>
              <a:gd name="T1" fmla="*/ 2147483647 h 321"/>
              <a:gd name="T2" fmla="*/ 2147483647 w 444"/>
              <a:gd name="T3" fmla="*/ 2147483647 h 321"/>
              <a:gd name="T4" fmla="*/ 2147483647 w 444"/>
              <a:gd name="T5" fmla="*/ 2147483647 h 321"/>
              <a:gd name="T6" fmla="*/ 2147483647 w 444"/>
              <a:gd name="T7" fmla="*/ 2147483647 h 321"/>
              <a:gd name="T8" fmla="*/ 2147483647 w 444"/>
              <a:gd name="T9" fmla="*/ 2147483647 h 321"/>
              <a:gd name="T10" fmla="*/ 2147483647 w 444"/>
              <a:gd name="T11" fmla="*/ 2147483647 h 321"/>
              <a:gd name="T12" fmla="*/ 2147483647 w 444"/>
              <a:gd name="T13" fmla="*/ 2147483647 h 321"/>
              <a:gd name="T14" fmla="*/ 2147483647 w 444"/>
              <a:gd name="T15" fmla="*/ 2147483647 h 321"/>
              <a:gd name="T16" fmla="*/ 2147483647 w 444"/>
              <a:gd name="T17" fmla="*/ 2147483647 h 321"/>
              <a:gd name="T18" fmla="*/ 2147483647 w 444"/>
              <a:gd name="T19" fmla="*/ 2147483647 h 321"/>
              <a:gd name="T20" fmla="*/ 2147483647 w 444"/>
              <a:gd name="T21" fmla="*/ 2147483647 h 321"/>
              <a:gd name="T22" fmla="*/ 2147483647 w 444"/>
              <a:gd name="T23" fmla="*/ 2147483647 h 321"/>
              <a:gd name="T24" fmla="*/ 2147483647 w 444"/>
              <a:gd name="T25" fmla="*/ 2147483647 h 321"/>
              <a:gd name="T26" fmla="*/ 2147483647 w 444"/>
              <a:gd name="T27" fmla="*/ 2147483647 h 321"/>
              <a:gd name="T28" fmla="*/ 2147483647 w 444"/>
              <a:gd name="T29" fmla="*/ 2147483647 h 321"/>
              <a:gd name="T30" fmla="*/ 2147483647 w 444"/>
              <a:gd name="T31" fmla="*/ 2147483647 h 321"/>
              <a:gd name="T32" fmla="*/ 2147483647 w 444"/>
              <a:gd name="T33" fmla="*/ 2147483647 h 321"/>
              <a:gd name="T34" fmla="*/ 2147483647 w 444"/>
              <a:gd name="T35" fmla="*/ 2147483647 h 321"/>
              <a:gd name="T36" fmla="*/ 2147483647 w 444"/>
              <a:gd name="T37" fmla="*/ 2147483647 h 321"/>
              <a:gd name="T38" fmla="*/ 2147483647 w 444"/>
              <a:gd name="T39" fmla="*/ 2147483647 h 321"/>
              <a:gd name="T40" fmla="*/ 2147483647 w 444"/>
              <a:gd name="T41" fmla="*/ 2147483647 h 321"/>
              <a:gd name="T42" fmla="*/ 2147483647 w 444"/>
              <a:gd name="T43" fmla="*/ 2147483647 h 321"/>
              <a:gd name="T44" fmla="*/ 2147483647 w 444"/>
              <a:gd name="T45" fmla="*/ 2147483647 h 321"/>
              <a:gd name="T46" fmla="*/ 2147483647 w 444"/>
              <a:gd name="T47" fmla="*/ 2147483647 h 321"/>
              <a:gd name="T48" fmla="*/ 2147483647 w 444"/>
              <a:gd name="T49" fmla="*/ 2147483647 h 321"/>
              <a:gd name="T50" fmla="*/ 2147483647 w 444"/>
              <a:gd name="T51" fmla="*/ 2147483647 h 321"/>
              <a:gd name="T52" fmla="*/ 2147483647 w 444"/>
              <a:gd name="T53" fmla="*/ 2147483647 h 321"/>
              <a:gd name="T54" fmla="*/ 2147483647 w 444"/>
              <a:gd name="T55" fmla="*/ 2147483647 h 321"/>
              <a:gd name="T56" fmla="*/ 2147483647 w 444"/>
              <a:gd name="T57" fmla="*/ 2147483647 h 321"/>
              <a:gd name="T58" fmla="*/ 2147483647 w 444"/>
              <a:gd name="T59" fmla="*/ 2147483647 h 321"/>
              <a:gd name="T60" fmla="*/ 2147483647 w 444"/>
              <a:gd name="T61" fmla="*/ 2147483647 h 321"/>
              <a:gd name="T62" fmla="*/ 2147483647 w 444"/>
              <a:gd name="T63" fmla="*/ 2147483647 h 321"/>
              <a:gd name="T64" fmla="*/ 2147483647 w 444"/>
              <a:gd name="T65" fmla="*/ 2147483647 h 321"/>
              <a:gd name="T66" fmla="*/ 2147483647 w 444"/>
              <a:gd name="T67" fmla="*/ 2147483647 h 321"/>
              <a:gd name="T68" fmla="*/ 2147483647 w 444"/>
              <a:gd name="T69" fmla="*/ 2147483647 h 321"/>
              <a:gd name="T70" fmla="*/ 2147483647 w 444"/>
              <a:gd name="T71" fmla="*/ 2147483647 h 321"/>
              <a:gd name="T72" fmla="*/ 2147483647 w 444"/>
              <a:gd name="T73" fmla="*/ 2147483647 h 321"/>
              <a:gd name="T74" fmla="*/ 2147483647 w 444"/>
              <a:gd name="T75" fmla="*/ 2147483647 h 321"/>
              <a:gd name="T76" fmla="*/ 2147483647 w 444"/>
              <a:gd name="T77" fmla="*/ 2147483647 h 321"/>
              <a:gd name="T78" fmla="*/ 2147483647 w 444"/>
              <a:gd name="T79" fmla="*/ 2147483647 h 321"/>
              <a:gd name="T80" fmla="*/ 2147483647 w 444"/>
              <a:gd name="T81" fmla="*/ 2147483647 h 321"/>
              <a:gd name="T82" fmla="*/ 2147483647 w 444"/>
              <a:gd name="T83" fmla="*/ 2147483647 h 321"/>
              <a:gd name="T84" fmla="*/ 2147483647 w 444"/>
              <a:gd name="T85" fmla="*/ 2147483647 h 321"/>
              <a:gd name="T86" fmla="*/ 2147483647 w 444"/>
              <a:gd name="T87" fmla="*/ 2147483647 h 321"/>
              <a:gd name="T88" fmla="*/ 2147483647 w 444"/>
              <a:gd name="T89" fmla="*/ 2147483647 h 321"/>
              <a:gd name="T90" fmla="*/ 2147483647 w 444"/>
              <a:gd name="T91" fmla="*/ 2147483647 h 321"/>
              <a:gd name="T92" fmla="*/ 2147483647 w 444"/>
              <a:gd name="T93" fmla="*/ 2147483647 h 321"/>
              <a:gd name="T94" fmla="*/ 2147483647 w 444"/>
              <a:gd name="T95" fmla="*/ 2147483647 h 321"/>
              <a:gd name="T96" fmla="*/ 2147483647 w 444"/>
              <a:gd name="T97" fmla="*/ 2147483647 h 321"/>
              <a:gd name="T98" fmla="*/ 2147483647 w 444"/>
              <a:gd name="T99" fmla="*/ 2147483647 h 321"/>
              <a:gd name="T100" fmla="*/ 2147483647 w 444"/>
              <a:gd name="T101" fmla="*/ 2147483647 h 321"/>
              <a:gd name="T102" fmla="*/ 2147483647 w 444"/>
              <a:gd name="T103" fmla="*/ 2147483647 h 321"/>
              <a:gd name="T104" fmla="*/ 2147483647 w 444"/>
              <a:gd name="T105" fmla="*/ 2147483647 h 321"/>
              <a:gd name="T106" fmla="*/ 2147483647 w 444"/>
              <a:gd name="T107" fmla="*/ 2147483647 h 321"/>
              <a:gd name="T108" fmla="*/ 2147483647 w 444"/>
              <a:gd name="T109" fmla="*/ 2147483647 h 321"/>
              <a:gd name="T110" fmla="*/ 2147483647 w 444"/>
              <a:gd name="T111" fmla="*/ 2147483647 h 321"/>
              <a:gd name="T112" fmla="*/ 2147483647 w 444"/>
              <a:gd name="T113" fmla="*/ 2147483647 h 32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44"/>
              <a:gd name="T172" fmla="*/ 0 h 321"/>
              <a:gd name="T173" fmla="*/ 444 w 444"/>
              <a:gd name="T174" fmla="*/ 321 h 32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44" h="321">
                <a:moveTo>
                  <a:pt x="106" y="20"/>
                </a:moveTo>
                <a:lnTo>
                  <a:pt x="115" y="26"/>
                </a:lnTo>
                <a:lnTo>
                  <a:pt x="121" y="28"/>
                </a:lnTo>
                <a:lnTo>
                  <a:pt x="124" y="32"/>
                </a:lnTo>
                <a:lnTo>
                  <a:pt x="124" y="38"/>
                </a:lnTo>
                <a:lnTo>
                  <a:pt x="125" y="41"/>
                </a:lnTo>
                <a:lnTo>
                  <a:pt x="132" y="45"/>
                </a:lnTo>
                <a:lnTo>
                  <a:pt x="144" y="53"/>
                </a:lnTo>
                <a:lnTo>
                  <a:pt x="147" y="53"/>
                </a:lnTo>
                <a:lnTo>
                  <a:pt x="150" y="54"/>
                </a:lnTo>
                <a:lnTo>
                  <a:pt x="159" y="61"/>
                </a:lnTo>
                <a:lnTo>
                  <a:pt x="154" y="70"/>
                </a:lnTo>
                <a:lnTo>
                  <a:pt x="156" y="73"/>
                </a:lnTo>
                <a:lnTo>
                  <a:pt x="154" y="76"/>
                </a:lnTo>
                <a:lnTo>
                  <a:pt x="157" y="80"/>
                </a:lnTo>
                <a:lnTo>
                  <a:pt x="160" y="80"/>
                </a:lnTo>
                <a:lnTo>
                  <a:pt x="162" y="79"/>
                </a:lnTo>
                <a:lnTo>
                  <a:pt x="165" y="79"/>
                </a:lnTo>
                <a:lnTo>
                  <a:pt x="167" y="80"/>
                </a:lnTo>
                <a:lnTo>
                  <a:pt x="173" y="85"/>
                </a:lnTo>
                <a:lnTo>
                  <a:pt x="178" y="88"/>
                </a:lnTo>
                <a:lnTo>
                  <a:pt x="182" y="88"/>
                </a:lnTo>
                <a:lnTo>
                  <a:pt x="194" y="85"/>
                </a:lnTo>
                <a:lnTo>
                  <a:pt x="198" y="88"/>
                </a:lnTo>
                <a:lnTo>
                  <a:pt x="204" y="91"/>
                </a:lnTo>
                <a:lnTo>
                  <a:pt x="211" y="94"/>
                </a:lnTo>
                <a:lnTo>
                  <a:pt x="216" y="92"/>
                </a:lnTo>
                <a:lnTo>
                  <a:pt x="219" y="91"/>
                </a:lnTo>
                <a:lnTo>
                  <a:pt x="220" y="88"/>
                </a:lnTo>
                <a:lnTo>
                  <a:pt x="222" y="85"/>
                </a:lnTo>
                <a:lnTo>
                  <a:pt x="225" y="82"/>
                </a:lnTo>
                <a:lnTo>
                  <a:pt x="228" y="79"/>
                </a:lnTo>
                <a:lnTo>
                  <a:pt x="229" y="79"/>
                </a:lnTo>
                <a:lnTo>
                  <a:pt x="233" y="79"/>
                </a:lnTo>
                <a:lnTo>
                  <a:pt x="235" y="82"/>
                </a:lnTo>
                <a:lnTo>
                  <a:pt x="236" y="85"/>
                </a:lnTo>
                <a:lnTo>
                  <a:pt x="238" y="85"/>
                </a:lnTo>
                <a:lnTo>
                  <a:pt x="238" y="86"/>
                </a:lnTo>
                <a:lnTo>
                  <a:pt x="241" y="91"/>
                </a:lnTo>
                <a:lnTo>
                  <a:pt x="241" y="92"/>
                </a:lnTo>
                <a:lnTo>
                  <a:pt x="241" y="94"/>
                </a:lnTo>
                <a:lnTo>
                  <a:pt x="242" y="94"/>
                </a:lnTo>
                <a:lnTo>
                  <a:pt x="244" y="95"/>
                </a:lnTo>
                <a:lnTo>
                  <a:pt x="245" y="97"/>
                </a:lnTo>
                <a:lnTo>
                  <a:pt x="245" y="98"/>
                </a:lnTo>
                <a:lnTo>
                  <a:pt x="247" y="101"/>
                </a:lnTo>
                <a:lnTo>
                  <a:pt x="248" y="102"/>
                </a:lnTo>
                <a:lnTo>
                  <a:pt x="250" y="104"/>
                </a:lnTo>
                <a:lnTo>
                  <a:pt x="252" y="105"/>
                </a:lnTo>
                <a:lnTo>
                  <a:pt x="254" y="107"/>
                </a:lnTo>
                <a:lnTo>
                  <a:pt x="255" y="111"/>
                </a:lnTo>
                <a:lnTo>
                  <a:pt x="257" y="113"/>
                </a:lnTo>
                <a:lnTo>
                  <a:pt x="260" y="114"/>
                </a:lnTo>
                <a:lnTo>
                  <a:pt x="264" y="116"/>
                </a:lnTo>
                <a:lnTo>
                  <a:pt x="266" y="116"/>
                </a:lnTo>
                <a:lnTo>
                  <a:pt x="267" y="117"/>
                </a:lnTo>
                <a:lnTo>
                  <a:pt x="269" y="117"/>
                </a:lnTo>
                <a:lnTo>
                  <a:pt x="270" y="119"/>
                </a:lnTo>
                <a:lnTo>
                  <a:pt x="272" y="120"/>
                </a:lnTo>
                <a:lnTo>
                  <a:pt x="273" y="121"/>
                </a:lnTo>
                <a:lnTo>
                  <a:pt x="276" y="126"/>
                </a:lnTo>
                <a:lnTo>
                  <a:pt x="277" y="127"/>
                </a:lnTo>
                <a:lnTo>
                  <a:pt x="279" y="129"/>
                </a:lnTo>
                <a:lnTo>
                  <a:pt x="280" y="130"/>
                </a:lnTo>
                <a:lnTo>
                  <a:pt x="280" y="129"/>
                </a:lnTo>
                <a:lnTo>
                  <a:pt x="282" y="127"/>
                </a:lnTo>
                <a:lnTo>
                  <a:pt x="285" y="123"/>
                </a:lnTo>
                <a:lnTo>
                  <a:pt x="285" y="121"/>
                </a:lnTo>
                <a:lnTo>
                  <a:pt x="288" y="121"/>
                </a:lnTo>
                <a:lnTo>
                  <a:pt x="289" y="123"/>
                </a:lnTo>
                <a:lnTo>
                  <a:pt x="292" y="123"/>
                </a:lnTo>
                <a:lnTo>
                  <a:pt x="292" y="124"/>
                </a:lnTo>
                <a:lnTo>
                  <a:pt x="294" y="124"/>
                </a:lnTo>
                <a:lnTo>
                  <a:pt x="296" y="126"/>
                </a:lnTo>
                <a:lnTo>
                  <a:pt x="299" y="126"/>
                </a:lnTo>
                <a:lnTo>
                  <a:pt x="302" y="124"/>
                </a:lnTo>
                <a:lnTo>
                  <a:pt x="304" y="121"/>
                </a:lnTo>
                <a:lnTo>
                  <a:pt x="305" y="120"/>
                </a:lnTo>
                <a:lnTo>
                  <a:pt x="307" y="120"/>
                </a:lnTo>
                <a:lnTo>
                  <a:pt x="310" y="121"/>
                </a:lnTo>
                <a:lnTo>
                  <a:pt x="311" y="123"/>
                </a:lnTo>
                <a:lnTo>
                  <a:pt x="311" y="124"/>
                </a:lnTo>
                <a:lnTo>
                  <a:pt x="311" y="129"/>
                </a:lnTo>
                <a:lnTo>
                  <a:pt x="311" y="132"/>
                </a:lnTo>
                <a:lnTo>
                  <a:pt x="311" y="133"/>
                </a:lnTo>
                <a:lnTo>
                  <a:pt x="313" y="136"/>
                </a:lnTo>
                <a:lnTo>
                  <a:pt x="314" y="142"/>
                </a:lnTo>
                <a:lnTo>
                  <a:pt x="314" y="163"/>
                </a:lnTo>
                <a:lnTo>
                  <a:pt x="317" y="164"/>
                </a:lnTo>
                <a:lnTo>
                  <a:pt x="324" y="168"/>
                </a:lnTo>
                <a:lnTo>
                  <a:pt x="330" y="170"/>
                </a:lnTo>
                <a:lnTo>
                  <a:pt x="335" y="171"/>
                </a:lnTo>
                <a:lnTo>
                  <a:pt x="342" y="164"/>
                </a:lnTo>
                <a:lnTo>
                  <a:pt x="345" y="163"/>
                </a:lnTo>
                <a:lnTo>
                  <a:pt x="349" y="164"/>
                </a:lnTo>
                <a:lnTo>
                  <a:pt x="351" y="164"/>
                </a:lnTo>
                <a:lnTo>
                  <a:pt x="357" y="168"/>
                </a:lnTo>
                <a:lnTo>
                  <a:pt x="358" y="165"/>
                </a:lnTo>
                <a:lnTo>
                  <a:pt x="361" y="165"/>
                </a:lnTo>
                <a:lnTo>
                  <a:pt x="364" y="167"/>
                </a:lnTo>
                <a:lnTo>
                  <a:pt x="367" y="168"/>
                </a:lnTo>
                <a:lnTo>
                  <a:pt x="365" y="173"/>
                </a:lnTo>
                <a:lnTo>
                  <a:pt x="367" y="176"/>
                </a:lnTo>
                <a:lnTo>
                  <a:pt x="364" y="177"/>
                </a:lnTo>
                <a:lnTo>
                  <a:pt x="358" y="179"/>
                </a:lnTo>
                <a:lnTo>
                  <a:pt x="354" y="183"/>
                </a:lnTo>
                <a:lnTo>
                  <a:pt x="355" y="186"/>
                </a:lnTo>
                <a:lnTo>
                  <a:pt x="359" y="184"/>
                </a:lnTo>
                <a:lnTo>
                  <a:pt x="381" y="186"/>
                </a:lnTo>
                <a:lnTo>
                  <a:pt x="387" y="195"/>
                </a:lnTo>
                <a:lnTo>
                  <a:pt x="383" y="198"/>
                </a:lnTo>
                <a:lnTo>
                  <a:pt x="384" y="199"/>
                </a:lnTo>
                <a:lnTo>
                  <a:pt x="383" y="202"/>
                </a:lnTo>
                <a:lnTo>
                  <a:pt x="381" y="208"/>
                </a:lnTo>
                <a:lnTo>
                  <a:pt x="384" y="211"/>
                </a:lnTo>
                <a:lnTo>
                  <a:pt x="384" y="215"/>
                </a:lnTo>
                <a:lnTo>
                  <a:pt x="387" y="218"/>
                </a:lnTo>
                <a:lnTo>
                  <a:pt x="392" y="220"/>
                </a:lnTo>
                <a:lnTo>
                  <a:pt x="395" y="220"/>
                </a:lnTo>
                <a:lnTo>
                  <a:pt x="399" y="224"/>
                </a:lnTo>
                <a:lnTo>
                  <a:pt x="403" y="226"/>
                </a:lnTo>
                <a:lnTo>
                  <a:pt x="408" y="230"/>
                </a:lnTo>
                <a:lnTo>
                  <a:pt x="412" y="231"/>
                </a:lnTo>
                <a:lnTo>
                  <a:pt x="427" y="242"/>
                </a:lnTo>
                <a:lnTo>
                  <a:pt x="427" y="246"/>
                </a:lnTo>
                <a:lnTo>
                  <a:pt x="430" y="248"/>
                </a:lnTo>
                <a:lnTo>
                  <a:pt x="434" y="246"/>
                </a:lnTo>
                <a:lnTo>
                  <a:pt x="443" y="250"/>
                </a:lnTo>
                <a:lnTo>
                  <a:pt x="443" y="253"/>
                </a:lnTo>
                <a:lnTo>
                  <a:pt x="444" y="259"/>
                </a:lnTo>
                <a:lnTo>
                  <a:pt x="443" y="259"/>
                </a:lnTo>
                <a:lnTo>
                  <a:pt x="442" y="259"/>
                </a:lnTo>
                <a:lnTo>
                  <a:pt x="440" y="261"/>
                </a:lnTo>
                <a:lnTo>
                  <a:pt x="430" y="267"/>
                </a:lnTo>
                <a:lnTo>
                  <a:pt x="428" y="268"/>
                </a:lnTo>
                <a:lnTo>
                  <a:pt x="425" y="269"/>
                </a:lnTo>
                <a:lnTo>
                  <a:pt x="423" y="271"/>
                </a:lnTo>
                <a:lnTo>
                  <a:pt x="421" y="274"/>
                </a:lnTo>
                <a:lnTo>
                  <a:pt x="420" y="274"/>
                </a:lnTo>
                <a:lnTo>
                  <a:pt x="415" y="274"/>
                </a:lnTo>
                <a:lnTo>
                  <a:pt x="409" y="275"/>
                </a:lnTo>
                <a:lnTo>
                  <a:pt x="406" y="274"/>
                </a:lnTo>
                <a:lnTo>
                  <a:pt x="405" y="274"/>
                </a:lnTo>
                <a:lnTo>
                  <a:pt x="399" y="272"/>
                </a:lnTo>
                <a:lnTo>
                  <a:pt x="393" y="269"/>
                </a:lnTo>
                <a:lnTo>
                  <a:pt x="384" y="262"/>
                </a:lnTo>
                <a:lnTo>
                  <a:pt x="379" y="258"/>
                </a:lnTo>
                <a:lnTo>
                  <a:pt x="371" y="258"/>
                </a:lnTo>
                <a:lnTo>
                  <a:pt x="368" y="256"/>
                </a:lnTo>
                <a:lnTo>
                  <a:pt x="361" y="256"/>
                </a:lnTo>
                <a:lnTo>
                  <a:pt x="359" y="255"/>
                </a:lnTo>
                <a:lnTo>
                  <a:pt x="358" y="255"/>
                </a:lnTo>
                <a:lnTo>
                  <a:pt x="354" y="253"/>
                </a:lnTo>
                <a:lnTo>
                  <a:pt x="352" y="253"/>
                </a:lnTo>
                <a:lnTo>
                  <a:pt x="349" y="250"/>
                </a:lnTo>
                <a:lnTo>
                  <a:pt x="346" y="250"/>
                </a:lnTo>
                <a:lnTo>
                  <a:pt x="345" y="248"/>
                </a:lnTo>
                <a:lnTo>
                  <a:pt x="342" y="246"/>
                </a:lnTo>
                <a:lnTo>
                  <a:pt x="340" y="246"/>
                </a:lnTo>
                <a:lnTo>
                  <a:pt x="335" y="248"/>
                </a:lnTo>
                <a:lnTo>
                  <a:pt x="332" y="246"/>
                </a:lnTo>
                <a:lnTo>
                  <a:pt x="329" y="245"/>
                </a:lnTo>
                <a:lnTo>
                  <a:pt x="327" y="243"/>
                </a:lnTo>
                <a:lnTo>
                  <a:pt x="326" y="242"/>
                </a:lnTo>
                <a:lnTo>
                  <a:pt x="324" y="242"/>
                </a:lnTo>
                <a:lnTo>
                  <a:pt x="323" y="240"/>
                </a:lnTo>
                <a:lnTo>
                  <a:pt x="317" y="240"/>
                </a:lnTo>
                <a:lnTo>
                  <a:pt x="313" y="243"/>
                </a:lnTo>
                <a:lnTo>
                  <a:pt x="311" y="243"/>
                </a:lnTo>
                <a:lnTo>
                  <a:pt x="308" y="243"/>
                </a:lnTo>
                <a:lnTo>
                  <a:pt x="301" y="245"/>
                </a:lnTo>
                <a:lnTo>
                  <a:pt x="298" y="243"/>
                </a:lnTo>
                <a:lnTo>
                  <a:pt x="296" y="243"/>
                </a:lnTo>
                <a:lnTo>
                  <a:pt x="295" y="243"/>
                </a:lnTo>
                <a:lnTo>
                  <a:pt x="294" y="243"/>
                </a:lnTo>
                <a:lnTo>
                  <a:pt x="292" y="245"/>
                </a:lnTo>
                <a:lnTo>
                  <a:pt x="288" y="246"/>
                </a:lnTo>
                <a:lnTo>
                  <a:pt x="285" y="246"/>
                </a:lnTo>
                <a:lnTo>
                  <a:pt x="282" y="246"/>
                </a:lnTo>
                <a:lnTo>
                  <a:pt x="279" y="246"/>
                </a:lnTo>
                <a:lnTo>
                  <a:pt x="277" y="248"/>
                </a:lnTo>
                <a:lnTo>
                  <a:pt x="276" y="249"/>
                </a:lnTo>
                <a:lnTo>
                  <a:pt x="273" y="256"/>
                </a:lnTo>
                <a:lnTo>
                  <a:pt x="272" y="259"/>
                </a:lnTo>
                <a:lnTo>
                  <a:pt x="267" y="264"/>
                </a:lnTo>
                <a:lnTo>
                  <a:pt x="264" y="269"/>
                </a:lnTo>
                <a:lnTo>
                  <a:pt x="263" y="274"/>
                </a:lnTo>
                <a:lnTo>
                  <a:pt x="261" y="275"/>
                </a:lnTo>
                <a:lnTo>
                  <a:pt x="258" y="281"/>
                </a:lnTo>
                <a:lnTo>
                  <a:pt x="257" y="283"/>
                </a:lnTo>
                <a:lnTo>
                  <a:pt x="257" y="284"/>
                </a:lnTo>
                <a:lnTo>
                  <a:pt x="257" y="286"/>
                </a:lnTo>
                <a:lnTo>
                  <a:pt x="257" y="287"/>
                </a:lnTo>
                <a:lnTo>
                  <a:pt x="255" y="289"/>
                </a:lnTo>
                <a:lnTo>
                  <a:pt x="255" y="291"/>
                </a:lnTo>
                <a:lnTo>
                  <a:pt x="252" y="293"/>
                </a:lnTo>
                <a:lnTo>
                  <a:pt x="252" y="294"/>
                </a:lnTo>
                <a:lnTo>
                  <a:pt x="251" y="296"/>
                </a:lnTo>
                <a:lnTo>
                  <a:pt x="250" y="299"/>
                </a:lnTo>
                <a:lnTo>
                  <a:pt x="248" y="300"/>
                </a:lnTo>
                <a:lnTo>
                  <a:pt x="247" y="303"/>
                </a:lnTo>
                <a:lnTo>
                  <a:pt x="245" y="306"/>
                </a:lnTo>
                <a:lnTo>
                  <a:pt x="247" y="309"/>
                </a:lnTo>
                <a:lnTo>
                  <a:pt x="245" y="313"/>
                </a:lnTo>
                <a:lnTo>
                  <a:pt x="242" y="316"/>
                </a:lnTo>
                <a:lnTo>
                  <a:pt x="242" y="318"/>
                </a:lnTo>
                <a:lnTo>
                  <a:pt x="242" y="321"/>
                </a:lnTo>
                <a:lnTo>
                  <a:pt x="241" y="319"/>
                </a:lnTo>
                <a:lnTo>
                  <a:pt x="238" y="319"/>
                </a:lnTo>
                <a:lnTo>
                  <a:pt x="235" y="316"/>
                </a:lnTo>
                <a:lnTo>
                  <a:pt x="233" y="316"/>
                </a:lnTo>
                <a:lnTo>
                  <a:pt x="232" y="315"/>
                </a:lnTo>
                <a:lnTo>
                  <a:pt x="231" y="315"/>
                </a:lnTo>
                <a:lnTo>
                  <a:pt x="228" y="313"/>
                </a:lnTo>
                <a:lnTo>
                  <a:pt x="226" y="313"/>
                </a:lnTo>
                <a:lnTo>
                  <a:pt x="225" y="312"/>
                </a:lnTo>
                <a:lnTo>
                  <a:pt x="223" y="312"/>
                </a:lnTo>
                <a:lnTo>
                  <a:pt x="222" y="311"/>
                </a:lnTo>
                <a:lnTo>
                  <a:pt x="220" y="309"/>
                </a:lnTo>
                <a:lnTo>
                  <a:pt x="219" y="309"/>
                </a:lnTo>
                <a:lnTo>
                  <a:pt x="217" y="306"/>
                </a:lnTo>
                <a:lnTo>
                  <a:pt x="216" y="305"/>
                </a:lnTo>
                <a:lnTo>
                  <a:pt x="214" y="302"/>
                </a:lnTo>
                <a:lnTo>
                  <a:pt x="214" y="300"/>
                </a:lnTo>
                <a:lnTo>
                  <a:pt x="210" y="291"/>
                </a:lnTo>
                <a:lnTo>
                  <a:pt x="209" y="281"/>
                </a:lnTo>
                <a:lnTo>
                  <a:pt x="207" y="275"/>
                </a:lnTo>
                <a:lnTo>
                  <a:pt x="206" y="274"/>
                </a:lnTo>
                <a:lnTo>
                  <a:pt x="204" y="269"/>
                </a:lnTo>
                <a:lnTo>
                  <a:pt x="203" y="268"/>
                </a:lnTo>
                <a:lnTo>
                  <a:pt x="201" y="268"/>
                </a:lnTo>
                <a:lnTo>
                  <a:pt x="198" y="265"/>
                </a:lnTo>
                <a:lnTo>
                  <a:pt x="195" y="264"/>
                </a:lnTo>
                <a:lnTo>
                  <a:pt x="194" y="262"/>
                </a:lnTo>
                <a:lnTo>
                  <a:pt x="192" y="261"/>
                </a:lnTo>
                <a:lnTo>
                  <a:pt x="187" y="255"/>
                </a:lnTo>
                <a:lnTo>
                  <a:pt x="182" y="252"/>
                </a:lnTo>
                <a:lnTo>
                  <a:pt x="178" y="250"/>
                </a:lnTo>
                <a:lnTo>
                  <a:pt x="176" y="250"/>
                </a:lnTo>
                <a:lnTo>
                  <a:pt x="170" y="245"/>
                </a:lnTo>
                <a:lnTo>
                  <a:pt x="167" y="243"/>
                </a:lnTo>
                <a:lnTo>
                  <a:pt x="165" y="240"/>
                </a:lnTo>
                <a:lnTo>
                  <a:pt x="163" y="240"/>
                </a:lnTo>
                <a:lnTo>
                  <a:pt x="163" y="239"/>
                </a:lnTo>
                <a:lnTo>
                  <a:pt x="162" y="237"/>
                </a:lnTo>
                <a:lnTo>
                  <a:pt x="160" y="236"/>
                </a:lnTo>
                <a:lnTo>
                  <a:pt x="157" y="231"/>
                </a:lnTo>
                <a:lnTo>
                  <a:pt x="156" y="231"/>
                </a:lnTo>
                <a:lnTo>
                  <a:pt x="156" y="230"/>
                </a:lnTo>
                <a:lnTo>
                  <a:pt x="156" y="227"/>
                </a:lnTo>
                <a:lnTo>
                  <a:pt x="154" y="224"/>
                </a:lnTo>
                <a:lnTo>
                  <a:pt x="154" y="221"/>
                </a:lnTo>
                <a:lnTo>
                  <a:pt x="153" y="218"/>
                </a:lnTo>
                <a:lnTo>
                  <a:pt x="151" y="217"/>
                </a:lnTo>
                <a:lnTo>
                  <a:pt x="151" y="215"/>
                </a:lnTo>
                <a:lnTo>
                  <a:pt x="150" y="212"/>
                </a:lnTo>
                <a:lnTo>
                  <a:pt x="147" y="209"/>
                </a:lnTo>
                <a:lnTo>
                  <a:pt x="144" y="208"/>
                </a:lnTo>
                <a:lnTo>
                  <a:pt x="143" y="206"/>
                </a:lnTo>
                <a:lnTo>
                  <a:pt x="141" y="205"/>
                </a:lnTo>
                <a:lnTo>
                  <a:pt x="138" y="204"/>
                </a:lnTo>
                <a:lnTo>
                  <a:pt x="134" y="201"/>
                </a:lnTo>
                <a:lnTo>
                  <a:pt x="132" y="199"/>
                </a:lnTo>
                <a:lnTo>
                  <a:pt x="131" y="199"/>
                </a:lnTo>
                <a:lnTo>
                  <a:pt x="128" y="196"/>
                </a:lnTo>
                <a:lnTo>
                  <a:pt x="125" y="192"/>
                </a:lnTo>
                <a:lnTo>
                  <a:pt x="119" y="182"/>
                </a:lnTo>
                <a:lnTo>
                  <a:pt x="118" y="179"/>
                </a:lnTo>
                <a:lnTo>
                  <a:pt x="115" y="176"/>
                </a:lnTo>
                <a:lnTo>
                  <a:pt x="113" y="174"/>
                </a:lnTo>
                <a:lnTo>
                  <a:pt x="109" y="167"/>
                </a:lnTo>
                <a:lnTo>
                  <a:pt x="107" y="164"/>
                </a:lnTo>
                <a:lnTo>
                  <a:pt x="103" y="160"/>
                </a:lnTo>
                <a:lnTo>
                  <a:pt x="100" y="157"/>
                </a:lnTo>
                <a:lnTo>
                  <a:pt x="99" y="155"/>
                </a:lnTo>
                <a:lnTo>
                  <a:pt x="97" y="154"/>
                </a:lnTo>
                <a:lnTo>
                  <a:pt x="94" y="151"/>
                </a:lnTo>
                <a:lnTo>
                  <a:pt x="94" y="149"/>
                </a:lnTo>
                <a:lnTo>
                  <a:pt x="93" y="148"/>
                </a:lnTo>
                <a:lnTo>
                  <a:pt x="88" y="143"/>
                </a:lnTo>
                <a:lnTo>
                  <a:pt x="87" y="142"/>
                </a:lnTo>
                <a:lnTo>
                  <a:pt x="85" y="139"/>
                </a:lnTo>
                <a:lnTo>
                  <a:pt x="84" y="139"/>
                </a:lnTo>
                <a:lnTo>
                  <a:pt x="84" y="138"/>
                </a:lnTo>
                <a:lnTo>
                  <a:pt x="80" y="130"/>
                </a:lnTo>
                <a:lnTo>
                  <a:pt x="78" y="127"/>
                </a:lnTo>
                <a:lnTo>
                  <a:pt x="77" y="124"/>
                </a:lnTo>
                <a:lnTo>
                  <a:pt x="71" y="116"/>
                </a:lnTo>
                <a:lnTo>
                  <a:pt x="68" y="113"/>
                </a:lnTo>
                <a:lnTo>
                  <a:pt x="61" y="102"/>
                </a:lnTo>
                <a:lnTo>
                  <a:pt x="58" y="100"/>
                </a:lnTo>
                <a:lnTo>
                  <a:pt x="50" y="94"/>
                </a:lnTo>
                <a:lnTo>
                  <a:pt x="49" y="91"/>
                </a:lnTo>
                <a:lnTo>
                  <a:pt x="43" y="80"/>
                </a:lnTo>
                <a:lnTo>
                  <a:pt x="41" y="79"/>
                </a:lnTo>
                <a:lnTo>
                  <a:pt x="40" y="76"/>
                </a:lnTo>
                <a:lnTo>
                  <a:pt x="39" y="75"/>
                </a:lnTo>
                <a:lnTo>
                  <a:pt x="37" y="73"/>
                </a:lnTo>
                <a:lnTo>
                  <a:pt x="34" y="70"/>
                </a:lnTo>
                <a:lnTo>
                  <a:pt x="33" y="69"/>
                </a:lnTo>
                <a:lnTo>
                  <a:pt x="28" y="64"/>
                </a:lnTo>
                <a:lnTo>
                  <a:pt x="22" y="60"/>
                </a:lnTo>
                <a:lnTo>
                  <a:pt x="21" y="58"/>
                </a:lnTo>
                <a:lnTo>
                  <a:pt x="17" y="53"/>
                </a:lnTo>
                <a:lnTo>
                  <a:pt x="14" y="50"/>
                </a:lnTo>
                <a:lnTo>
                  <a:pt x="12" y="48"/>
                </a:lnTo>
                <a:lnTo>
                  <a:pt x="9" y="47"/>
                </a:lnTo>
                <a:lnTo>
                  <a:pt x="0" y="38"/>
                </a:lnTo>
                <a:lnTo>
                  <a:pt x="0" y="37"/>
                </a:lnTo>
                <a:lnTo>
                  <a:pt x="6" y="29"/>
                </a:lnTo>
                <a:lnTo>
                  <a:pt x="11" y="31"/>
                </a:lnTo>
                <a:lnTo>
                  <a:pt x="22" y="23"/>
                </a:lnTo>
                <a:lnTo>
                  <a:pt x="25" y="25"/>
                </a:lnTo>
                <a:lnTo>
                  <a:pt x="27" y="19"/>
                </a:lnTo>
                <a:lnTo>
                  <a:pt x="33" y="19"/>
                </a:lnTo>
                <a:lnTo>
                  <a:pt x="36" y="19"/>
                </a:lnTo>
                <a:lnTo>
                  <a:pt x="39" y="22"/>
                </a:lnTo>
                <a:lnTo>
                  <a:pt x="43" y="28"/>
                </a:lnTo>
                <a:lnTo>
                  <a:pt x="47" y="29"/>
                </a:lnTo>
                <a:lnTo>
                  <a:pt x="66" y="29"/>
                </a:lnTo>
                <a:lnTo>
                  <a:pt x="71" y="25"/>
                </a:lnTo>
                <a:lnTo>
                  <a:pt x="71" y="13"/>
                </a:lnTo>
                <a:lnTo>
                  <a:pt x="74" y="10"/>
                </a:lnTo>
                <a:lnTo>
                  <a:pt x="82" y="9"/>
                </a:lnTo>
                <a:lnTo>
                  <a:pt x="84" y="4"/>
                </a:lnTo>
                <a:lnTo>
                  <a:pt x="85" y="3"/>
                </a:lnTo>
                <a:lnTo>
                  <a:pt x="87" y="0"/>
                </a:lnTo>
                <a:lnTo>
                  <a:pt x="99" y="12"/>
                </a:lnTo>
                <a:lnTo>
                  <a:pt x="106" y="2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9" name="Rectangle 766"/>
          <p:cNvSpPr>
            <a:spLocks noChangeArrowheads="1"/>
          </p:cNvSpPr>
          <p:nvPr/>
        </p:nvSpPr>
        <p:spPr bwMode="auto">
          <a:xfrm rot="21334256">
            <a:off x="5540368" y="3135726"/>
            <a:ext cx="45365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Курганинский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4" name="Rectangle 703"/>
          <p:cNvSpPr>
            <a:spLocks noChangeArrowheads="1"/>
          </p:cNvSpPr>
          <p:nvPr/>
        </p:nvSpPr>
        <p:spPr bwMode="auto">
          <a:xfrm rot="21334256">
            <a:off x="2397440" y="2899917"/>
            <a:ext cx="40075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Темрюкский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7" name="Rectangle 860"/>
          <p:cNvSpPr>
            <a:spLocks noChangeArrowheads="1"/>
          </p:cNvSpPr>
          <p:nvPr/>
        </p:nvSpPr>
        <p:spPr bwMode="auto">
          <a:xfrm rot="21334256">
            <a:off x="3726524" y="1336969"/>
            <a:ext cx="53685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Щербиновский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6" name="TextBox 225">
            <a:extLst>
              <a:ext uri="{FF2B5EF4-FFF2-40B4-BE49-F238E27FC236}">
                <a16:creationId xmlns="" xmlns:a16="http://schemas.microsoft.com/office/drawing/2014/main" id="{D94FEE54-11E7-4B6E-AD8E-4628A7D5BF57}"/>
              </a:ext>
            </a:extLst>
          </p:cNvPr>
          <p:cNvSpPr txBox="1"/>
          <p:nvPr/>
        </p:nvSpPr>
        <p:spPr>
          <a:xfrm>
            <a:off x="6275041" y="2213973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00" dirty="0"/>
              <a:t>С Т А В Р О П О Л Ь С К И Й </a:t>
            </a:r>
          </a:p>
          <a:p>
            <a:pPr algn="ctr"/>
            <a:r>
              <a:rPr lang="ru-RU" sz="900" dirty="0"/>
              <a:t>К Р А Й</a:t>
            </a:r>
          </a:p>
        </p:txBody>
      </p:sp>
      <p:sp>
        <p:nvSpPr>
          <p:cNvPr id="227" name="TextBox 226">
            <a:extLst>
              <a:ext uri="{FF2B5EF4-FFF2-40B4-BE49-F238E27FC236}">
                <a16:creationId xmlns="" xmlns:a16="http://schemas.microsoft.com/office/drawing/2014/main" id="{6E2832D7-E51F-488F-9A4C-96046FB84C54}"/>
              </a:ext>
            </a:extLst>
          </p:cNvPr>
          <p:cNvSpPr txBox="1"/>
          <p:nvPr/>
        </p:nvSpPr>
        <p:spPr>
          <a:xfrm>
            <a:off x="5977360" y="4510607"/>
            <a:ext cx="1417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00" dirty="0"/>
              <a:t>КАРАЧАЕВО-ЧЕРКЕССКАЯ</a:t>
            </a:r>
          </a:p>
          <a:p>
            <a:pPr algn="ctr"/>
            <a:r>
              <a:rPr lang="ru-RU" sz="900" dirty="0"/>
              <a:t>РЕСПУБЛИКА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="" xmlns:a16="http://schemas.microsoft.com/office/drawing/2014/main" id="{882C0ECD-3995-45E2-A2FC-4A6B65633E71}"/>
              </a:ext>
            </a:extLst>
          </p:cNvPr>
          <p:cNvSpPr txBox="1"/>
          <p:nvPr/>
        </p:nvSpPr>
        <p:spPr>
          <a:xfrm>
            <a:off x="5356019" y="4858572"/>
            <a:ext cx="63350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00" dirty="0"/>
              <a:t>АБХАЗИЯ</a:t>
            </a:r>
          </a:p>
        </p:txBody>
      </p:sp>
      <p:pic>
        <p:nvPicPr>
          <p:cNvPr id="230" name="Рисунок 2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499" y="6709"/>
            <a:ext cx="560027" cy="509399"/>
          </a:xfrm>
          <a:prstGeom prst="rect">
            <a:avLst/>
          </a:prstGeom>
        </p:spPr>
      </p:pic>
      <p:pic>
        <p:nvPicPr>
          <p:cNvPr id="231" name="Рисунок 2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931" y="2"/>
            <a:ext cx="732698" cy="560458"/>
          </a:xfrm>
          <a:prstGeom prst="rect">
            <a:avLst/>
          </a:prstGeom>
        </p:spPr>
      </p:pic>
      <p:sp>
        <p:nvSpPr>
          <p:cNvPr id="232" name="TextBox 231">
            <a:extLst>
              <a:ext uri="{FF2B5EF4-FFF2-40B4-BE49-F238E27FC236}">
                <a16:creationId xmlns="" xmlns:a16="http://schemas.microsoft.com/office/drawing/2014/main" id="{0A5F44ED-24B1-4D06-BABC-26B4BAAC7434}"/>
              </a:ext>
            </a:extLst>
          </p:cNvPr>
          <p:cNvSpPr txBox="1"/>
          <p:nvPr/>
        </p:nvSpPr>
        <p:spPr>
          <a:xfrm>
            <a:off x="8126324" y="4800207"/>
            <a:ext cx="891860" cy="230806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lIns="68555" tIns="34277" rIns="68555" bIns="34277" rtlCol="0">
            <a:spAutoFit/>
          </a:bodyPr>
          <a:lstStyle/>
          <a:p>
            <a:r>
              <a:rPr lang="ru-RU" sz="105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Черное море</a:t>
            </a:r>
          </a:p>
        </p:txBody>
      </p:sp>
      <p:grpSp>
        <p:nvGrpSpPr>
          <p:cNvPr id="233" name="Группа 2"/>
          <p:cNvGrpSpPr>
            <a:grpSpLocks/>
          </p:cNvGrpSpPr>
          <p:nvPr/>
        </p:nvGrpSpPr>
        <p:grpSpPr bwMode="auto">
          <a:xfrm>
            <a:off x="7614811" y="3683379"/>
            <a:ext cx="1522370" cy="1459601"/>
            <a:chOff x="3881366" y="5911947"/>
            <a:chExt cx="1921164" cy="906106"/>
          </a:xfrm>
          <a:solidFill>
            <a:schemeClr val="bg1"/>
          </a:solidFill>
        </p:grpSpPr>
        <p:sp>
          <p:nvSpPr>
            <p:cNvPr id="236" name="Прямоугольник 235"/>
            <p:cNvSpPr/>
            <p:nvPr/>
          </p:nvSpPr>
          <p:spPr bwMode="auto">
            <a:xfrm>
              <a:off x="3881366" y="5911947"/>
              <a:ext cx="1921164" cy="906106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7264" tIns="28633" rIns="57264" bIns="28633" anchor="ctr"/>
            <a:lstStyle>
              <a:defPPr>
                <a:defRPr lang="ru-RU"/>
              </a:defPPr>
              <a:lvl1pPr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08000" indent="-50800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38225" indent="-123825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66863" indent="-195263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97088" indent="-268288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 sz="675" dirty="0">
                <a:solidFill>
                  <a:prstClr val="white"/>
                </a:solidFill>
              </a:endParaRPr>
            </a:p>
          </p:txBody>
        </p:sp>
        <p:sp>
          <p:nvSpPr>
            <p:cNvPr id="237" name="TextBox 5"/>
            <p:cNvSpPr txBox="1">
              <a:spLocks noChangeArrowheads="1"/>
            </p:cNvSpPr>
            <p:nvPr/>
          </p:nvSpPr>
          <p:spPr bwMode="auto">
            <a:xfrm>
              <a:off x="4220613" y="5936972"/>
              <a:ext cx="1290132" cy="9810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65054" tIns="32528" rIns="65054" bIns="32528">
              <a:spAutoFit/>
            </a:bodyPr>
            <a:lstStyle>
              <a:lvl1pPr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239" name="Полилиния 4"/>
          <p:cNvSpPr>
            <a:spLocks/>
          </p:cNvSpPr>
          <p:nvPr/>
        </p:nvSpPr>
        <p:spPr bwMode="auto">
          <a:xfrm>
            <a:off x="7688473" y="3969175"/>
            <a:ext cx="374636" cy="322305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64" tIns="34282" rIns="68564" bIns="34282" anchor="ctr"/>
          <a:lstStyle/>
          <a:p>
            <a:pPr defTabSz="960120"/>
            <a:endParaRPr lang="ru-RU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2" name="Rectangle 656"/>
          <p:cNvSpPr>
            <a:spLocks noChangeArrowheads="1"/>
          </p:cNvSpPr>
          <p:nvPr/>
        </p:nvSpPr>
        <p:spPr bwMode="auto">
          <a:xfrm>
            <a:off x="7727581" y="4120288"/>
            <a:ext cx="322463" cy="7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488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488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3" name="TextBox 5"/>
          <p:cNvSpPr txBox="1">
            <a:spLocks noChangeArrowheads="1"/>
          </p:cNvSpPr>
          <p:nvPr/>
        </p:nvSpPr>
        <p:spPr bwMode="auto">
          <a:xfrm>
            <a:off x="8170661" y="3854830"/>
            <a:ext cx="816822" cy="36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3375" rIns="0" bIns="43375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образования, подверженные </a:t>
            </a:r>
            <a:r>
              <a:rPr lang="ru-RU" sz="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КНМЯ</a:t>
            </a:r>
            <a:endParaRPr lang="ru-RU" sz="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1" name="Полилиния 4"/>
          <p:cNvSpPr>
            <a:spLocks/>
          </p:cNvSpPr>
          <p:nvPr/>
        </p:nvSpPr>
        <p:spPr bwMode="auto">
          <a:xfrm>
            <a:off x="7698059" y="4450628"/>
            <a:ext cx="374636" cy="322305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64" tIns="34282" rIns="68564" bIns="34282" anchor="ctr"/>
          <a:lstStyle/>
          <a:p>
            <a:pPr defTabSz="960120"/>
            <a:endParaRPr lang="ru-RU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72" name="Rectangle 656"/>
          <p:cNvSpPr>
            <a:spLocks noChangeArrowheads="1"/>
          </p:cNvSpPr>
          <p:nvPr/>
        </p:nvSpPr>
        <p:spPr bwMode="auto">
          <a:xfrm>
            <a:off x="7753637" y="4589901"/>
            <a:ext cx="322463" cy="7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488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488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5" name="TextBox 5"/>
          <p:cNvSpPr txBox="1">
            <a:spLocks noChangeArrowheads="1"/>
          </p:cNvSpPr>
          <p:nvPr/>
        </p:nvSpPr>
        <p:spPr bwMode="auto">
          <a:xfrm>
            <a:off x="8177380" y="4424017"/>
            <a:ext cx="816822" cy="456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3375" rIns="0" bIns="43375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образования, подверженные </a:t>
            </a:r>
            <a:r>
              <a:rPr lang="ru-RU" sz="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КНМЯ </a:t>
            </a:r>
            <a:r>
              <a:rPr lang="ru-RU" sz="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меньшей вероятностью</a:t>
            </a:r>
          </a:p>
        </p:txBody>
      </p:sp>
      <p:sp>
        <p:nvSpPr>
          <p:cNvPr id="436" name="Прямоугольник 435"/>
          <p:cNvSpPr/>
          <p:nvPr/>
        </p:nvSpPr>
        <p:spPr>
          <a:xfrm>
            <a:off x="6488290" y="480398"/>
            <a:ext cx="2665330" cy="223907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268288" algn="just"/>
            <a:r>
              <a:rPr 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информации Краснодарского центра по гидрометеорологии и мониторингу окружающей </a:t>
            </a:r>
            <a:r>
              <a:rPr 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среды:</a:t>
            </a:r>
          </a:p>
          <a:p>
            <a:pPr indent="268288" algn="just">
              <a:spcAft>
                <a:spcPts val="0"/>
              </a:spcAft>
            </a:pPr>
            <a:r>
              <a:rPr lang="ru-RU" sz="760" b="1" dirty="0" smtClean="0">
                <a:latin typeface="Times New Roman"/>
                <a:ea typeface="MS Mincho"/>
              </a:rPr>
              <a:t>По </a:t>
            </a:r>
            <a:r>
              <a:rPr lang="ru-RU" sz="760" b="1" dirty="0">
                <a:latin typeface="Times New Roman"/>
                <a:ea typeface="MS Mincho"/>
              </a:rPr>
              <a:t>Краснодарскому краю:</a:t>
            </a:r>
            <a:r>
              <a:rPr lang="ru-RU" sz="760" dirty="0">
                <a:latin typeface="Times New Roman"/>
                <a:ea typeface="Times New Roman"/>
              </a:rPr>
              <a:t> </a:t>
            </a:r>
            <a:r>
              <a:rPr lang="ru-RU" sz="760" dirty="0">
                <a:latin typeface="Times New Roman"/>
                <a:ea typeface="Times New Roman"/>
              </a:rPr>
              <a:t>Облачно с прояснениями. Местами осадки в виде снега, мокрого снега, ночью и утром местами сильные осадки,  в отдельных районах очень сильный снег (ОЯ). Местами налипание мокрого снега, гололед, туман, ночью и утром местами сильное налипание мокрого снега (ОЯ). Ветер восточной </a:t>
            </a:r>
            <a:r>
              <a:rPr lang="ru-RU" sz="760" dirty="0" smtClean="0">
                <a:latin typeface="Times New Roman"/>
                <a:ea typeface="Times New Roman"/>
              </a:rPr>
              <a:t>четверти </a:t>
            </a:r>
            <a:r>
              <a:rPr lang="ru-RU" sz="760" dirty="0">
                <a:latin typeface="Times New Roman"/>
                <a:ea typeface="Times New Roman"/>
              </a:rPr>
              <a:t>4-9 м/с. Температура воздуха ночью -3…-8°, днем -2…3</a:t>
            </a:r>
            <a:r>
              <a:rPr lang="ru-RU" sz="760" dirty="0" smtClean="0">
                <a:latin typeface="Times New Roman"/>
                <a:ea typeface="Times New Roman"/>
              </a:rPr>
              <a:t>°.</a:t>
            </a:r>
          </a:p>
          <a:p>
            <a:pPr indent="268288" algn="just">
              <a:spcAft>
                <a:spcPts val="0"/>
              </a:spcAft>
            </a:pPr>
            <a:r>
              <a:rPr lang="ru-RU" sz="760" b="1" dirty="0" smtClean="0">
                <a:latin typeface="Times New Roman"/>
                <a:ea typeface="MS Mincho"/>
              </a:rPr>
              <a:t>На </a:t>
            </a:r>
            <a:r>
              <a:rPr lang="ru-RU" sz="760" b="1" dirty="0">
                <a:latin typeface="Times New Roman"/>
                <a:ea typeface="MS Mincho"/>
              </a:rPr>
              <a:t>Черноморском побережье: </a:t>
            </a:r>
            <a:r>
              <a:rPr lang="ru-RU" sz="760" dirty="0">
                <a:latin typeface="Times New Roman"/>
                <a:ea typeface="Times New Roman"/>
              </a:rPr>
              <a:t>облачно с прояснениями. Местами осадки в виде дождя, мокрого снега, снега. Утром местами сильные осадки, ночью и утром местами гололед. Ветер северо-восточный 6-11 м/с, местами порывы до 14 м/с, в районе Новороссийска ночью и утром 12-17 м/с. Температура воздуха ночью -3…2°, днем 1…6°.</a:t>
            </a:r>
            <a:endParaRPr lang="ru-RU" sz="760" dirty="0">
              <a:effectLst/>
              <a:latin typeface="Times New Roman"/>
              <a:ea typeface="Times New Roman"/>
            </a:endParaRPr>
          </a:p>
        </p:txBody>
      </p:sp>
      <p:sp>
        <p:nvSpPr>
          <p:cNvPr id="204" name="Прямоугольник 203"/>
          <p:cNvSpPr/>
          <p:nvPr/>
        </p:nvSpPr>
        <p:spPr>
          <a:xfrm>
            <a:off x="-9557" y="-1"/>
            <a:ext cx="9168644" cy="47172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МЕТЕОРОЛОГИЧЕСКАЯ ОБСТАНОВКА НА ТЕРРИТОРИИ КРАСНОДАРСКОГО КРАЯ НА ПРЕДСТОЯЩИЙ ПЕРИОД</a:t>
            </a:r>
          </a:p>
          <a:p>
            <a:pPr algn="ctr"/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 использованием АИУС РСЧС,</a:t>
            </a:r>
            <a:r>
              <a:rPr lang="en-US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Гисметео</a:t>
            </a: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Windy</a:t>
            </a: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Ventusky</a:t>
            </a: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САЦ Минэнерго)</a:t>
            </a:r>
          </a:p>
        </p:txBody>
      </p:sp>
      <p:sp>
        <p:nvSpPr>
          <p:cNvPr id="219" name="Скругленный прямоугольник 218"/>
          <p:cNvSpPr/>
          <p:nvPr/>
        </p:nvSpPr>
        <p:spPr>
          <a:xfrm>
            <a:off x="2430722" y="482186"/>
            <a:ext cx="3874980" cy="933293"/>
          </a:xfrm>
          <a:prstGeom prst="roundRect">
            <a:avLst/>
          </a:prstGeom>
          <a:solidFill>
            <a:srgbClr val="FFC000">
              <a:alpha val="85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Существует вероятность возникновения происшествий, связанных с:</a:t>
            </a:r>
          </a:p>
          <a:p>
            <a:pPr marL="128588" indent="-128588" algn="ctr">
              <a:buFontTx/>
              <a:buChar char="-"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порывами  линий связи  и электропередачи, повалом деревьев;</a:t>
            </a:r>
          </a:p>
          <a:p>
            <a:pPr marL="128588" indent="-128588" algn="ctr">
              <a:buFontTx/>
              <a:buChar char="-"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обрушением  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слабозакрепленных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конструкций, 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повреждением  кровли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зданий;</a:t>
            </a:r>
          </a:p>
          <a:p>
            <a:pPr marL="128588" indent="-128588" algn="ctr">
              <a:buFontTx/>
              <a:buChar char="-"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нарушением работы систем жизнеобеспечения населения;</a:t>
            </a:r>
          </a:p>
          <a:p>
            <a:pPr marL="128588" indent="-128588" algn="ctr">
              <a:buFontTx/>
              <a:buChar char="-"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нарушением в работе всех видов транспорта;</a:t>
            </a:r>
          </a:p>
          <a:p>
            <a:pPr marL="128588" indent="-128588" algn="ctr">
              <a:buFontTx/>
              <a:buChar char="-"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затруднением движения и образованием заторов на автодорогах федерального и регионального значения, увеличением ДТП.</a:t>
            </a:r>
          </a:p>
        </p:txBody>
      </p:sp>
      <p:sp>
        <p:nvSpPr>
          <p:cNvPr id="216" name="TextBox 215"/>
          <p:cNvSpPr txBox="1"/>
          <p:nvPr/>
        </p:nvSpPr>
        <p:spPr>
          <a:xfrm>
            <a:off x="6757966" y="2508305"/>
            <a:ext cx="2422037" cy="190499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78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Прогнозируемая </a:t>
            </a:r>
            <a:r>
              <a:rPr lang="ru-RU" sz="78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метеообстановка</a:t>
            </a:r>
            <a:r>
              <a:rPr lang="ru-RU" sz="78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788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23.12.2020 </a:t>
            </a:r>
            <a:r>
              <a:rPr lang="ru-RU" sz="78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b="21485"/>
          <a:stretch/>
        </p:blipFill>
        <p:spPr>
          <a:xfrm>
            <a:off x="6730344" y="2668913"/>
            <a:ext cx="2403244" cy="10139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2" y="478431"/>
            <a:ext cx="2418385" cy="16701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07" name="Прямоугольник 206"/>
          <p:cNvSpPr/>
          <p:nvPr/>
        </p:nvSpPr>
        <p:spPr>
          <a:xfrm>
            <a:off x="10038" y="619829"/>
            <a:ext cx="2410340" cy="305585"/>
          </a:xfrm>
          <a:prstGeom prst="rect">
            <a:avLst/>
          </a:prstGeom>
          <a:solidFill>
            <a:srgbClr val="FFC000">
              <a:alpha val="9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2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текущий момент снежный покров </a:t>
            </a:r>
            <a:r>
              <a:rPr lang="ru-RU" sz="525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525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1-20 </a:t>
            </a:r>
            <a:r>
              <a:rPr lang="ru-RU" sz="525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см) </a:t>
            </a:r>
            <a:r>
              <a:rPr lang="ru-RU" sz="525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местами по всей территории края. </a:t>
            </a:r>
          </a:p>
          <a:p>
            <a:pPr algn="ctr"/>
            <a:r>
              <a:rPr lang="ru-RU" sz="525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52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предстоящий период ожидается его увеличение до </a:t>
            </a:r>
            <a:r>
              <a:rPr lang="ru-RU" sz="525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1-10 </a:t>
            </a:r>
            <a:r>
              <a:rPr lang="ru-RU" sz="52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см.</a:t>
            </a:r>
            <a:endParaRPr lang="ru-RU" sz="525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6" name="TextBox 205"/>
          <p:cNvSpPr txBox="1"/>
          <p:nvPr/>
        </p:nvSpPr>
        <p:spPr>
          <a:xfrm>
            <a:off x="121555" y="445634"/>
            <a:ext cx="2190879" cy="184664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снежного покрова</a:t>
            </a:r>
          </a:p>
        </p:txBody>
      </p:sp>
      <p:pic>
        <p:nvPicPr>
          <p:cNvPr id="208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864" y="1147619"/>
            <a:ext cx="100700" cy="96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37" y="2167173"/>
            <a:ext cx="2415684" cy="152110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10" name="TextBox 209"/>
          <p:cNvSpPr txBox="1"/>
          <p:nvPr/>
        </p:nvSpPr>
        <p:spPr>
          <a:xfrm>
            <a:off x="115022" y="2113970"/>
            <a:ext cx="2165502" cy="184664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выпадения осадков</a:t>
            </a:r>
          </a:p>
        </p:txBody>
      </p:sp>
      <p:pic>
        <p:nvPicPr>
          <p:cNvPr id="212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935" y="2677280"/>
            <a:ext cx="88881" cy="968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32" y="3706840"/>
            <a:ext cx="2418385" cy="142959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14" name="TextBox 213"/>
          <p:cNvSpPr txBox="1"/>
          <p:nvPr/>
        </p:nvSpPr>
        <p:spPr>
          <a:xfrm>
            <a:off x="146538" y="3670166"/>
            <a:ext cx="2190879" cy="184664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порывов ветра</a:t>
            </a:r>
          </a:p>
        </p:txBody>
      </p:sp>
      <p:pic>
        <p:nvPicPr>
          <p:cNvPr id="215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841" y="4172418"/>
            <a:ext cx="94941" cy="97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32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6" y="120653"/>
            <a:ext cx="9143523" cy="5029376"/>
          </a:xfrm>
          <a:prstGeom prst="rect">
            <a:avLst/>
          </a:prstGeom>
        </p:spPr>
      </p:pic>
      <p:grpSp>
        <p:nvGrpSpPr>
          <p:cNvPr id="640" name="Group 43"/>
          <p:cNvGrpSpPr>
            <a:grpSpLocks/>
          </p:cNvGrpSpPr>
          <p:nvPr/>
        </p:nvGrpSpPr>
        <p:grpSpPr bwMode="auto">
          <a:xfrm>
            <a:off x="8873301" y="33666"/>
            <a:ext cx="233356" cy="204982"/>
            <a:chOff x="695" y="1570"/>
            <a:chExt cx="2276" cy="2282"/>
          </a:xfrm>
        </p:grpSpPr>
        <p:sp>
          <p:nvSpPr>
            <p:cNvPr id="669" name="Oval 44"/>
            <p:cNvSpPr>
              <a:spLocks noChangeArrowheads="1"/>
            </p:cNvSpPr>
            <p:nvPr/>
          </p:nvSpPr>
          <p:spPr bwMode="auto">
            <a:xfrm>
              <a:off x="695" y="1570"/>
              <a:ext cx="2276" cy="2282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2084" tIns="6043" rIns="12084" bIns="6043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37276">
                <a:defRPr/>
              </a:pPr>
              <a:endParaRPr lang="en-US" sz="15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0" name="Oval 45"/>
            <p:cNvSpPr>
              <a:spLocks noChangeArrowheads="1"/>
            </p:cNvSpPr>
            <p:nvPr/>
          </p:nvSpPr>
          <p:spPr bwMode="auto">
            <a:xfrm>
              <a:off x="750" y="1602"/>
              <a:ext cx="2182" cy="2186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2084" tIns="6043" rIns="12084" bIns="6043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37276">
                <a:defRPr/>
              </a:pPr>
              <a:endParaRPr lang="en-US" sz="15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1" name="Oval 46"/>
            <p:cNvSpPr>
              <a:spLocks noChangeArrowheads="1"/>
            </p:cNvSpPr>
            <p:nvPr/>
          </p:nvSpPr>
          <p:spPr bwMode="auto">
            <a:xfrm>
              <a:off x="1026" y="1890"/>
              <a:ext cx="1648" cy="1656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2084" tIns="6043" rIns="12084" bIns="6043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37276">
                <a:defRPr/>
              </a:pPr>
              <a:endParaRPr lang="en-US" sz="15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2" name="Oval 47"/>
            <p:cNvSpPr>
              <a:spLocks noChangeArrowheads="1"/>
            </p:cNvSpPr>
            <p:nvPr/>
          </p:nvSpPr>
          <p:spPr bwMode="auto">
            <a:xfrm>
              <a:off x="1070" y="1934"/>
              <a:ext cx="1587" cy="1598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2084" tIns="6043" rIns="12084" bIns="6043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37276">
                <a:defRPr/>
              </a:pPr>
              <a:endParaRPr lang="en-US" sz="15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3" name="Freeform 48"/>
            <p:cNvSpPr>
              <a:spLocks noEditPoints="1"/>
            </p:cNvSpPr>
            <p:nvPr/>
          </p:nvSpPr>
          <p:spPr bwMode="auto">
            <a:xfrm>
              <a:off x="1202" y="1666"/>
              <a:ext cx="1317" cy="364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2087" tIns="6044" rIns="12087" bIns="6044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37276">
                <a:defRPr/>
              </a:pPr>
              <a:endParaRPr lang="ru-RU" sz="15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75" name="Picture 49" descr="original_metal_w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" y="2393"/>
              <a:ext cx="1361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6" name="AutoShape 50"/>
            <p:cNvSpPr>
              <a:spLocks noChangeArrowheads="1"/>
            </p:cNvSpPr>
            <p:nvPr/>
          </p:nvSpPr>
          <p:spPr bwMode="auto">
            <a:xfrm>
              <a:off x="882" y="2069"/>
              <a:ext cx="1907" cy="17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2087" tIns="6044" rIns="12087" bIns="6044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37276">
                <a:defRPr/>
              </a:pPr>
              <a:endParaRPr lang="ru-RU" sz="15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7" name="Group 51"/>
            <p:cNvGrpSpPr>
              <a:grpSpLocks/>
            </p:cNvGrpSpPr>
            <p:nvPr/>
          </p:nvGrpSpPr>
          <p:grpSpPr bwMode="auto">
            <a:xfrm>
              <a:off x="1537" y="1886"/>
              <a:ext cx="585" cy="771"/>
              <a:chOff x="3374" y="926"/>
              <a:chExt cx="585" cy="771"/>
            </a:xfrm>
          </p:grpSpPr>
          <p:sp>
            <p:nvSpPr>
              <p:cNvPr id="844" name="Freeform 52"/>
              <p:cNvSpPr>
                <a:spLocks/>
              </p:cNvSpPr>
              <p:nvPr/>
            </p:nvSpPr>
            <p:spPr bwMode="auto">
              <a:xfrm>
                <a:off x="3513" y="1313"/>
                <a:ext cx="314" cy="384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3" name="Freeform 53"/>
              <p:cNvSpPr>
                <a:spLocks/>
              </p:cNvSpPr>
              <p:nvPr/>
            </p:nvSpPr>
            <p:spPr bwMode="auto">
              <a:xfrm>
                <a:off x="3568" y="1224"/>
                <a:ext cx="198" cy="96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4" name="Freeform 54"/>
              <p:cNvSpPr>
                <a:spLocks/>
              </p:cNvSpPr>
              <p:nvPr/>
            </p:nvSpPr>
            <p:spPr bwMode="auto">
              <a:xfrm>
                <a:off x="3568" y="1179"/>
                <a:ext cx="198" cy="102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5" name="Freeform 55"/>
              <p:cNvSpPr>
                <a:spLocks/>
              </p:cNvSpPr>
              <p:nvPr/>
            </p:nvSpPr>
            <p:spPr bwMode="auto">
              <a:xfrm>
                <a:off x="3563" y="1256"/>
                <a:ext cx="50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6" name="Freeform 56"/>
              <p:cNvSpPr>
                <a:spLocks/>
              </p:cNvSpPr>
              <p:nvPr/>
            </p:nvSpPr>
            <p:spPr bwMode="auto">
              <a:xfrm>
                <a:off x="3717" y="1256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7" name="Freeform 57"/>
              <p:cNvSpPr>
                <a:spLocks/>
              </p:cNvSpPr>
              <p:nvPr/>
            </p:nvSpPr>
            <p:spPr bwMode="auto">
              <a:xfrm>
                <a:off x="3546" y="1479"/>
                <a:ext cx="88" cy="147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8" name="Freeform 58"/>
              <p:cNvSpPr>
                <a:spLocks/>
              </p:cNvSpPr>
              <p:nvPr/>
            </p:nvSpPr>
            <p:spPr bwMode="auto">
              <a:xfrm>
                <a:off x="3596" y="1524"/>
                <a:ext cx="39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9" name="Freeform 59"/>
              <p:cNvSpPr>
                <a:spLocks/>
              </p:cNvSpPr>
              <p:nvPr/>
            </p:nvSpPr>
            <p:spPr bwMode="auto">
              <a:xfrm>
                <a:off x="3535" y="1428"/>
                <a:ext cx="66" cy="70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0" name="Freeform 60"/>
              <p:cNvSpPr>
                <a:spLocks/>
              </p:cNvSpPr>
              <p:nvPr/>
            </p:nvSpPr>
            <p:spPr bwMode="auto">
              <a:xfrm>
                <a:off x="3546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1" name="Freeform 61"/>
              <p:cNvSpPr>
                <a:spLocks/>
              </p:cNvSpPr>
              <p:nvPr/>
            </p:nvSpPr>
            <p:spPr bwMode="auto">
              <a:xfrm>
                <a:off x="3579" y="1428"/>
                <a:ext cx="55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2" name="Freeform 62"/>
              <p:cNvSpPr>
                <a:spLocks/>
              </p:cNvSpPr>
              <p:nvPr/>
            </p:nvSpPr>
            <p:spPr bwMode="auto">
              <a:xfrm>
                <a:off x="3596" y="1467"/>
                <a:ext cx="39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3" name="Freeform 63"/>
              <p:cNvSpPr>
                <a:spLocks/>
              </p:cNvSpPr>
              <p:nvPr/>
            </p:nvSpPr>
            <p:spPr bwMode="auto">
              <a:xfrm>
                <a:off x="3524" y="1441"/>
                <a:ext cx="55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4" name="Freeform 64"/>
              <p:cNvSpPr>
                <a:spLocks/>
              </p:cNvSpPr>
              <p:nvPr/>
            </p:nvSpPr>
            <p:spPr bwMode="auto">
              <a:xfrm>
                <a:off x="3546" y="142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5" name="Freeform 65"/>
              <p:cNvSpPr>
                <a:spLocks/>
              </p:cNvSpPr>
              <p:nvPr/>
            </p:nvSpPr>
            <p:spPr bwMode="auto">
              <a:xfrm>
                <a:off x="3563" y="1511"/>
                <a:ext cx="72" cy="58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6" name="Freeform 66"/>
              <p:cNvSpPr>
                <a:spLocks/>
              </p:cNvSpPr>
              <p:nvPr/>
            </p:nvSpPr>
            <p:spPr bwMode="auto">
              <a:xfrm>
                <a:off x="3568" y="1556"/>
                <a:ext cx="28" cy="58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7" name="Freeform 67"/>
              <p:cNvSpPr>
                <a:spLocks/>
              </p:cNvSpPr>
              <p:nvPr/>
            </p:nvSpPr>
            <p:spPr bwMode="auto">
              <a:xfrm>
                <a:off x="3601" y="1537"/>
                <a:ext cx="33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8" name="Freeform 68"/>
              <p:cNvSpPr>
                <a:spLocks/>
              </p:cNvSpPr>
              <p:nvPr/>
            </p:nvSpPr>
            <p:spPr bwMode="auto">
              <a:xfrm>
                <a:off x="3601" y="1543"/>
                <a:ext cx="33" cy="121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9" name="Freeform 69"/>
              <p:cNvSpPr>
                <a:spLocks/>
              </p:cNvSpPr>
              <p:nvPr/>
            </p:nvSpPr>
            <p:spPr bwMode="auto">
              <a:xfrm>
                <a:off x="3634" y="1556"/>
                <a:ext cx="39" cy="128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0" name="Freeform 70"/>
              <p:cNvSpPr>
                <a:spLocks/>
              </p:cNvSpPr>
              <p:nvPr/>
            </p:nvSpPr>
            <p:spPr bwMode="auto">
              <a:xfrm>
                <a:off x="3700" y="1479"/>
                <a:ext cx="94" cy="147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1" name="Freeform 71"/>
              <p:cNvSpPr>
                <a:spLocks/>
              </p:cNvSpPr>
              <p:nvPr/>
            </p:nvSpPr>
            <p:spPr bwMode="auto">
              <a:xfrm>
                <a:off x="3700" y="1524"/>
                <a:ext cx="44" cy="147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2" name="Freeform 72"/>
              <p:cNvSpPr>
                <a:spLocks/>
              </p:cNvSpPr>
              <p:nvPr/>
            </p:nvSpPr>
            <p:spPr bwMode="auto">
              <a:xfrm>
                <a:off x="3733" y="1428"/>
                <a:ext cx="77" cy="70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3" name="Freeform 73"/>
              <p:cNvSpPr>
                <a:spLocks/>
              </p:cNvSpPr>
              <p:nvPr/>
            </p:nvSpPr>
            <p:spPr bwMode="auto">
              <a:xfrm>
                <a:off x="3733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4" name="Freeform 74"/>
              <p:cNvSpPr>
                <a:spLocks/>
              </p:cNvSpPr>
              <p:nvPr/>
            </p:nvSpPr>
            <p:spPr bwMode="auto">
              <a:xfrm>
                <a:off x="3706" y="1428"/>
                <a:ext cx="44" cy="58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5" name="Freeform 75"/>
              <p:cNvSpPr>
                <a:spLocks/>
              </p:cNvSpPr>
              <p:nvPr/>
            </p:nvSpPr>
            <p:spPr bwMode="auto">
              <a:xfrm>
                <a:off x="3700" y="1467"/>
                <a:ext cx="44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6" name="Freeform 76"/>
              <p:cNvSpPr>
                <a:spLocks/>
              </p:cNvSpPr>
              <p:nvPr/>
            </p:nvSpPr>
            <p:spPr bwMode="auto">
              <a:xfrm>
                <a:off x="3750" y="1441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7" name="Freeform 77"/>
              <p:cNvSpPr>
                <a:spLocks/>
              </p:cNvSpPr>
              <p:nvPr/>
            </p:nvSpPr>
            <p:spPr bwMode="auto">
              <a:xfrm>
                <a:off x="3733" y="1428"/>
                <a:ext cx="55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8" name="Freeform 78"/>
              <p:cNvSpPr>
                <a:spLocks/>
              </p:cNvSpPr>
              <p:nvPr/>
            </p:nvSpPr>
            <p:spPr bwMode="auto">
              <a:xfrm>
                <a:off x="3700" y="1511"/>
                <a:ext cx="77" cy="58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9" name="Freeform 79"/>
              <p:cNvSpPr>
                <a:spLocks/>
              </p:cNvSpPr>
              <p:nvPr/>
            </p:nvSpPr>
            <p:spPr bwMode="auto">
              <a:xfrm>
                <a:off x="3744" y="1556"/>
                <a:ext cx="22" cy="58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0" name="Freeform 80"/>
              <p:cNvSpPr>
                <a:spLocks/>
              </p:cNvSpPr>
              <p:nvPr/>
            </p:nvSpPr>
            <p:spPr bwMode="auto">
              <a:xfrm>
                <a:off x="3700" y="1537"/>
                <a:ext cx="44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1" name="Freeform 81"/>
              <p:cNvSpPr>
                <a:spLocks/>
              </p:cNvSpPr>
              <p:nvPr/>
            </p:nvSpPr>
            <p:spPr bwMode="auto">
              <a:xfrm>
                <a:off x="3700" y="1543"/>
                <a:ext cx="33" cy="121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2" name="Freeform 82"/>
              <p:cNvSpPr>
                <a:spLocks/>
              </p:cNvSpPr>
              <p:nvPr/>
            </p:nvSpPr>
            <p:spPr bwMode="auto">
              <a:xfrm>
                <a:off x="3673" y="1556"/>
                <a:ext cx="28" cy="128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3" name="Freeform 8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4" name="Freeform 8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5" name="Freeform 8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6" name="Freeform 8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7" name="Freeform 8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8" name="Freeform 8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9" name="Freeform 8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0" name="Freeform 9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1" name="Freeform 9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2" name="Freeform 9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3" name="Freeform 9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4" name="Freeform 9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5" name="Freeform 9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6" name="Freeform 9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7" name="Freeform 9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8" name="Freeform 9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9" name="Freeform 9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0" name="Freeform 10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1" name="Freeform 10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2" name="Freeform 10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3" name="Freeform 10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4" name="Freeform 10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5" name="Freeform 10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6" name="Freeform 106"/>
              <p:cNvSpPr>
                <a:spLocks/>
              </p:cNvSpPr>
              <p:nvPr/>
            </p:nvSpPr>
            <p:spPr bwMode="auto">
              <a:xfrm>
                <a:off x="3414" y="1383"/>
                <a:ext cx="44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7" name="Freeform 107"/>
              <p:cNvSpPr>
                <a:spLocks/>
              </p:cNvSpPr>
              <p:nvPr/>
            </p:nvSpPr>
            <p:spPr bwMode="auto">
              <a:xfrm>
                <a:off x="3436" y="1371"/>
                <a:ext cx="44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8" name="Freeform 108"/>
              <p:cNvSpPr>
                <a:spLocks/>
              </p:cNvSpPr>
              <p:nvPr/>
            </p:nvSpPr>
            <p:spPr bwMode="auto">
              <a:xfrm>
                <a:off x="3458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9" name="Freeform 109"/>
              <p:cNvSpPr>
                <a:spLocks/>
              </p:cNvSpPr>
              <p:nvPr/>
            </p:nvSpPr>
            <p:spPr bwMode="auto">
              <a:xfrm>
                <a:off x="3491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0" name="Freeform 110"/>
              <p:cNvSpPr>
                <a:spLocks/>
              </p:cNvSpPr>
              <p:nvPr/>
            </p:nvSpPr>
            <p:spPr bwMode="auto">
              <a:xfrm>
                <a:off x="3513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1" name="Freeform 111"/>
              <p:cNvSpPr>
                <a:spLocks/>
              </p:cNvSpPr>
              <p:nvPr/>
            </p:nvSpPr>
            <p:spPr bwMode="auto">
              <a:xfrm>
                <a:off x="3535" y="1307"/>
                <a:ext cx="44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2" name="Freeform 112"/>
              <p:cNvSpPr>
                <a:spLocks/>
              </p:cNvSpPr>
              <p:nvPr/>
            </p:nvSpPr>
            <p:spPr bwMode="auto">
              <a:xfrm>
                <a:off x="3563" y="1294"/>
                <a:ext cx="39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3" name="Freeform 11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4" name="Freeform 11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5" name="Freeform 11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6" name="Freeform 11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7" name="Freeform 11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8" name="Freeform 11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9" name="Freeform 11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0" name="Freeform 12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1" name="Freeform 12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2" name="Freeform 12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3" name="Freeform 12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4" name="Freeform 12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5" name="Freeform 12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6" name="Freeform 12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7" name="Freeform 12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8" name="Freeform 12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9" name="Freeform 12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0" name="Freeform 13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1" name="Freeform 13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2" name="Freeform 13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3" name="Freeform 13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4" name="Freeform 13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5" name="Freeform 13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6" name="Freeform 136"/>
              <p:cNvSpPr>
                <a:spLocks/>
              </p:cNvSpPr>
              <p:nvPr/>
            </p:nvSpPr>
            <p:spPr bwMode="auto">
              <a:xfrm>
                <a:off x="3386" y="1326"/>
                <a:ext cx="72" cy="102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7" name="Freeform 137"/>
              <p:cNvSpPr>
                <a:spLocks/>
              </p:cNvSpPr>
              <p:nvPr/>
            </p:nvSpPr>
            <p:spPr bwMode="auto">
              <a:xfrm>
                <a:off x="3425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8" name="Freeform 138"/>
              <p:cNvSpPr>
                <a:spLocks/>
              </p:cNvSpPr>
              <p:nvPr/>
            </p:nvSpPr>
            <p:spPr bwMode="auto">
              <a:xfrm>
                <a:off x="3469" y="1313"/>
                <a:ext cx="44" cy="96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9" name="Freeform 139"/>
              <p:cNvSpPr>
                <a:spLocks/>
              </p:cNvSpPr>
              <p:nvPr/>
            </p:nvSpPr>
            <p:spPr bwMode="auto">
              <a:xfrm>
                <a:off x="3502" y="1313"/>
                <a:ext cx="33" cy="83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0" name="Freeform 140"/>
              <p:cNvSpPr>
                <a:spLocks/>
              </p:cNvSpPr>
              <p:nvPr/>
            </p:nvSpPr>
            <p:spPr bwMode="auto">
              <a:xfrm>
                <a:off x="3524" y="1307"/>
                <a:ext cx="39" cy="77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1" name="Freeform 141"/>
              <p:cNvSpPr>
                <a:spLocks/>
              </p:cNvSpPr>
              <p:nvPr/>
            </p:nvSpPr>
            <p:spPr bwMode="auto">
              <a:xfrm>
                <a:off x="3546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2" name="Freeform 142"/>
              <p:cNvSpPr>
                <a:spLocks/>
              </p:cNvSpPr>
              <p:nvPr/>
            </p:nvSpPr>
            <p:spPr bwMode="auto">
              <a:xfrm>
                <a:off x="3563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3" name="Freeform 143"/>
              <p:cNvSpPr>
                <a:spLocks/>
              </p:cNvSpPr>
              <p:nvPr/>
            </p:nvSpPr>
            <p:spPr bwMode="auto">
              <a:xfrm>
                <a:off x="3579" y="1307"/>
                <a:ext cx="22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4" name="Freeform 144"/>
              <p:cNvSpPr>
                <a:spLocks/>
              </p:cNvSpPr>
              <p:nvPr/>
            </p:nvSpPr>
            <p:spPr bwMode="auto">
              <a:xfrm>
                <a:off x="3596" y="1307"/>
                <a:ext cx="17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5" name="Freeform 145"/>
              <p:cNvSpPr>
                <a:spLocks/>
              </p:cNvSpPr>
              <p:nvPr/>
            </p:nvSpPr>
            <p:spPr bwMode="auto">
              <a:xfrm>
                <a:off x="3601" y="1307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6" name="Freeform 146"/>
              <p:cNvSpPr>
                <a:spLocks/>
              </p:cNvSpPr>
              <p:nvPr/>
            </p:nvSpPr>
            <p:spPr bwMode="auto">
              <a:xfrm>
                <a:off x="3612" y="1307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7" name="Freeform 147"/>
              <p:cNvSpPr>
                <a:spLocks/>
              </p:cNvSpPr>
              <p:nvPr/>
            </p:nvSpPr>
            <p:spPr bwMode="auto">
              <a:xfrm>
                <a:off x="3629" y="1307"/>
                <a:ext cx="17" cy="45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8" name="Freeform 148"/>
              <p:cNvSpPr>
                <a:spLocks/>
              </p:cNvSpPr>
              <p:nvPr/>
            </p:nvSpPr>
            <p:spPr bwMode="auto">
              <a:xfrm>
                <a:off x="3414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9" name="Freeform 149"/>
              <p:cNvSpPr>
                <a:spLocks/>
              </p:cNvSpPr>
              <p:nvPr/>
            </p:nvSpPr>
            <p:spPr bwMode="auto">
              <a:xfrm>
                <a:off x="3447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0" name="Freeform 150"/>
              <p:cNvSpPr>
                <a:spLocks/>
              </p:cNvSpPr>
              <p:nvPr/>
            </p:nvSpPr>
            <p:spPr bwMode="auto">
              <a:xfrm>
                <a:off x="3480" y="126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1" name="Freeform 151"/>
              <p:cNvSpPr>
                <a:spLocks/>
              </p:cNvSpPr>
              <p:nvPr/>
            </p:nvSpPr>
            <p:spPr bwMode="auto">
              <a:xfrm>
                <a:off x="3502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2" name="Freeform 152"/>
              <p:cNvSpPr>
                <a:spLocks/>
              </p:cNvSpPr>
              <p:nvPr/>
            </p:nvSpPr>
            <p:spPr bwMode="auto">
              <a:xfrm>
                <a:off x="3524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3" name="Freeform 153"/>
              <p:cNvSpPr>
                <a:spLocks/>
              </p:cNvSpPr>
              <p:nvPr/>
            </p:nvSpPr>
            <p:spPr bwMode="auto">
              <a:xfrm>
                <a:off x="3546" y="1268"/>
                <a:ext cx="33" cy="70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4" name="Freeform 154"/>
              <p:cNvSpPr>
                <a:spLocks/>
              </p:cNvSpPr>
              <p:nvPr/>
            </p:nvSpPr>
            <p:spPr bwMode="auto">
              <a:xfrm>
                <a:off x="3568" y="1281"/>
                <a:ext cx="28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5" name="Freeform 155"/>
              <p:cNvSpPr>
                <a:spLocks/>
              </p:cNvSpPr>
              <p:nvPr/>
            </p:nvSpPr>
            <p:spPr bwMode="auto">
              <a:xfrm>
                <a:off x="3579" y="1281"/>
                <a:ext cx="33" cy="58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6" name="Freeform 156"/>
              <p:cNvSpPr>
                <a:spLocks/>
              </p:cNvSpPr>
              <p:nvPr/>
            </p:nvSpPr>
            <p:spPr bwMode="auto">
              <a:xfrm>
                <a:off x="3596" y="1281"/>
                <a:ext cx="33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7" name="Freeform 157"/>
              <p:cNvSpPr>
                <a:spLocks/>
              </p:cNvSpPr>
              <p:nvPr/>
            </p:nvSpPr>
            <p:spPr bwMode="auto">
              <a:xfrm>
                <a:off x="3601" y="1281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8" name="Freeform 158"/>
              <p:cNvSpPr>
                <a:spLocks/>
              </p:cNvSpPr>
              <p:nvPr/>
            </p:nvSpPr>
            <p:spPr bwMode="auto">
              <a:xfrm>
                <a:off x="3612" y="1281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9" name="Freeform 159"/>
              <p:cNvSpPr>
                <a:spLocks/>
              </p:cNvSpPr>
              <p:nvPr/>
            </p:nvSpPr>
            <p:spPr bwMode="auto">
              <a:xfrm>
                <a:off x="3629" y="1294"/>
                <a:ext cx="17" cy="32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0" name="Freeform 16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1" name="Freeform 16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2" name="Freeform 16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3" name="Freeform 16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4" name="Freeform 16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5" name="Freeform 16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6" name="Freeform 16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7" name="Freeform 16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8" name="Freeform 16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9" name="Freeform 16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0" name="Freeform 17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1" name="Freeform 17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2" name="Freeform 17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3" name="Freeform 17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4" name="Freeform 17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5" name="Freeform 17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6" name="Freeform 17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7" name="Freeform 17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8" name="Freeform 17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9" name="Freeform 17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0" name="Freeform 18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1" name="Freeform 18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2" name="Freeform 18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3" name="Freeform 183"/>
              <p:cNvSpPr>
                <a:spLocks/>
              </p:cNvSpPr>
              <p:nvPr/>
            </p:nvSpPr>
            <p:spPr bwMode="auto">
              <a:xfrm>
                <a:off x="3447" y="1224"/>
                <a:ext cx="55" cy="45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4" name="Freeform 184"/>
              <p:cNvSpPr>
                <a:spLocks/>
              </p:cNvSpPr>
              <p:nvPr/>
            </p:nvSpPr>
            <p:spPr bwMode="auto">
              <a:xfrm>
                <a:off x="3469" y="1224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5" name="Freeform 185"/>
              <p:cNvSpPr>
                <a:spLocks/>
              </p:cNvSpPr>
              <p:nvPr/>
            </p:nvSpPr>
            <p:spPr bwMode="auto">
              <a:xfrm>
                <a:off x="3491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6" name="Freeform 186"/>
              <p:cNvSpPr>
                <a:spLocks/>
              </p:cNvSpPr>
              <p:nvPr/>
            </p:nvSpPr>
            <p:spPr bwMode="auto">
              <a:xfrm>
                <a:off x="3513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7" name="Freeform 18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8" name="Freeform 18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9" name="Freeform 18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0" name="Freeform 19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1" name="Freeform 19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2" name="Freeform 19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3" name="Freeform 19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4" name="Freeform 19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5" name="Freeform 19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6" name="Freeform 19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7" name="Freeform 19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8" name="Freeform 19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9" name="Freeform 19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0" name="Freeform 20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1" name="Freeform 20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2" name="Freeform 20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3" name="Freeform 20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4" name="Freeform 20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5" name="Freeform 20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6" name="Freeform 20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7" name="Freeform 20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8" name="Freeform 20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9" name="Freeform 20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0" name="Freeform 210"/>
              <p:cNvSpPr>
                <a:spLocks/>
              </p:cNvSpPr>
              <p:nvPr/>
            </p:nvSpPr>
            <p:spPr bwMode="auto">
              <a:xfrm>
                <a:off x="3480" y="1198"/>
                <a:ext cx="44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1" name="Freeform 211"/>
              <p:cNvSpPr>
                <a:spLocks/>
              </p:cNvSpPr>
              <p:nvPr/>
            </p:nvSpPr>
            <p:spPr bwMode="auto">
              <a:xfrm>
                <a:off x="3502" y="1211"/>
                <a:ext cx="33" cy="26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2" name="Freeform 212"/>
              <p:cNvSpPr>
                <a:spLocks/>
              </p:cNvSpPr>
              <p:nvPr/>
            </p:nvSpPr>
            <p:spPr bwMode="auto">
              <a:xfrm>
                <a:off x="3513" y="1224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3" name="Freeform 213"/>
              <p:cNvSpPr>
                <a:spLocks/>
              </p:cNvSpPr>
              <p:nvPr/>
            </p:nvSpPr>
            <p:spPr bwMode="auto">
              <a:xfrm>
                <a:off x="3546" y="1256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4" name="Freeform 214"/>
              <p:cNvSpPr>
                <a:spLocks/>
              </p:cNvSpPr>
              <p:nvPr/>
            </p:nvSpPr>
            <p:spPr bwMode="auto">
              <a:xfrm>
                <a:off x="3513" y="1192"/>
                <a:ext cx="66" cy="77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5" name="Freeform 215"/>
              <p:cNvSpPr>
                <a:spLocks/>
              </p:cNvSpPr>
              <p:nvPr/>
            </p:nvSpPr>
            <p:spPr bwMode="auto">
              <a:xfrm>
                <a:off x="3601" y="1153"/>
                <a:ext cx="132" cy="70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6" name="Freeform 21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7" name="Freeform 21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8" name="Freeform 21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9" name="Freeform 21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0" name="Freeform 22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1" name="Freeform 22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2" name="Freeform 22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3" name="Freeform 22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4" name="Freeform 22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5" name="Freeform 22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6" name="Freeform 22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7" name="Freeform 22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8" name="Freeform 22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9" name="Freeform 22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0" name="Freeform 23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1" name="Freeform 23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2" name="Freeform 23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3" name="Freeform 23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4" name="Freeform 23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5" name="Freeform 23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6" name="Freeform 23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7" name="Freeform 23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8" name="Freeform 23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9" name="Freeform 239"/>
              <p:cNvSpPr>
                <a:spLocks/>
              </p:cNvSpPr>
              <p:nvPr/>
            </p:nvSpPr>
            <p:spPr bwMode="auto">
              <a:xfrm>
                <a:off x="3877" y="1383"/>
                <a:ext cx="50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0" name="Freeform 240"/>
              <p:cNvSpPr>
                <a:spLocks/>
              </p:cNvSpPr>
              <p:nvPr/>
            </p:nvSpPr>
            <p:spPr bwMode="auto">
              <a:xfrm>
                <a:off x="3860" y="1371"/>
                <a:ext cx="39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1" name="Freeform 241"/>
              <p:cNvSpPr>
                <a:spLocks/>
              </p:cNvSpPr>
              <p:nvPr/>
            </p:nvSpPr>
            <p:spPr bwMode="auto">
              <a:xfrm>
                <a:off x="3833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2" name="Freeform 242"/>
              <p:cNvSpPr>
                <a:spLocks/>
              </p:cNvSpPr>
              <p:nvPr/>
            </p:nvSpPr>
            <p:spPr bwMode="auto">
              <a:xfrm>
                <a:off x="3800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3" name="Freeform 243"/>
              <p:cNvSpPr>
                <a:spLocks/>
              </p:cNvSpPr>
              <p:nvPr/>
            </p:nvSpPr>
            <p:spPr bwMode="auto">
              <a:xfrm>
                <a:off x="3777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4" name="Freeform 244"/>
              <p:cNvSpPr>
                <a:spLocks/>
              </p:cNvSpPr>
              <p:nvPr/>
            </p:nvSpPr>
            <p:spPr bwMode="auto">
              <a:xfrm>
                <a:off x="3750" y="1307"/>
                <a:ext cx="50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5" name="Freeform 245"/>
              <p:cNvSpPr>
                <a:spLocks/>
              </p:cNvSpPr>
              <p:nvPr/>
            </p:nvSpPr>
            <p:spPr bwMode="auto">
              <a:xfrm>
                <a:off x="3733" y="1294"/>
                <a:ext cx="44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6" name="Freeform 24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7" name="Freeform 24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8" name="Freeform 24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9" name="Freeform 24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0" name="Freeform 25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1" name="Freeform 25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2" name="Freeform 25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3" name="Freeform 25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4" name="Freeform 25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5" name="Freeform 25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6" name="Freeform 25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7" name="Freeform 25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8" name="Freeform 25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9" name="Freeform 25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0" name="Freeform 26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1" name="Freeform 26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2" name="Freeform 26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3" name="Freeform 26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4" name="Freeform 26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5" name="Freeform 26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6" name="Freeform 26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7" name="Freeform 26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8" name="Freeform 26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9" name="Freeform 269"/>
              <p:cNvSpPr>
                <a:spLocks/>
              </p:cNvSpPr>
              <p:nvPr/>
            </p:nvSpPr>
            <p:spPr bwMode="auto">
              <a:xfrm>
                <a:off x="3877" y="1326"/>
                <a:ext cx="72" cy="102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0" name="Freeform 270"/>
              <p:cNvSpPr>
                <a:spLocks/>
              </p:cNvSpPr>
              <p:nvPr/>
            </p:nvSpPr>
            <p:spPr bwMode="auto">
              <a:xfrm>
                <a:off x="3844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1" name="Freeform 271"/>
              <p:cNvSpPr>
                <a:spLocks/>
              </p:cNvSpPr>
              <p:nvPr/>
            </p:nvSpPr>
            <p:spPr bwMode="auto">
              <a:xfrm>
                <a:off x="3827" y="1313"/>
                <a:ext cx="39" cy="96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2" name="Freeform 272"/>
              <p:cNvSpPr>
                <a:spLocks/>
              </p:cNvSpPr>
              <p:nvPr/>
            </p:nvSpPr>
            <p:spPr bwMode="auto">
              <a:xfrm>
                <a:off x="3800" y="1313"/>
                <a:ext cx="44" cy="83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3" name="Freeform 273"/>
              <p:cNvSpPr>
                <a:spLocks/>
              </p:cNvSpPr>
              <p:nvPr/>
            </p:nvSpPr>
            <p:spPr bwMode="auto">
              <a:xfrm>
                <a:off x="3777" y="1307"/>
                <a:ext cx="33" cy="77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4" name="Freeform 274"/>
              <p:cNvSpPr>
                <a:spLocks/>
              </p:cNvSpPr>
              <p:nvPr/>
            </p:nvSpPr>
            <p:spPr bwMode="auto">
              <a:xfrm>
                <a:off x="3750" y="1307"/>
                <a:ext cx="39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5" name="Freeform 275"/>
              <p:cNvSpPr>
                <a:spLocks/>
              </p:cNvSpPr>
              <p:nvPr/>
            </p:nvSpPr>
            <p:spPr bwMode="auto">
              <a:xfrm>
                <a:off x="3744" y="1307"/>
                <a:ext cx="33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6" name="Freeform 276"/>
              <p:cNvSpPr>
                <a:spLocks/>
              </p:cNvSpPr>
              <p:nvPr/>
            </p:nvSpPr>
            <p:spPr bwMode="auto">
              <a:xfrm>
                <a:off x="3733" y="1307"/>
                <a:ext cx="22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7" name="Freeform 277"/>
              <p:cNvSpPr>
                <a:spLocks/>
              </p:cNvSpPr>
              <p:nvPr/>
            </p:nvSpPr>
            <p:spPr bwMode="auto">
              <a:xfrm>
                <a:off x="3717" y="1307"/>
                <a:ext cx="28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8" name="Freeform 278"/>
              <p:cNvSpPr>
                <a:spLocks/>
              </p:cNvSpPr>
              <p:nvPr/>
            </p:nvSpPr>
            <p:spPr bwMode="auto">
              <a:xfrm>
                <a:off x="3706" y="1307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9" name="Freeform 279"/>
              <p:cNvSpPr>
                <a:spLocks/>
              </p:cNvSpPr>
              <p:nvPr/>
            </p:nvSpPr>
            <p:spPr bwMode="auto">
              <a:xfrm>
                <a:off x="3700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0" name="Freeform 280"/>
              <p:cNvSpPr>
                <a:spLocks/>
              </p:cNvSpPr>
              <p:nvPr/>
            </p:nvSpPr>
            <p:spPr bwMode="auto">
              <a:xfrm>
                <a:off x="3684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1" name="Freeform 281"/>
              <p:cNvSpPr>
                <a:spLocks/>
              </p:cNvSpPr>
              <p:nvPr/>
            </p:nvSpPr>
            <p:spPr bwMode="auto">
              <a:xfrm>
                <a:off x="3860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2" name="Freeform 282"/>
              <p:cNvSpPr>
                <a:spLocks/>
              </p:cNvSpPr>
              <p:nvPr/>
            </p:nvSpPr>
            <p:spPr bwMode="auto">
              <a:xfrm>
                <a:off x="3827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3" name="Freeform 283"/>
              <p:cNvSpPr>
                <a:spLocks/>
              </p:cNvSpPr>
              <p:nvPr/>
            </p:nvSpPr>
            <p:spPr bwMode="auto">
              <a:xfrm>
                <a:off x="3800" y="1268"/>
                <a:ext cx="61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4" name="Freeform 284"/>
              <p:cNvSpPr>
                <a:spLocks/>
              </p:cNvSpPr>
              <p:nvPr/>
            </p:nvSpPr>
            <p:spPr bwMode="auto">
              <a:xfrm>
                <a:off x="3788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5" name="Freeform 285"/>
              <p:cNvSpPr>
                <a:spLocks/>
              </p:cNvSpPr>
              <p:nvPr/>
            </p:nvSpPr>
            <p:spPr bwMode="auto">
              <a:xfrm>
                <a:off x="3766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6" name="Freeform 286"/>
              <p:cNvSpPr>
                <a:spLocks/>
              </p:cNvSpPr>
              <p:nvPr/>
            </p:nvSpPr>
            <p:spPr bwMode="auto">
              <a:xfrm>
                <a:off x="3750" y="1268"/>
                <a:ext cx="39" cy="70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7" name="Freeform 287"/>
              <p:cNvSpPr>
                <a:spLocks/>
              </p:cNvSpPr>
              <p:nvPr/>
            </p:nvSpPr>
            <p:spPr bwMode="auto">
              <a:xfrm>
                <a:off x="3744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8" name="Freeform 288"/>
              <p:cNvSpPr>
                <a:spLocks/>
              </p:cNvSpPr>
              <p:nvPr/>
            </p:nvSpPr>
            <p:spPr bwMode="auto">
              <a:xfrm>
                <a:off x="3717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9" name="Freeform 289"/>
              <p:cNvSpPr>
                <a:spLocks/>
              </p:cNvSpPr>
              <p:nvPr/>
            </p:nvSpPr>
            <p:spPr bwMode="auto">
              <a:xfrm>
                <a:off x="3706" y="1281"/>
                <a:ext cx="39" cy="45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0" name="Freeform 290"/>
              <p:cNvSpPr>
                <a:spLocks/>
              </p:cNvSpPr>
              <p:nvPr/>
            </p:nvSpPr>
            <p:spPr bwMode="auto">
              <a:xfrm>
                <a:off x="3706" y="1281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1" name="Freeform 291"/>
              <p:cNvSpPr>
                <a:spLocks/>
              </p:cNvSpPr>
              <p:nvPr/>
            </p:nvSpPr>
            <p:spPr bwMode="auto">
              <a:xfrm>
                <a:off x="3700" y="1281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2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22" cy="32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3" name="Freeform 29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4" name="Freeform 29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5" name="Freeform 29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6" name="Freeform 29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7" name="Freeform 29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8" name="Freeform 29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9" name="Freeform 29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0" name="Freeform 30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1" name="Freeform 30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2" name="Freeform 30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3" name="Freeform 30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4" name="Freeform 30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5" name="Freeform 30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6" name="Freeform 30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7" name="Freeform 30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8" name="Freeform 30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9" name="Freeform 30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0" name="Freeform 31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1" name="Freeform 31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2" name="Freeform 31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3" name="Freeform 31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4" name="Freeform 31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5" name="Freeform 31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6" name="Freeform 316"/>
              <p:cNvSpPr>
                <a:spLocks/>
              </p:cNvSpPr>
              <p:nvPr/>
            </p:nvSpPr>
            <p:spPr bwMode="auto">
              <a:xfrm>
                <a:off x="3833" y="1224"/>
                <a:ext cx="61" cy="45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7" name="Freeform 317"/>
              <p:cNvSpPr>
                <a:spLocks/>
              </p:cNvSpPr>
              <p:nvPr/>
            </p:nvSpPr>
            <p:spPr bwMode="auto">
              <a:xfrm>
                <a:off x="3827" y="1224"/>
                <a:ext cx="39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8" name="Freeform 318"/>
              <p:cNvSpPr>
                <a:spLocks/>
              </p:cNvSpPr>
              <p:nvPr/>
            </p:nvSpPr>
            <p:spPr bwMode="auto">
              <a:xfrm>
                <a:off x="3800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9" name="Freeform 319"/>
              <p:cNvSpPr>
                <a:spLocks/>
              </p:cNvSpPr>
              <p:nvPr/>
            </p:nvSpPr>
            <p:spPr bwMode="auto">
              <a:xfrm>
                <a:off x="3788" y="1249"/>
                <a:ext cx="39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0" name="Freeform 32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1" name="Freeform 32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2" name="Freeform 32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3" name="Freeform 32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4" name="Freeform 32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5" name="Freeform 32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6" name="Freeform 32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7" name="Freeform 32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8" name="Freeform 32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9" name="Freeform 32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0" name="Freeform 33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1" name="Freeform 33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2" name="Freeform 33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3" name="Freeform 33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4" name="Freeform 33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5" name="Freeform 33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6" name="Freeform 33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7" name="Freeform 33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8" name="Freeform 33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9" name="Freeform 33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0" name="Freeform 34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1" name="Freeform 34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2" name="Freeform 34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3" name="Freeform 343"/>
              <p:cNvSpPr>
                <a:spLocks/>
              </p:cNvSpPr>
              <p:nvPr/>
            </p:nvSpPr>
            <p:spPr bwMode="auto">
              <a:xfrm>
                <a:off x="3811" y="1198"/>
                <a:ext cx="50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4" name="Freeform 344"/>
              <p:cNvSpPr>
                <a:spLocks/>
              </p:cNvSpPr>
              <p:nvPr/>
            </p:nvSpPr>
            <p:spPr bwMode="auto">
              <a:xfrm>
                <a:off x="3800" y="1211"/>
                <a:ext cx="33" cy="26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5" name="Freeform 345"/>
              <p:cNvSpPr>
                <a:spLocks/>
              </p:cNvSpPr>
              <p:nvPr/>
            </p:nvSpPr>
            <p:spPr bwMode="auto">
              <a:xfrm>
                <a:off x="3788" y="1224"/>
                <a:ext cx="39" cy="13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6" name="Freeform 346"/>
              <p:cNvSpPr>
                <a:spLocks/>
              </p:cNvSpPr>
              <p:nvPr/>
            </p:nvSpPr>
            <p:spPr bwMode="auto">
              <a:xfrm>
                <a:off x="3750" y="1256"/>
                <a:ext cx="39" cy="26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7" name="Freeform 347"/>
              <p:cNvSpPr>
                <a:spLocks/>
              </p:cNvSpPr>
              <p:nvPr/>
            </p:nvSpPr>
            <p:spPr bwMode="auto">
              <a:xfrm>
                <a:off x="3750" y="1192"/>
                <a:ext cx="72" cy="77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8" name="Freeform 348"/>
              <p:cNvSpPr>
                <a:spLocks/>
              </p:cNvSpPr>
              <p:nvPr/>
            </p:nvSpPr>
            <p:spPr bwMode="auto">
              <a:xfrm>
                <a:off x="3403" y="1364"/>
                <a:ext cx="176" cy="237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9" name="Line 349"/>
              <p:cNvSpPr>
                <a:spLocks noChangeShapeType="1"/>
              </p:cNvSpPr>
              <p:nvPr/>
            </p:nvSpPr>
            <p:spPr bwMode="auto">
              <a:xfrm flipH="1">
                <a:off x="3480" y="1524"/>
                <a:ext cx="11" cy="13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0" name="Freeform 350"/>
              <p:cNvSpPr>
                <a:spLocks/>
              </p:cNvSpPr>
              <p:nvPr/>
            </p:nvSpPr>
            <p:spPr bwMode="auto">
              <a:xfrm>
                <a:off x="3480" y="1537"/>
                <a:ext cx="33" cy="6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1" name="Freeform 351"/>
              <p:cNvSpPr>
                <a:spLocks/>
              </p:cNvSpPr>
              <p:nvPr/>
            </p:nvSpPr>
            <p:spPr bwMode="auto">
              <a:xfrm>
                <a:off x="3480" y="1537"/>
                <a:ext cx="22" cy="6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2" name="Freeform 352"/>
              <p:cNvSpPr>
                <a:spLocks/>
              </p:cNvSpPr>
              <p:nvPr/>
            </p:nvSpPr>
            <p:spPr bwMode="auto">
              <a:xfrm>
                <a:off x="3480" y="1543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3" name="Freeform 353"/>
              <p:cNvSpPr>
                <a:spLocks/>
              </p:cNvSpPr>
              <p:nvPr/>
            </p:nvSpPr>
            <p:spPr bwMode="auto">
              <a:xfrm>
                <a:off x="3480" y="1556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4" name="Freeform 354"/>
              <p:cNvSpPr>
                <a:spLocks/>
              </p:cNvSpPr>
              <p:nvPr/>
            </p:nvSpPr>
            <p:spPr bwMode="auto">
              <a:xfrm>
                <a:off x="3491" y="1569"/>
                <a:ext cx="22" cy="13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5" name="Freeform 355"/>
              <p:cNvSpPr>
                <a:spLocks/>
              </p:cNvSpPr>
              <p:nvPr/>
            </p:nvSpPr>
            <p:spPr bwMode="auto">
              <a:xfrm>
                <a:off x="3860" y="1454"/>
                <a:ext cx="11" cy="26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6" name="Oval 356"/>
              <p:cNvSpPr>
                <a:spLocks noChangeArrowheads="1"/>
              </p:cNvSpPr>
              <p:nvPr/>
            </p:nvSpPr>
            <p:spPr bwMode="auto">
              <a:xfrm>
                <a:off x="3811" y="1467"/>
                <a:ext cx="83" cy="77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7" name="Freeform 357"/>
              <p:cNvSpPr>
                <a:spLocks/>
              </p:cNvSpPr>
              <p:nvPr/>
            </p:nvSpPr>
            <p:spPr bwMode="auto">
              <a:xfrm>
                <a:off x="3811" y="1492"/>
                <a:ext cx="83" cy="32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8" name="Freeform 358"/>
              <p:cNvSpPr>
                <a:spLocks/>
              </p:cNvSpPr>
              <p:nvPr/>
            </p:nvSpPr>
            <p:spPr bwMode="auto">
              <a:xfrm>
                <a:off x="3844" y="1428"/>
                <a:ext cx="33" cy="38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9" name="Freeform 359"/>
              <p:cNvSpPr>
                <a:spLocks/>
              </p:cNvSpPr>
              <p:nvPr/>
            </p:nvSpPr>
            <p:spPr bwMode="auto">
              <a:xfrm>
                <a:off x="3750" y="1499"/>
                <a:ext cx="143" cy="58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0" name="Oval 360"/>
              <p:cNvSpPr>
                <a:spLocks noChangeArrowheads="1"/>
              </p:cNvSpPr>
              <p:nvPr/>
            </p:nvSpPr>
            <p:spPr bwMode="auto">
              <a:xfrm>
                <a:off x="3612" y="1096"/>
                <a:ext cx="105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1" name="Freeform 361"/>
              <p:cNvSpPr>
                <a:spLocks/>
              </p:cNvSpPr>
              <p:nvPr/>
            </p:nvSpPr>
            <p:spPr bwMode="auto">
              <a:xfrm>
                <a:off x="3596" y="994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2" name="Freeform 362"/>
              <p:cNvSpPr>
                <a:spLocks/>
              </p:cNvSpPr>
              <p:nvPr/>
            </p:nvSpPr>
            <p:spPr bwMode="auto">
              <a:xfrm>
                <a:off x="3645" y="923"/>
                <a:ext cx="39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3" name="Freeform 363"/>
              <p:cNvSpPr>
                <a:spLocks/>
              </p:cNvSpPr>
              <p:nvPr/>
            </p:nvSpPr>
            <p:spPr bwMode="auto">
              <a:xfrm>
                <a:off x="3596" y="1025"/>
                <a:ext cx="149" cy="58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4" name="Freeform 364"/>
              <p:cNvSpPr>
                <a:spLocks noEditPoints="1"/>
              </p:cNvSpPr>
              <p:nvPr/>
            </p:nvSpPr>
            <p:spPr bwMode="auto">
              <a:xfrm>
                <a:off x="3673" y="994"/>
                <a:ext cx="61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5" name="Freeform 365"/>
              <p:cNvSpPr>
                <a:spLocks noEditPoints="1"/>
              </p:cNvSpPr>
              <p:nvPr/>
            </p:nvSpPr>
            <p:spPr bwMode="auto">
              <a:xfrm>
                <a:off x="3596" y="994"/>
                <a:ext cx="72" cy="58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6" name="Freeform 366"/>
              <p:cNvSpPr>
                <a:spLocks/>
              </p:cNvSpPr>
              <p:nvPr/>
            </p:nvSpPr>
            <p:spPr bwMode="auto">
              <a:xfrm>
                <a:off x="3645" y="968"/>
                <a:ext cx="39" cy="109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7" name="Oval 367"/>
              <p:cNvSpPr>
                <a:spLocks noChangeArrowheads="1"/>
              </p:cNvSpPr>
              <p:nvPr/>
            </p:nvSpPr>
            <p:spPr bwMode="auto">
              <a:xfrm>
                <a:off x="3629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8" name="Oval 368"/>
              <p:cNvSpPr>
                <a:spLocks noChangeArrowheads="1"/>
              </p:cNvSpPr>
              <p:nvPr/>
            </p:nvSpPr>
            <p:spPr bwMode="auto">
              <a:xfrm>
                <a:off x="3612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9" name="Oval 369"/>
              <p:cNvSpPr>
                <a:spLocks noChangeArrowheads="1"/>
              </p:cNvSpPr>
              <p:nvPr/>
            </p:nvSpPr>
            <p:spPr bwMode="auto">
              <a:xfrm>
                <a:off x="3684" y="1077"/>
                <a:ext cx="22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0" name="Oval 370"/>
              <p:cNvSpPr>
                <a:spLocks noChangeArrowheads="1"/>
              </p:cNvSpPr>
              <p:nvPr/>
            </p:nvSpPr>
            <p:spPr bwMode="auto">
              <a:xfrm>
                <a:off x="3706" y="1077"/>
                <a:ext cx="11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1" name="Oval 371"/>
              <p:cNvSpPr>
                <a:spLocks noChangeArrowheads="1"/>
              </p:cNvSpPr>
              <p:nvPr/>
            </p:nvSpPr>
            <p:spPr bwMode="auto">
              <a:xfrm>
                <a:off x="3667" y="1077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2" name="Oval 372"/>
              <p:cNvSpPr>
                <a:spLocks noChangeArrowheads="1"/>
              </p:cNvSpPr>
              <p:nvPr/>
            </p:nvSpPr>
            <p:spPr bwMode="auto">
              <a:xfrm>
                <a:off x="3601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3" name="Oval 373"/>
              <p:cNvSpPr>
                <a:spLocks noChangeArrowheads="1"/>
              </p:cNvSpPr>
              <p:nvPr/>
            </p:nvSpPr>
            <p:spPr bwMode="auto">
              <a:xfrm>
                <a:off x="3612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4" name="Oval 374"/>
              <p:cNvSpPr>
                <a:spLocks noChangeArrowheads="1"/>
              </p:cNvSpPr>
              <p:nvPr/>
            </p:nvSpPr>
            <p:spPr bwMode="auto">
              <a:xfrm>
                <a:off x="3717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5" name="Oval 375"/>
              <p:cNvSpPr>
                <a:spLocks noChangeArrowheads="1"/>
              </p:cNvSpPr>
              <p:nvPr/>
            </p:nvSpPr>
            <p:spPr bwMode="auto">
              <a:xfrm>
                <a:off x="3706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6" name="Freeform 376"/>
              <p:cNvSpPr>
                <a:spLocks/>
              </p:cNvSpPr>
              <p:nvPr/>
            </p:nvSpPr>
            <p:spPr bwMode="auto">
              <a:xfrm>
                <a:off x="3596" y="1038"/>
                <a:ext cx="6" cy="26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7" name="Freeform 377"/>
              <p:cNvSpPr>
                <a:spLocks/>
              </p:cNvSpPr>
              <p:nvPr/>
            </p:nvSpPr>
            <p:spPr bwMode="auto">
              <a:xfrm>
                <a:off x="3733" y="1038"/>
                <a:ext cx="11" cy="26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8" name="Oval 378"/>
              <p:cNvSpPr>
                <a:spLocks noChangeArrowheads="1"/>
              </p:cNvSpPr>
              <p:nvPr/>
            </p:nvSpPr>
            <p:spPr bwMode="auto">
              <a:xfrm>
                <a:off x="3645" y="968"/>
                <a:ext cx="39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9" name="Oval 379"/>
              <p:cNvSpPr>
                <a:spLocks noChangeArrowheads="1"/>
              </p:cNvSpPr>
              <p:nvPr/>
            </p:nvSpPr>
            <p:spPr bwMode="auto">
              <a:xfrm>
                <a:off x="3667" y="994"/>
                <a:ext cx="6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0" name="Oval 380"/>
              <p:cNvSpPr>
                <a:spLocks noChangeArrowheads="1"/>
              </p:cNvSpPr>
              <p:nvPr/>
            </p:nvSpPr>
            <p:spPr bwMode="auto">
              <a:xfrm>
                <a:off x="3667" y="1006"/>
                <a:ext cx="6" cy="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1" name="Oval 381"/>
              <p:cNvSpPr>
                <a:spLocks noChangeArrowheads="1"/>
              </p:cNvSpPr>
              <p:nvPr/>
            </p:nvSpPr>
            <p:spPr bwMode="auto">
              <a:xfrm>
                <a:off x="3667" y="1019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2" name="Freeform 382"/>
              <p:cNvSpPr>
                <a:spLocks/>
              </p:cNvSpPr>
              <p:nvPr/>
            </p:nvSpPr>
            <p:spPr bwMode="auto">
              <a:xfrm>
                <a:off x="3458" y="1198"/>
                <a:ext cx="55" cy="26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3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5" cy="19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4" name="Freeform 384"/>
              <p:cNvSpPr>
                <a:spLocks/>
              </p:cNvSpPr>
              <p:nvPr/>
            </p:nvSpPr>
            <p:spPr bwMode="auto">
              <a:xfrm>
                <a:off x="3546" y="1134"/>
                <a:ext cx="55" cy="45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5" name="Freeform 385"/>
              <p:cNvSpPr>
                <a:spLocks/>
              </p:cNvSpPr>
              <p:nvPr/>
            </p:nvSpPr>
            <p:spPr bwMode="auto">
              <a:xfrm>
                <a:off x="3563" y="1051"/>
                <a:ext cx="110" cy="77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6" name="Freeform 386"/>
              <p:cNvSpPr>
                <a:spLocks/>
              </p:cNvSpPr>
              <p:nvPr/>
            </p:nvSpPr>
            <p:spPr bwMode="auto">
              <a:xfrm>
                <a:off x="3546" y="1096"/>
                <a:ext cx="55" cy="83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7" name="Freeform 387"/>
              <p:cNvSpPr>
                <a:spLocks/>
              </p:cNvSpPr>
              <p:nvPr/>
            </p:nvSpPr>
            <p:spPr bwMode="auto">
              <a:xfrm>
                <a:off x="3513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8" name="Freeform 388"/>
              <p:cNvSpPr>
                <a:spLocks/>
              </p:cNvSpPr>
              <p:nvPr/>
            </p:nvSpPr>
            <p:spPr bwMode="auto">
              <a:xfrm>
                <a:off x="3579" y="1121"/>
                <a:ext cx="88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9" name="Freeform 389"/>
              <p:cNvSpPr>
                <a:spLocks/>
              </p:cNvSpPr>
              <p:nvPr/>
            </p:nvSpPr>
            <p:spPr bwMode="auto">
              <a:xfrm>
                <a:off x="3596" y="1109"/>
                <a:ext cx="77" cy="32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0" name="Freeform 390"/>
              <p:cNvSpPr>
                <a:spLocks/>
              </p:cNvSpPr>
              <p:nvPr/>
            </p:nvSpPr>
            <p:spPr bwMode="auto">
              <a:xfrm>
                <a:off x="3568" y="1109"/>
                <a:ext cx="33" cy="26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1" name="Freeform 391"/>
              <p:cNvSpPr>
                <a:spLocks/>
              </p:cNvSpPr>
              <p:nvPr/>
            </p:nvSpPr>
            <p:spPr bwMode="auto">
              <a:xfrm>
                <a:off x="3827" y="1198"/>
                <a:ext cx="50" cy="26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2" name="Freeform 392"/>
              <p:cNvSpPr>
                <a:spLocks/>
              </p:cNvSpPr>
              <p:nvPr/>
            </p:nvSpPr>
            <p:spPr bwMode="auto">
              <a:xfrm>
                <a:off x="3744" y="1134"/>
                <a:ext cx="99" cy="19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3" name="Freeform 393"/>
              <p:cNvSpPr>
                <a:spLocks/>
              </p:cNvSpPr>
              <p:nvPr/>
            </p:nvSpPr>
            <p:spPr bwMode="auto">
              <a:xfrm>
                <a:off x="3733" y="1134"/>
                <a:ext cx="55" cy="45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4" name="Freeform 394"/>
              <p:cNvSpPr>
                <a:spLocks/>
              </p:cNvSpPr>
              <p:nvPr/>
            </p:nvSpPr>
            <p:spPr bwMode="auto">
              <a:xfrm>
                <a:off x="3667" y="1051"/>
                <a:ext cx="110" cy="77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5" name="Freeform 395"/>
              <p:cNvSpPr>
                <a:spLocks/>
              </p:cNvSpPr>
              <p:nvPr/>
            </p:nvSpPr>
            <p:spPr bwMode="auto">
              <a:xfrm>
                <a:off x="3733" y="1096"/>
                <a:ext cx="55" cy="83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6" name="Freeform 396"/>
              <p:cNvSpPr>
                <a:spLocks/>
              </p:cNvSpPr>
              <p:nvPr/>
            </p:nvSpPr>
            <p:spPr bwMode="auto">
              <a:xfrm>
                <a:off x="3744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7" name="Freeform 397"/>
              <p:cNvSpPr>
                <a:spLocks/>
              </p:cNvSpPr>
              <p:nvPr/>
            </p:nvSpPr>
            <p:spPr bwMode="auto">
              <a:xfrm>
                <a:off x="3673" y="1121"/>
                <a:ext cx="77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8" name="Freeform 398"/>
              <p:cNvSpPr>
                <a:spLocks/>
              </p:cNvSpPr>
              <p:nvPr/>
            </p:nvSpPr>
            <p:spPr bwMode="auto">
              <a:xfrm>
                <a:off x="3667" y="1109"/>
                <a:ext cx="77" cy="32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9" name="Freeform 399"/>
              <p:cNvSpPr>
                <a:spLocks/>
              </p:cNvSpPr>
              <p:nvPr/>
            </p:nvSpPr>
            <p:spPr bwMode="auto">
              <a:xfrm>
                <a:off x="3733" y="1109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0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3" cy="518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1" name="Oval 401"/>
              <p:cNvSpPr>
                <a:spLocks noChangeArrowheads="1"/>
              </p:cNvSpPr>
              <p:nvPr/>
            </p:nvSpPr>
            <p:spPr bwMode="auto">
              <a:xfrm>
                <a:off x="3601" y="1326"/>
                <a:ext cx="132" cy="128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2" name="Freeform 402"/>
              <p:cNvSpPr>
                <a:spLocks/>
              </p:cNvSpPr>
              <p:nvPr/>
            </p:nvSpPr>
            <p:spPr bwMode="auto">
              <a:xfrm>
                <a:off x="3612" y="1339"/>
                <a:ext cx="94" cy="83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8" name="Freeform 403"/>
            <p:cNvSpPr>
              <a:spLocks noEditPoints="1"/>
            </p:cNvSpPr>
            <p:nvPr/>
          </p:nvSpPr>
          <p:spPr bwMode="auto">
            <a:xfrm>
              <a:off x="1202" y="3334"/>
              <a:ext cx="1323" cy="37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2087" tIns="6044" rIns="12087" bIns="6044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37276">
                <a:defRPr/>
              </a:pPr>
              <a:endParaRPr lang="ru-RU" sz="15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9" name="Group 404"/>
            <p:cNvGrpSpPr>
              <a:grpSpLocks/>
            </p:cNvGrpSpPr>
            <p:nvPr/>
          </p:nvGrpSpPr>
          <p:grpSpPr bwMode="auto">
            <a:xfrm>
              <a:off x="1112" y="2159"/>
              <a:ext cx="1453" cy="1182"/>
              <a:chOff x="4423" y="1252"/>
              <a:chExt cx="1453" cy="1182"/>
            </a:xfrm>
          </p:grpSpPr>
          <p:sp>
            <p:nvSpPr>
              <p:cNvPr id="826" name="Freeform 405"/>
              <p:cNvSpPr>
                <a:spLocks noEditPoints="1"/>
              </p:cNvSpPr>
              <p:nvPr/>
            </p:nvSpPr>
            <p:spPr bwMode="auto">
              <a:xfrm>
                <a:off x="4425" y="1251"/>
                <a:ext cx="1449" cy="1125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2" name="Freeform 406"/>
              <p:cNvSpPr>
                <a:spLocks noEditPoints="1"/>
              </p:cNvSpPr>
              <p:nvPr/>
            </p:nvSpPr>
            <p:spPr bwMode="auto">
              <a:xfrm>
                <a:off x="4474" y="1328"/>
                <a:ext cx="1339" cy="1087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3" name="Freeform 407"/>
              <p:cNvSpPr>
                <a:spLocks noEditPoints="1"/>
              </p:cNvSpPr>
              <p:nvPr/>
            </p:nvSpPr>
            <p:spPr bwMode="auto">
              <a:xfrm>
                <a:off x="4541" y="1430"/>
                <a:ext cx="1201" cy="1004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80" name="Oval 408"/>
            <p:cNvSpPr>
              <a:spLocks noChangeArrowheads="1"/>
            </p:cNvSpPr>
            <p:nvPr/>
          </p:nvSpPr>
          <p:spPr bwMode="auto">
            <a:xfrm>
              <a:off x="2712" y="2714"/>
              <a:ext cx="121" cy="128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2084" tIns="6043" rIns="12084" bIns="6043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37276">
                <a:defRPr/>
              </a:pPr>
              <a:endParaRPr lang="en-US" sz="15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3" name="Oval 409"/>
            <p:cNvSpPr>
              <a:spLocks noChangeArrowheads="1"/>
            </p:cNvSpPr>
            <p:nvPr/>
          </p:nvSpPr>
          <p:spPr bwMode="auto">
            <a:xfrm>
              <a:off x="800" y="2701"/>
              <a:ext cx="116" cy="128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2084" tIns="6043" rIns="12084" bIns="6043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37276">
                <a:defRPr/>
              </a:pPr>
              <a:endParaRPr lang="en-US" sz="15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" name="Прямоугольник 347"/>
          <p:cNvSpPr/>
          <p:nvPr/>
        </p:nvSpPr>
        <p:spPr>
          <a:xfrm>
            <a:off x="1" y="-1"/>
            <a:ext cx="9143999" cy="36228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ru-RU" sz="788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ОБСТАНОВКА ПО РИСКУ НАРУШЕНИЯ ЭЛЕКТРОСНАБЖЕНИЯ НА ТЕРРИТОРИИ МО </a:t>
            </a:r>
            <a:r>
              <a:rPr lang="ru-RU" sz="788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ТУАПСИНСКИЙ РНА </a:t>
            </a:r>
            <a:r>
              <a:rPr lang="ru-RU" sz="788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ПРЕДСТОЯЩИЙ ПЕРИОД </a:t>
            </a:r>
          </a:p>
          <a:p>
            <a:pPr algn="ctr"/>
            <a:r>
              <a:rPr lang="ru-RU" sz="788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 использованием АИУС РСЧС, </a:t>
            </a:r>
            <a:r>
              <a:rPr lang="en-US" sz="788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Windy</a:t>
            </a:r>
            <a:r>
              <a:rPr lang="ru-RU" sz="788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88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Ventusky</a:t>
            </a:r>
            <a:r>
              <a:rPr lang="ru-RU" sz="788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788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Геопортала</a:t>
            </a:r>
            <a:r>
              <a:rPr lang="ru-RU" sz="788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САЦ Минэнерго)</a:t>
            </a:r>
          </a:p>
        </p:txBody>
      </p:sp>
      <p:pic>
        <p:nvPicPr>
          <p:cNvPr id="406" name="Рисунок 40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68" y="23883"/>
            <a:ext cx="779922" cy="325770"/>
          </a:xfrm>
          <a:prstGeom prst="rect">
            <a:avLst/>
          </a:prstGeom>
        </p:spPr>
      </p:pic>
      <p:pic>
        <p:nvPicPr>
          <p:cNvPr id="409" name="Рисунок 40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47" y="74446"/>
            <a:ext cx="397412" cy="262398"/>
          </a:xfrm>
          <a:prstGeom prst="rect">
            <a:avLst/>
          </a:prstGeom>
        </p:spPr>
      </p:pic>
      <p:sp>
        <p:nvSpPr>
          <p:cNvPr id="393" name="Скругленный прямоугольник 392"/>
          <p:cNvSpPr/>
          <p:nvPr/>
        </p:nvSpPr>
        <p:spPr>
          <a:xfrm>
            <a:off x="4122007" y="984778"/>
            <a:ext cx="395868" cy="13939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7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А136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886573" y="1805537"/>
            <a:ext cx="2276876" cy="1259133"/>
          </a:xfrm>
          <a:prstGeom prst="roundRect">
            <a:avLst/>
          </a:prstGeom>
          <a:solidFill>
            <a:srgbClr val="FFC000">
              <a:alpha val="9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2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Внешние условия, создающие риски нормальному функционированию объектов электроэнергетики: </a:t>
            </a:r>
            <a:br>
              <a:rPr lang="ru-RU" sz="82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25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82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налипание мокрого снега на проводах и деревьях</a:t>
            </a:r>
            <a:r>
              <a:rPr lang="ru-RU" sz="825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ru-RU" sz="825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сильные порывы ветра.</a:t>
            </a:r>
            <a:endParaRPr lang="ru-RU" sz="825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35469" y="3093459"/>
            <a:ext cx="620511" cy="1336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88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788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Туапсе</a:t>
            </a:r>
            <a:endParaRPr lang="ru-RU" sz="788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8" name="Text Box 182"/>
          <p:cNvSpPr txBox="1">
            <a:spLocks noChangeArrowheads="1"/>
          </p:cNvSpPr>
          <p:nvPr/>
        </p:nvSpPr>
        <p:spPr bwMode="auto">
          <a:xfrm>
            <a:off x="3595610" y="2324796"/>
            <a:ext cx="327940" cy="205046"/>
          </a:xfrm>
          <a:prstGeom prst="rect">
            <a:avLst/>
          </a:prstGeom>
          <a:solidFill>
            <a:srgbClr val="00B0F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4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220 </a:t>
            </a:r>
            <a:r>
              <a:rPr lang="ru-RU" altLang="ru-RU" sz="4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4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19" name="Группа 418"/>
          <p:cNvGrpSpPr/>
          <p:nvPr/>
        </p:nvGrpSpPr>
        <p:grpSpPr>
          <a:xfrm>
            <a:off x="4689016" y="388135"/>
            <a:ext cx="2081882" cy="832839"/>
            <a:chOff x="6414377" y="4934086"/>
            <a:chExt cx="2611576" cy="574189"/>
          </a:xfrm>
        </p:grpSpPr>
        <p:sp>
          <p:nvSpPr>
            <p:cNvPr id="420" name="Rectangle 84"/>
            <p:cNvSpPr>
              <a:spLocks noChangeArrowheads="1"/>
            </p:cNvSpPr>
            <p:nvPr/>
          </p:nvSpPr>
          <p:spPr bwMode="auto">
            <a:xfrm>
              <a:off x="6414377" y="4934086"/>
              <a:ext cx="2608288" cy="223427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46620" tIns="23309" rIns="46620" bIns="23309">
              <a:spAutoFit/>
            </a:bodyPr>
            <a:lstStyle/>
            <a:p>
              <a:pPr algn="ctr" defTabSz="466725" eaLnBrk="0" hangingPunct="0"/>
              <a:r>
                <a:rPr lang="ru-RU" sz="9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наихудшему сценарию в зону отключения попадают:</a:t>
              </a:r>
            </a:p>
          </p:txBody>
        </p:sp>
        <p:sp>
          <p:nvSpPr>
            <p:cNvPr id="421" name="Text Box 830"/>
            <p:cNvSpPr txBox="1">
              <a:spLocks noChangeArrowheads="1"/>
            </p:cNvSpPr>
            <p:nvPr/>
          </p:nvSpPr>
          <p:spPr bwMode="auto">
            <a:xfrm>
              <a:off x="6417666" y="5157854"/>
              <a:ext cx="2608287" cy="35042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46156" tIns="23078" rIns="46156" bIns="23078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58339">
                <a:defRPr/>
              </a:pPr>
              <a:r>
                <a:rPr lang="ru-RU" sz="7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населенных пунктов – </a:t>
              </a:r>
              <a:r>
                <a:rPr lang="ru-RU" sz="75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64; </a:t>
              </a:r>
              <a:endParaRPr lang="ru-RU" sz="7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958339">
                <a:defRPr/>
              </a:pPr>
              <a:r>
                <a:rPr lang="ru-RU" sz="7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население – </a:t>
              </a:r>
              <a:r>
                <a:rPr lang="ru-RU" sz="75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125 876 </a:t>
              </a:r>
              <a:r>
                <a:rPr lang="ru-RU" sz="7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чел.</a:t>
              </a:r>
            </a:p>
            <a:p>
              <a:pPr defTabSz="958339">
                <a:defRPr/>
              </a:pPr>
              <a:r>
                <a:rPr lang="ru-RU" sz="7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дома – </a:t>
              </a:r>
              <a:r>
                <a:rPr lang="ru-RU" sz="75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35 496;</a:t>
              </a:r>
              <a:endParaRPr lang="ru-RU" sz="7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958339">
                <a:defRPr/>
              </a:pPr>
              <a:r>
                <a:rPr lang="ru-RU" sz="7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СЗО – </a:t>
              </a:r>
              <a:r>
                <a:rPr lang="ru-RU" sz="75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160</a:t>
              </a:r>
              <a:r>
                <a:rPr lang="ru-RU" sz="750" i="1" dirty="0" smtClean="0"/>
                <a:t>.</a:t>
              </a:r>
              <a:endParaRPr lang="ru-RU" sz="750" i="1" dirty="0"/>
            </a:p>
          </p:txBody>
        </p:sp>
      </p:grpSp>
      <p:grpSp>
        <p:nvGrpSpPr>
          <p:cNvPr id="422" name="Группа 421"/>
          <p:cNvGrpSpPr/>
          <p:nvPr/>
        </p:nvGrpSpPr>
        <p:grpSpPr>
          <a:xfrm>
            <a:off x="2555980" y="385244"/>
            <a:ext cx="2081374" cy="833123"/>
            <a:chOff x="6426568" y="5043085"/>
            <a:chExt cx="2610938" cy="551323"/>
          </a:xfrm>
        </p:grpSpPr>
        <p:sp>
          <p:nvSpPr>
            <p:cNvPr id="423" name="Rectangle 84"/>
            <p:cNvSpPr>
              <a:spLocks noChangeArrowheads="1"/>
            </p:cNvSpPr>
            <p:nvPr/>
          </p:nvSpPr>
          <p:spPr bwMode="auto">
            <a:xfrm>
              <a:off x="6426568" y="5043085"/>
              <a:ext cx="2608287" cy="214456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46620" tIns="23309" rIns="46620" bIns="23309">
              <a:spAutoFit/>
            </a:bodyPr>
            <a:lstStyle/>
            <a:p>
              <a:pPr algn="ctr" defTabSz="466725" eaLnBrk="0" hangingPunct="0"/>
              <a:r>
                <a:rPr lang="ru-RU" sz="9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наиболее вероятному сценарию в зону отключения попадают:</a:t>
              </a:r>
            </a:p>
          </p:txBody>
        </p:sp>
        <p:sp>
          <p:nvSpPr>
            <p:cNvPr id="424" name="Text Box 830"/>
            <p:cNvSpPr txBox="1">
              <a:spLocks noChangeArrowheads="1"/>
            </p:cNvSpPr>
            <p:nvPr/>
          </p:nvSpPr>
          <p:spPr bwMode="auto">
            <a:xfrm>
              <a:off x="6429219" y="5258057"/>
              <a:ext cx="2608287" cy="33635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46156" tIns="23078" rIns="46156" bIns="23078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58339">
                <a:defRPr/>
              </a:pPr>
              <a:r>
                <a:rPr lang="ru-RU" sz="7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населенных пунктов – </a:t>
              </a:r>
              <a:r>
                <a:rPr lang="ru-RU" sz="75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31;</a:t>
              </a:r>
              <a:endParaRPr lang="ru-RU" sz="7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958339">
                <a:defRPr/>
              </a:pPr>
              <a:r>
                <a:rPr lang="ru-RU" sz="7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население – </a:t>
              </a:r>
              <a:r>
                <a:rPr lang="ru-RU" sz="75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65 </a:t>
              </a:r>
              <a:r>
                <a:rPr lang="ru-RU" sz="7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936 чел.</a:t>
              </a:r>
            </a:p>
            <a:p>
              <a:pPr defTabSz="958339">
                <a:defRPr/>
              </a:pPr>
              <a:r>
                <a:rPr lang="ru-RU" sz="7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дома – 16 787;</a:t>
              </a:r>
            </a:p>
            <a:p>
              <a:pPr defTabSz="958339">
                <a:defRPr/>
              </a:pPr>
              <a:r>
                <a:rPr lang="ru-RU" sz="7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СЗО – </a:t>
              </a:r>
              <a:r>
                <a:rPr lang="ru-RU" sz="75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56</a:t>
              </a:r>
              <a:r>
                <a:rPr lang="ru-RU" sz="750" i="1" dirty="0"/>
                <a:t>.</a:t>
              </a:r>
            </a:p>
          </p:txBody>
        </p:sp>
      </p:grpSp>
      <p:sp>
        <p:nvSpPr>
          <p:cNvPr id="428" name="Прямоугольник 427"/>
          <p:cNvSpPr/>
          <p:nvPr/>
        </p:nvSpPr>
        <p:spPr>
          <a:xfrm>
            <a:off x="6843713" y="367068"/>
            <a:ext cx="2299811" cy="24971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>
            <a:solidFill>
              <a:schemeClr val="tx1"/>
            </a:solidFill>
            <a:miter lim="800000"/>
            <a:headEnd/>
            <a:tailEnd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ru-RU" sz="82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ЛЭП, электростанций и подстанций </a:t>
            </a:r>
            <a:r>
              <a:rPr lang="ru-RU" sz="825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Туапсинский район </a:t>
            </a:r>
            <a:endParaRPr lang="ru-RU" sz="825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5588503" y="2757676"/>
            <a:ext cx="1147313" cy="389750"/>
            <a:chOff x="880075" y="3635283"/>
            <a:chExt cx="1529750" cy="519667"/>
          </a:xfrm>
        </p:grpSpPr>
        <p:grpSp>
          <p:nvGrpSpPr>
            <p:cNvPr id="415" name="Группа 414"/>
            <p:cNvGrpSpPr/>
            <p:nvPr/>
          </p:nvGrpSpPr>
          <p:grpSpPr>
            <a:xfrm>
              <a:off x="880075" y="3635283"/>
              <a:ext cx="1529750" cy="499412"/>
              <a:chOff x="2319112" y="3750101"/>
              <a:chExt cx="1134357" cy="229362"/>
            </a:xfrm>
          </p:grpSpPr>
          <p:sp>
            <p:nvSpPr>
              <p:cNvPr id="416" name="Прямоугольник 415"/>
              <p:cNvSpPr/>
              <p:nvPr/>
            </p:nvSpPr>
            <p:spPr>
              <a:xfrm>
                <a:off x="2319112" y="3750101"/>
                <a:ext cx="1134357" cy="229362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5400">
                <a:solidFill>
                  <a:srgbClr val="00B0F0"/>
                </a:solidFill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sz="75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С, </a:t>
                </a:r>
                <a:r>
                  <a:rPr lang="ru-RU" sz="75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3-10 </a:t>
                </a:r>
                <a:r>
                  <a:rPr lang="ru-RU" sz="75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м/с  </a:t>
                </a:r>
              </a:p>
            </p:txBody>
          </p:sp>
          <p:cxnSp>
            <p:nvCxnSpPr>
              <p:cNvPr id="417" name="Прямая со стрелкой 416"/>
              <p:cNvCxnSpPr/>
              <p:nvPr/>
            </p:nvCxnSpPr>
            <p:spPr>
              <a:xfrm>
                <a:off x="3027631" y="3790738"/>
                <a:ext cx="0" cy="131997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" name="Picture 3" descr="\\10.66.0.115\рабочие файлы 2\зам. нач. ЦУКС по ОО\Начальник ОМИП\!!!!!!!!!!!!!!!!БАЗА ОМИП\МОДЕЛИ\Модели\Значки. Не удалять!!!\4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3648" y="3691325"/>
              <a:ext cx="463625" cy="463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2" name="Text Box 182"/>
          <p:cNvSpPr txBox="1">
            <a:spLocks noChangeArrowheads="1"/>
          </p:cNvSpPr>
          <p:nvPr/>
        </p:nvSpPr>
        <p:spPr bwMode="auto">
          <a:xfrm>
            <a:off x="4390985" y="1901570"/>
            <a:ext cx="327940" cy="152002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4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220 </a:t>
            </a:r>
            <a:r>
              <a:rPr lang="ru-RU" altLang="ru-RU" sz="4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4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8" name="Text Box 182"/>
          <p:cNvSpPr txBox="1">
            <a:spLocks noChangeArrowheads="1"/>
          </p:cNvSpPr>
          <p:nvPr/>
        </p:nvSpPr>
        <p:spPr bwMode="auto">
          <a:xfrm>
            <a:off x="3390239" y="2824038"/>
            <a:ext cx="327940" cy="219251"/>
          </a:xfrm>
          <a:prstGeom prst="rect">
            <a:avLst/>
          </a:prstGeom>
          <a:solidFill>
            <a:srgbClr val="00B0F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4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220 </a:t>
            </a:r>
            <a:r>
              <a:rPr lang="ru-RU" altLang="ru-RU" sz="4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4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9" name="Text Box 182"/>
          <p:cNvSpPr txBox="1">
            <a:spLocks noChangeArrowheads="1"/>
          </p:cNvSpPr>
          <p:nvPr/>
        </p:nvSpPr>
        <p:spPr bwMode="auto">
          <a:xfrm>
            <a:off x="3940278" y="1454802"/>
            <a:ext cx="901413" cy="12695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75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Кирпичное</a:t>
            </a:r>
            <a:endParaRPr lang="ru-RU" altLang="ru-RU" sz="67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1" name="Text Box 182"/>
          <p:cNvSpPr txBox="1">
            <a:spLocks noChangeArrowheads="1"/>
          </p:cNvSpPr>
          <p:nvPr/>
        </p:nvSpPr>
        <p:spPr bwMode="auto">
          <a:xfrm>
            <a:off x="4521089" y="4075387"/>
            <a:ext cx="327940" cy="169428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4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220 </a:t>
            </a:r>
            <a:r>
              <a:rPr lang="ru-RU" altLang="ru-RU" sz="4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4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77" name="Таблица 4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8374859"/>
              </p:ext>
            </p:extLst>
          </p:nvPr>
        </p:nvGraphicFramePr>
        <p:xfrm>
          <a:off x="1" y="637655"/>
          <a:ext cx="2519090" cy="10461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42"/>
                <a:gridCol w="1120990"/>
                <a:gridCol w="454693"/>
                <a:gridCol w="604565"/>
              </a:tblGrid>
              <a:tr h="312575"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Принадлежность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Мощность,</a:t>
                      </a:r>
                      <a:r>
                        <a:rPr lang="ru-RU" sz="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кВт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/>
                </a:tc>
              </a:tr>
              <a:tr h="160716">
                <a:tc>
                  <a:txBody>
                    <a:bodyPr/>
                    <a:lstStyle/>
                    <a:p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МО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</a:tr>
              <a:tr h="160716">
                <a:tc>
                  <a:txBody>
                    <a:bodyPr/>
                    <a:lstStyle/>
                    <a:p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Водоканал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</a:tr>
              <a:tr h="251460">
                <a:tc>
                  <a:txBody>
                    <a:bodyPr/>
                    <a:lstStyle/>
                    <a:p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МО Туапсинский район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</a:tr>
              <a:tr h="160716">
                <a:tc gridSpan="2">
                  <a:txBody>
                    <a:bodyPr/>
                    <a:lstStyle/>
                    <a:p>
                      <a:pPr algn="ctr"/>
                      <a:r>
                        <a:rPr lang="ru-RU" sz="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/>
                </a:tc>
                <a:tc hMerge="1">
                  <a:txBody>
                    <a:bodyPr/>
                    <a:lstStyle/>
                    <a:p>
                      <a:pPr algn="just"/>
                      <a:endParaRPr lang="ru-RU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</a:t>
                      </a:r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478" name="TextBox 477"/>
          <p:cNvSpPr txBox="1"/>
          <p:nvPr/>
        </p:nvSpPr>
        <p:spPr>
          <a:xfrm>
            <a:off x="1" y="365411"/>
            <a:ext cx="2514326" cy="29798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68560" tIns="34280" rIns="68560" bIns="34280"/>
          <a:lstStyle>
            <a:defPPr>
              <a:defRPr lang="ru-RU"/>
            </a:defPPr>
            <a:lvl1pPr algn="ctr" defTabSz="1493205" fontAlgn="base">
              <a:spcBef>
                <a:spcPct val="0"/>
              </a:spcBef>
              <a:spcAft>
                <a:spcPct val="0"/>
              </a:spcAft>
              <a:defRPr sz="1000" b="1" u="sng">
                <a:latin typeface="Times New Roman" pitchFamily="18" charset="0"/>
                <a:cs typeface="Times New Roman" pitchFamily="18" charset="0"/>
              </a:defRPr>
            </a:lvl1pPr>
            <a:lvl2pPr marL="377825" indent="79375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2pPr>
            <a:lvl3pPr marL="755650" indent="158750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3pPr>
            <a:lvl4pPr marL="1135063" indent="236538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4pPr>
            <a:lvl5pPr marL="1512888" indent="315913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5pPr>
            <a:lvl6pPr>
              <a:defRPr sz="1000">
                <a:latin typeface="Times New Roman" pitchFamily="18" charset="0"/>
                <a:cs typeface="Times New Roman" pitchFamily="18" charset="0"/>
              </a:defRPr>
            </a:lvl6pPr>
            <a:lvl7pPr>
              <a:defRPr sz="1000">
                <a:latin typeface="Times New Roman" pitchFamily="18" charset="0"/>
                <a:cs typeface="Times New Roman" pitchFamily="18" charset="0"/>
              </a:defRPr>
            </a:lvl7pPr>
            <a:lvl8pPr>
              <a:defRPr sz="1000">
                <a:latin typeface="Times New Roman" pitchFamily="18" charset="0"/>
                <a:cs typeface="Times New Roman" pitchFamily="18" charset="0"/>
              </a:defRPr>
            </a:lvl8pPr>
            <a:lvl9pPr>
              <a:defRPr sz="1000">
                <a:latin typeface="Times New Roman" pitchFamily="18" charset="0"/>
                <a:cs typeface="Times New Roman" pitchFamily="18" charset="0"/>
              </a:defRPr>
            </a:lvl9pPr>
          </a:lstStyle>
          <a:p>
            <a:r>
              <a:rPr lang="ru-RU" sz="825" u="none" dirty="0"/>
              <a:t>Резервные передвижные </a:t>
            </a:r>
          </a:p>
          <a:p>
            <a:r>
              <a:rPr lang="ru-RU" sz="825" u="none" dirty="0"/>
              <a:t>источники питания</a:t>
            </a:r>
          </a:p>
        </p:txBody>
      </p:sp>
      <p:sp>
        <p:nvSpPr>
          <p:cNvPr id="479" name="Text Box 182"/>
          <p:cNvSpPr txBox="1">
            <a:spLocks noChangeArrowheads="1"/>
          </p:cNvSpPr>
          <p:nvPr/>
        </p:nvSpPr>
        <p:spPr bwMode="auto">
          <a:xfrm>
            <a:off x="3291295" y="4181325"/>
            <a:ext cx="657005" cy="123924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75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Шепси</a:t>
            </a:r>
            <a:endParaRPr lang="ru-RU" altLang="ru-RU" sz="67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522" y="3878819"/>
            <a:ext cx="1687484" cy="1271210"/>
            <a:chOff x="695" y="5171759"/>
            <a:chExt cx="2249979" cy="1694946"/>
          </a:xfrm>
        </p:grpSpPr>
        <p:grpSp>
          <p:nvGrpSpPr>
            <p:cNvPr id="430" name="Группа 1145"/>
            <p:cNvGrpSpPr/>
            <p:nvPr/>
          </p:nvGrpSpPr>
          <p:grpSpPr>
            <a:xfrm>
              <a:off x="695" y="5171759"/>
              <a:ext cx="2249979" cy="1694946"/>
              <a:chOff x="6759625" y="4893992"/>
              <a:chExt cx="2096871" cy="1946188"/>
            </a:xfrm>
          </p:grpSpPr>
          <p:sp>
            <p:nvSpPr>
              <p:cNvPr id="447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506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8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2" cy="2897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0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449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675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506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31" name="Text Box 97"/>
            <p:cNvSpPr txBox="1">
              <a:spLocks noChangeArrowheads="1"/>
            </p:cNvSpPr>
            <p:nvPr/>
          </p:nvSpPr>
          <p:spPr bwMode="auto">
            <a:xfrm>
              <a:off x="566342" y="6363647"/>
              <a:ext cx="1642490" cy="2007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506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Трансформаторные подстанции</a:t>
              </a:r>
            </a:p>
          </p:txBody>
        </p:sp>
        <p:sp>
          <p:nvSpPr>
            <p:cNvPr id="432" name="Text Box 97"/>
            <p:cNvSpPr txBox="1">
              <a:spLocks noChangeArrowheads="1"/>
            </p:cNvSpPr>
            <p:nvPr/>
          </p:nvSpPr>
          <p:spPr bwMode="auto">
            <a:xfrm>
              <a:off x="566342" y="6604554"/>
              <a:ext cx="1642490" cy="2007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506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Электростанции</a:t>
              </a:r>
            </a:p>
          </p:txBody>
        </p:sp>
        <p:cxnSp>
          <p:nvCxnSpPr>
            <p:cNvPr id="433" name="Прямая со стрелкой 432"/>
            <p:cNvCxnSpPr/>
            <p:nvPr/>
          </p:nvCxnSpPr>
          <p:spPr>
            <a:xfrm>
              <a:off x="153622" y="5763545"/>
              <a:ext cx="296779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4" name="Text Box 97"/>
            <p:cNvSpPr txBox="1">
              <a:spLocks noChangeArrowheads="1"/>
            </p:cNvSpPr>
            <p:nvPr/>
          </p:nvSpPr>
          <p:spPr bwMode="auto">
            <a:xfrm>
              <a:off x="566342" y="5663143"/>
              <a:ext cx="1642490" cy="2007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506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35 </a:t>
              </a:r>
              <a:r>
                <a:rPr lang="ru-RU" altLang="ru-RU" sz="506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506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435" name="Прямая со стрелкой 434"/>
            <p:cNvCxnSpPr/>
            <p:nvPr/>
          </p:nvCxnSpPr>
          <p:spPr>
            <a:xfrm>
              <a:off x="153622" y="6007559"/>
              <a:ext cx="296779" cy="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6" name="Text Box 97"/>
            <p:cNvSpPr txBox="1">
              <a:spLocks noChangeArrowheads="1"/>
            </p:cNvSpPr>
            <p:nvPr/>
          </p:nvSpPr>
          <p:spPr bwMode="auto">
            <a:xfrm>
              <a:off x="566342" y="5907157"/>
              <a:ext cx="1642490" cy="2007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506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220 </a:t>
              </a:r>
              <a:r>
                <a:rPr lang="ru-RU" altLang="ru-RU" sz="506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506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437" name="Прямая со стрелкой 436"/>
            <p:cNvCxnSpPr/>
            <p:nvPr/>
          </p:nvCxnSpPr>
          <p:spPr>
            <a:xfrm>
              <a:off x="153622" y="6212401"/>
              <a:ext cx="296779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8" name="Text Box 97"/>
            <p:cNvSpPr txBox="1">
              <a:spLocks noChangeArrowheads="1"/>
            </p:cNvSpPr>
            <p:nvPr/>
          </p:nvSpPr>
          <p:spPr bwMode="auto">
            <a:xfrm>
              <a:off x="566342" y="6111999"/>
              <a:ext cx="1642490" cy="2007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506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110 </a:t>
              </a:r>
              <a:r>
                <a:rPr lang="ru-RU" altLang="ru-RU" sz="506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506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439" name="Группа 438"/>
            <p:cNvGrpSpPr/>
            <p:nvPr/>
          </p:nvGrpSpPr>
          <p:grpSpPr>
            <a:xfrm>
              <a:off x="336745" y="6346010"/>
              <a:ext cx="168841" cy="200804"/>
              <a:chOff x="7198893" y="6400559"/>
              <a:chExt cx="168841" cy="200804"/>
            </a:xfrm>
          </p:grpSpPr>
          <p:sp>
            <p:nvSpPr>
              <p:cNvPr id="445" name="Скругленный прямоугольник 444"/>
              <p:cNvSpPr/>
              <p:nvPr/>
            </p:nvSpPr>
            <p:spPr>
              <a:xfrm>
                <a:off x="7198893" y="6400559"/>
                <a:ext cx="168841" cy="2008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13"/>
              </a:p>
            </p:txBody>
          </p:sp>
          <p:sp>
            <p:nvSpPr>
              <p:cNvPr id="446" name="Овал 445"/>
              <p:cNvSpPr/>
              <p:nvPr/>
            </p:nvSpPr>
            <p:spPr>
              <a:xfrm>
                <a:off x="7214792" y="6436359"/>
                <a:ext cx="126630" cy="1395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13"/>
              </a:p>
            </p:txBody>
          </p:sp>
        </p:grpSp>
        <p:grpSp>
          <p:nvGrpSpPr>
            <p:cNvPr id="440" name="Группа 439"/>
            <p:cNvGrpSpPr/>
            <p:nvPr/>
          </p:nvGrpSpPr>
          <p:grpSpPr>
            <a:xfrm>
              <a:off x="229822" y="6616448"/>
              <a:ext cx="168841" cy="200804"/>
              <a:chOff x="7142746" y="6595810"/>
              <a:chExt cx="168841" cy="200804"/>
            </a:xfrm>
          </p:grpSpPr>
          <p:sp>
            <p:nvSpPr>
              <p:cNvPr id="443" name="Скругленный прямоугольник 442"/>
              <p:cNvSpPr/>
              <p:nvPr/>
            </p:nvSpPr>
            <p:spPr>
              <a:xfrm>
                <a:off x="7142746" y="6595810"/>
                <a:ext cx="168841" cy="2008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13"/>
              </a:p>
            </p:txBody>
          </p:sp>
          <p:sp>
            <p:nvSpPr>
              <p:cNvPr id="444" name="Прямоугольник 443"/>
              <p:cNvSpPr/>
              <p:nvPr/>
            </p:nvSpPr>
            <p:spPr>
              <a:xfrm>
                <a:off x="7166809" y="6646996"/>
                <a:ext cx="126630" cy="100402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13"/>
              </a:p>
            </p:txBody>
          </p:sp>
        </p:grpSp>
        <p:sp>
          <p:nvSpPr>
            <p:cNvPr id="441" name="Прямоугольник 440"/>
            <p:cNvSpPr/>
            <p:nvPr/>
          </p:nvSpPr>
          <p:spPr>
            <a:xfrm>
              <a:off x="121663" y="5458119"/>
              <a:ext cx="432644" cy="107261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Р-250</a:t>
              </a:r>
            </a:p>
          </p:txBody>
        </p:sp>
        <p:sp>
          <p:nvSpPr>
            <p:cNvPr id="442" name="Text Box 97"/>
            <p:cNvSpPr txBox="1">
              <a:spLocks noChangeArrowheads="1"/>
            </p:cNvSpPr>
            <p:nvPr/>
          </p:nvSpPr>
          <p:spPr bwMode="auto">
            <a:xfrm>
              <a:off x="563967" y="5408992"/>
              <a:ext cx="1642490" cy="2007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506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Обозначение автодороги</a:t>
              </a:r>
            </a:p>
          </p:txBody>
        </p:sp>
        <p:grpSp>
          <p:nvGrpSpPr>
            <p:cNvPr id="487" name="Группа 486"/>
            <p:cNvGrpSpPr/>
            <p:nvPr/>
          </p:nvGrpSpPr>
          <p:grpSpPr>
            <a:xfrm>
              <a:off x="110718" y="6340844"/>
              <a:ext cx="168841" cy="200804"/>
              <a:chOff x="7198893" y="6400559"/>
              <a:chExt cx="168841" cy="200804"/>
            </a:xfrm>
          </p:grpSpPr>
          <p:sp>
            <p:nvSpPr>
              <p:cNvPr id="488" name="Скругленный прямоугольник 487"/>
              <p:cNvSpPr/>
              <p:nvPr/>
            </p:nvSpPr>
            <p:spPr>
              <a:xfrm>
                <a:off x="7198893" y="6400559"/>
                <a:ext cx="168841" cy="2008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13"/>
              </a:p>
            </p:txBody>
          </p:sp>
          <p:sp>
            <p:nvSpPr>
              <p:cNvPr id="489" name="Овал 488"/>
              <p:cNvSpPr/>
              <p:nvPr/>
            </p:nvSpPr>
            <p:spPr>
              <a:xfrm>
                <a:off x="7214792" y="6436359"/>
                <a:ext cx="126630" cy="139537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13"/>
              </a:p>
            </p:txBody>
          </p:sp>
        </p:grpSp>
      </p:grpSp>
      <p:sp>
        <p:nvSpPr>
          <p:cNvPr id="450" name="Text Box 182"/>
          <p:cNvSpPr txBox="1">
            <a:spLocks noChangeArrowheads="1"/>
          </p:cNvSpPr>
          <p:nvPr/>
        </p:nvSpPr>
        <p:spPr bwMode="auto">
          <a:xfrm>
            <a:off x="5045110" y="1461751"/>
            <a:ext cx="901413" cy="12695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75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Анастачиевка</a:t>
            </a:r>
            <a:endParaRPr lang="ru-RU" altLang="ru-RU" sz="67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3713" y="642747"/>
            <a:ext cx="2293589" cy="115580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65" name="Text Box 182"/>
          <p:cNvSpPr txBox="1">
            <a:spLocks noChangeArrowheads="1"/>
          </p:cNvSpPr>
          <p:nvPr/>
        </p:nvSpPr>
        <p:spPr bwMode="auto">
          <a:xfrm>
            <a:off x="7229507" y="1257628"/>
            <a:ext cx="510696" cy="101093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4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Туапсе</a:t>
            </a:r>
            <a:endParaRPr lang="ru-RU" altLang="ru-RU" sz="4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3" name="Скругленный прямоугольник 412"/>
          <p:cNvSpPr/>
          <p:nvPr/>
        </p:nvSpPr>
        <p:spPr>
          <a:xfrm>
            <a:off x="7548668" y="3283369"/>
            <a:ext cx="1601853" cy="262657"/>
          </a:xfrm>
          <a:prstGeom prst="roundRect">
            <a:avLst/>
          </a:prstGeom>
          <a:solidFill>
            <a:srgbClr val="FFC000">
              <a:alpha val="9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88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Порывы ветра </a:t>
            </a:r>
          </a:p>
          <a:p>
            <a:pPr algn="ctr"/>
            <a:r>
              <a:rPr lang="ru-RU" sz="788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МО г. </a:t>
            </a:r>
            <a:r>
              <a:rPr lang="ru-RU" sz="788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Туапсе, </a:t>
            </a:r>
            <a:r>
              <a:rPr lang="ru-RU" sz="788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м/с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62970" y="3548981"/>
            <a:ext cx="1581030" cy="160270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161" y="1692118"/>
            <a:ext cx="2499165" cy="134524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8614" y="4311932"/>
            <a:ext cx="2784413" cy="83156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39948" y="4311932"/>
            <a:ext cx="2982311" cy="83156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2271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OMiP\Desktop\сочи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" y="362280"/>
            <a:ext cx="9155783" cy="479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0" name="Group 43"/>
          <p:cNvGrpSpPr>
            <a:grpSpLocks/>
          </p:cNvGrpSpPr>
          <p:nvPr/>
        </p:nvGrpSpPr>
        <p:grpSpPr bwMode="auto">
          <a:xfrm>
            <a:off x="8873301" y="33666"/>
            <a:ext cx="233356" cy="204982"/>
            <a:chOff x="695" y="1570"/>
            <a:chExt cx="2276" cy="2282"/>
          </a:xfrm>
        </p:grpSpPr>
        <p:sp>
          <p:nvSpPr>
            <p:cNvPr id="669" name="Oval 44"/>
            <p:cNvSpPr>
              <a:spLocks noChangeArrowheads="1"/>
            </p:cNvSpPr>
            <p:nvPr/>
          </p:nvSpPr>
          <p:spPr bwMode="auto">
            <a:xfrm>
              <a:off x="695" y="1570"/>
              <a:ext cx="2276" cy="2282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2084" tIns="6043" rIns="12084" bIns="6043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37276">
                <a:defRPr/>
              </a:pPr>
              <a:endParaRPr lang="en-US" sz="15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0" name="Oval 45"/>
            <p:cNvSpPr>
              <a:spLocks noChangeArrowheads="1"/>
            </p:cNvSpPr>
            <p:nvPr/>
          </p:nvSpPr>
          <p:spPr bwMode="auto">
            <a:xfrm>
              <a:off x="750" y="1602"/>
              <a:ext cx="2182" cy="2186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2084" tIns="6043" rIns="12084" bIns="6043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37276">
                <a:defRPr/>
              </a:pPr>
              <a:endParaRPr lang="en-US" sz="15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1" name="Oval 46"/>
            <p:cNvSpPr>
              <a:spLocks noChangeArrowheads="1"/>
            </p:cNvSpPr>
            <p:nvPr/>
          </p:nvSpPr>
          <p:spPr bwMode="auto">
            <a:xfrm>
              <a:off x="1026" y="1890"/>
              <a:ext cx="1648" cy="1656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2084" tIns="6043" rIns="12084" bIns="6043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37276">
                <a:defRPr/>
              </a:pPr>
              <a:endParaRPr lang="en-US" sz="15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2" name="Oval 47"/>
            <p:cNvSpPr>
              <a:spLocks noChangeArrowheads="1"/>
            </p:cNvSpPr>
            <p:nvPr/>
          </p:nvSpPr>
          <p:spPr bwMode="auto">
            <a:xfrm>
              <a:off x="1070" y="1934"/>
              <a:ext cx="1587" cy="1598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2084" tIns="6043" rIns="12084" bIns="6043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37276">
                <a:defRPr/>
              </a:pPr>
              <a:endParaRPr lang="en-US" sz="15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3" name="Freeform 48"/>
            <p:cNvSpPr>
              <a:spLocks noEditPoints="1"/>
            </p:cNvSpPr>
            <p:nvPr/>
          </p:nvSpPr>
          <p:spPr bwMode="auto">
            <a:xfrm>
              <a:off x="1202" y="1666"/>
              <a:ext cx="1317" cy="364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2087" tIns="6044" rIns="12087" bIns="6044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37276">
                <a:defRPr/>
              </a:pPr>
              <a:endParaRPr lang="ru-RU" sz="15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75" name="Picture 49" descr="original_metal_w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" y="2393"/>
              <a:ext cx="1361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6" name="AutoShape 50"/>
            <p:cNvSpPr>
              <a:spLocks noChangeArrowheads="1"/>
            </p:cNvSpPr>
            <p:nvPr/>
          </p:nvSpPr>
          <p:spPr bwMode="auto">
            <a:xfrm>
              <a:off x="882" y="2069"/>
              <a:ext cx="1907" cy="17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2087" tIns="6044" rIns="12087" bIns="6044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37276">
                <a:defRPr/>
              </a:pPr>
              <a:endParaRPr lang="ru-RU" sz="15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7" name="Group 51"/>
            <p:cNvGrpSpPr>
              <a:grpSpLocks/>
            </p:cNvGrpSpPr>
            <p:nvPr/>
          </p:nvGrpSpPr>
          <p:grpSpPr bwMode="auto">
            <a:xfrm>
              <a:off x="1537" y="1886"/>
              <a:ext cx="585" cy="771"/>
              <a:chOff x="3374" y="926"/>
              <a:chExt cx="585" cy="771"/>
            </a:xfrm>
          </p:grpSpPr>
          <p:sp>
            <p:nvSpPr>
              <p:cNvPr id="844" name="Freeform 52"/>
              <p:cNvSpPr>
                <a:spLocks/>
              </p:cNvSpPr>
              <p:nvPr/>
            </p:nvSpPr>
            <p:spPr bwMode="auto">
              <a:xfrm>
                <a:off x="3513" y="1313"/>
                <a:ext cx="314" cy="384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3" name="Freeform 53"/>
              <p:cNvSpPr>
                <a:spLocks/>
              </p:cNvSpPr>
              <p:nvPr/>
            </p:nvSpPr>
            <p:spPr bwMode="auto">
              <a:xfrm>
                <a:off x="3568" y="1224"/>
                <a:ext cx="198" cy="96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4" name="Freeform 54"/>
              <p:cNvSpPr>
                <a:spLocks/>
              </p:cNvSpPr>
              <p:nvPr/>
            </p:nvSpPr>
            <p:spPr bwMode="auto">
              <a:xfrm>
                <a:off x="3568" y="1179"/>
                <a:ext cx="198" cy="102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5" name="Freeform 55"/>
              <p:cNvSpPr>
                <a:spLocks/>
              </p:cNvSpPr>
              <p:nvPr/>
            </p:nvSpPr>
            <p:spPr bwMode="auto">
              <a:xfrm>
                <a:off x="3563" y="1256"/>
                <a:ext cx="50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6" name="Freeform 56"/>
              <p:cNvSpPr>
                <a:spLocks/>
              </p:cNvSpPr>
              <p:nvPr/>
            </p:nvSpPr>
            <p:spPr bwMode="auto">
              <a:xfrm>
                <a:off x="3717" y="1256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7" name="Freeform 57"/>
              <p:cNvSpPr>
                <a:spLocks/>
              </p:cNvSpPr>
              <p:nvPr/>
            </p:nvSpPr>
            <p:spPr bwMode="auto">
              <a:xfrm>
                <a:off x="3546" y="1479"/>
                <a:ext cx="88" cy="147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8" name="Freeform 58"/>
              <p:cNvSpPr>
                <a:spLocks/>
              </p:cNvSpPr>
              <p:nvPr/>
            </p:nvSpPr>
            <p:spPr bwMode="auto">
              <a:xfrm>
                <a:off x="3596" y="1524"/>
                <a:ext cx="39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9" name="Freeform 59"/>
              <p:cNvSpPr>
                <a:spLocks/>
              </p:cNvSpPr>
              <p:nvPr/>
            </p:nvSpPr>
            <p:spPr bwMode="auto">
              <a:xfrm>
                <a:off x="3535" y="1428"/>
                <a:ext cx="66" cy="70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0" name="Freeform 60"/>
              <p:cNvSpPr>
                <a:spLocks/>
              </p:cNvSpPr>
              <p:nvPr/>
            </p:nvSpPr>
            <p:spPr bwMode="auto">
              <a:xfrm>
                <a:off x="3546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1" name="Freeform 61"/>
              <p:cNvSpPr>
                <a:spLocks/>
              </p:cNvSpPr>
              <p:nvPr/>
            </p:nvSpPr>
            <p:spPr bwMode="auto">
              <a:xfrm>
                <a:off x="3579" y="1428"/>
                <a:ext cx="55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2" name="Freeform 62"/>
              <p:cNvSpPr>
                <a:spLocks/>
              </p:cNvSpPr>
              <p:nvPr/>
            </p:nvSpPr>
            <p:spPr bwMode="auto">
              <a:xfrm>
                <a:off x="3596" y="1467"/>
                <a:ext cx="39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3" name="Freeform 63"/>
              <p:cNvSpPr>
                <a:spLocks/>
              </p:cNvSpPr>
              <p:nvPr/>
            </p:nvSpPr>
            <p:spPr bwMode="auto">
              <a:xfrm>
                <a:off x="3524" y="1441"/>
                <a:ext cx="55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4" name="Freeform 64"/>
              <p:cNvSpPr>
                <a:spLocks/>
              </p:cNvSpPr>
              <p:nvPr/>
            </p:nvSpPr>
            <p:spPr bwMode="auto">
              <a:xfrm>
                <a:off x="3546" y="142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5" name="Freeform 65"/>
              <p:cNvSpPr>
                <a:spLocks/>
              </p:cNvSpPr>
              <p:nvPr/>
            </p:nvSpPr>
            <p:spPr bwMode="auto">
              <a:xfrm>
                <a:off x="3563" y="1511"/>
                <a:ext cx="72" cy="58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6" name="Freeform 66"/>
              <p:cNvSpPr>
                <a:spLocks/>
              </p:cNvSpPr>
              <p:nvPr/>
            </p:nvSpPr>
            <p:spPr bwMode="auto">
              <a:xfrm>
                <a:off x="3568" y="1556"/>
                <a:ext cx="28" cy="58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7" name="Freeform 67"/>
              <p:cNvSpPr>
                <a:spLocks/>
              </p:cNvSpPr>
              <p:nvPr/>
            </p:nvSpPr>
            <p:spPr bwMode="auto">
              <a:xfrm>
                <a:off x="3601" y="1537"/>
                <a:ext cx="33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8" name="Freeform 68"/>
              <p:cNvSpPr>
                <a:spLocks/>
              </p:cNvSpPr>
              <p:nvPr/>
            </p:nvSpPr>
            <p:spPr bwMode="auto">
              <a:xfrm>
                <a:off x="3601" y="1543"/>
                <a:ext cx="33" cy="121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9" name="Freeform 69"/>
              <p:cNvSpPr>
                <a:spLocks/>
              </p:cNvSpPr>
              <p:nvPr/>
            </p:nvSpPr>
            <p:spPr bwMode="auto">
              <a:xfrm>
                <a:off x="3634" y="1556"/>
                <a:ext cx="39" cy="128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0" name="Freeform 70"/>
              <p:cNvSpPr>
                <a:spLocks/>
              </p:cNvSpPr>
              <p:nvPr/>
            </p:nvSpPr>
            <p:spPr bwMode="auto">
              <a:xfrm>
                <a:off x="3700" y="1479"/>
                <a:ext cx="94" cy="147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1" name="Freeform 71"/>
              <p:cNvSpPr>
                <a:spLocks/>
              </p:cNvSpPr>
              <p:nvPr/>
            </p:nvSpPr>
            <p:spPr bwMode="auto">
              <a:xfrm>
                <a:off x="3700" y="1524"/>
                <a:ext cx="44" cy="147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2" name="Freeform 72"/>
              <p:cNvSpPr>
                <a:spLocks/>
              </p:cNvSpPr>
              <p:nvPr/>
            </p:nvSpPr>
            <p:spPr bwMode="auto">
              <a:xfrm>
                <a:off x="3733" y="1428"/>
                <a:ext cx="77" cy="70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3" name="Freeform 73"/>
              <p:cNvSpPr>
                <a:spLocks/>
              </p:cNvSpPr>
              <p:nvPr/>
            </p:nvSpPr>
            <p:spPr bwMode="auto">
              <a:xfrm>
                <a:off x="3733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4" name="Freeform 74"/>
              <p:cNvSpPr>
                <a:spLocks/>
              </p:cNvSpPr>
              <p:nvPr/>
            </p:nvSpPr>
            <p:spPr bwMode="auto">
              <a:xfrm>
                <a:off x="3706" y="1428"/>
                <a:ext cx="44" cy="58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5" name="Freeform 75"/>
              <p:cNvSpPr>
                <a:spLocks/>
              </p:cNvSpPr>
              <p:nvPr/>
            </p:nvSpPr>
            <p:spPr bwMode="auto">
              <a:xfrm>
                <a:off x="3700" y="1467"/>
                <a:ext cx="44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6" name="Freeform 76"/>
              <p:cNvSpPr>
                <a:spLocks/>
              </p:cNvSpPr>
              <p:nvPr/>
            </p:nvSpPr>
            <p:spPr bwMode="auto">
              <a:xfrm>
                <a:off x="3750" y="1441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7" name="Freeform 77"/>
              <p:cNvSpPr>
                <a:spLocks/>
              </p:cNvSpPr>
              <p:nvPr/>
            </p:nvSpPr>
            <p:spPr bwMode="auto">
              <a:xfrm>
                <a:off x="3733" y="1428"/>
                <a:ext cx="55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8" name="Freeform 78"/>
              <p:cNvSpPr>
                <a:spLocks/>
              </p:cNvSpPr>
              <p:nvPr/>
            </p:nvSpPr>
            <p:spPr bwMode="auto">
              <a:xfrm>
                <a:off x="3700" y="1511"/>
                <a:ext cx="77" cy="58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9" name="Freeform 79"/>
              <p:cNvSpPr>
                <a:spLocks/>
              </p:cNvSpPr>
              <p:nvPr/>
            </p:nvSpPr>
            <p:spPr bwMode="auto">
              <a:xfrm>
                <a:off x="3744" y="1556"/>
                <a:ext cx="22" cy="58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0" name="Freeform 80"/>
              <p:cNvSpPr>
                <a:spLocks/>
              </p:cNvSpPr>
              <p:nvPr/>
            </p:nvSpPr>
            <p:spPr bwMode="auto">
              <a:xfrm>
                <a:off x="3700" y="1537"/>
                <a:ext cx="44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1" name="Freeform 81"/>
              <p:cNvSpPr>
                <a:spLocks/>
              </p:cNvSpPr>
              <p:nvPr/>
            </p:nvSpPr>
            <p:spPr bwMode="auto">
              <a:xfrm>
                <a:off x="3700" y="1543"/>
                <a:ext cx="33" cy="121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2" name="Freeform 82"/>
              <p:cNvSpPr>
                <a:spLocks/>
              </p:cNvSpPr>
              <p:nvPr/>
            </p:nvSpPr>
            <p:spPr bwMode="auto">
              <a:xfrm>
                <a:off x="3673" y="1556"/>
                <a:ext cx="28" cy="128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3" name="Freeform 8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4" name="Freeform 8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5" name="Freeform 8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6" name="Freeform 8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7" name="Freeform 8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8" name="Freeform 8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9" name="Freeform 8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0" name="Freeform 9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1" name="Freeform 9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2" name="Freeform 9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3" name="Freeform 9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4" name="Freeform 9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5" name="Freeform 9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6" name="Freeform 9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7" name="Freeform 9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8" name="Freeform 9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9" name="Freeform 9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0" name="Freeform 10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1" name="Freeform 10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2" name="Freeform 10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3" name="Freeform 10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4" name="Freeform 10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5" name="Freeform 10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6" name="Freeform 106"/>
              <p:cNvSpPr>
                <a:spLocks/>
              </p:cNvSpPr>
              <p:nvPr/>
            </p:nvSpPr>
            <p:spPr bwMode="auto">
              <a:xfrm>
                <a:off x="3414" y="1383"/>
                <a:ext cx="44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7" name="Freeform 107"/>
              <p:cNvSpPr>
                <a:spLocks/>
              </p:cNvSpPr>
              <p:nvPr/>
            </p:nvSpPr>
            <p:spPr bwMode="auto">
              <a:xfrm>
                <a:off x="3436" y="1371"/>
                <a:ext cx="44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8" name="Freeform 108"/>
              <p:cNvSpPr>
                <a:spLocks/>
              </p:cNvSpPr>
              <p:nvPr/>
            </p:nvSpPr>
            <p:spPr bwMode="auto">
              <a:xfrm>
                <a:off x="3458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9" name="Freeform 109"/>
              <p:cNvSpPr>
                <a:spLocks/>
              </p:cNvSpPr>
              <p:nvPr/>
            </p:nvSpPr>
            <p:spPr bwMode="auto">
              <a:xfrm>
                <a:off x="3491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0" name="Freeform 110"/>
              <p:cNvSpPr>
                <a:spLocks/>
              </p:cNvSpPr>
              <p:nvPr/>
            </p:nvSpPr>
            <p:spPr bwMode="auto">
              <a:xfrm>
                <a:off x="3513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1" name="Freeform 111"/>
              <p:cNvSpPr>
                <a:spLocks/>
              </p:cNvSpPr>
              <p:nvPr/>
            </p:nvSpPr>
            <p:spPr bwMode="auto">
              <a:xfrm>
                <a:off x="3535" y="1307"/>
                <a:ext cx="44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2" name="Freeform 112"/>
              <p:cNvSpPr>
                <a:spLocks/>
              </p:cNvSpPr>
              <p:nvPr/>
            </p:nvSpPr>
            <p:spPr bwMode="auto">
              <a:xfrm>
                <a:off x="3563" y="1294"/>
                <a:ext cx="39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3" name="Freeform 11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4" name="Freeform 11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5" name="Freeform 11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6" name="Freeform 11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7" name="Freeform 11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8" name="Freeform 11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9" name="Freeform 11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0" name="Freeform 12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1" name="Freeform 12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2" name="Freeform 12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3" name="Freeform 12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4" name="Freeform 12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5" name="Freeform 12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6" name="Freeform 12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7" name="Freeform 12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8" name="Freeform 12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9" name="Freeform 12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0" name="Freeform 13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1" name="Freeform 13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2" name="Freeform 13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3" name="Freeform 13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4" name="Freeform 13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5" name="Freeform 13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6" name="Freeform 136"/>
              <p:cNvSpPr>
                <a:spLocks/>
              </p:cNvSpPr>
              <p:nvPr/>
            </p:nvSpPr>
            <p:spPr bwMode="auto">
              <a:xfrm>
                <a:off x="3386" y="1326"/>
                <a:ext cx="72" cy="102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7" name="Freeform 137"/>
              <p:cNvSpPr>
                <a:spLocks/>
              </p:cNvSpPr>
              <p:nvPr/>
            </p:nvSpPr>
            <p:spPr bwMode="auto">
              <a:xfrm>
                <a:off x="3425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8" name="Freeform 138"/>
              <p:cNvSpPr>
                <a:spLocks/>
              </p:cNvSpPr>
              <p:nvPr/>
            </p:nvSpPr>
            <p:spPr bwMode="auto">
              <a:xfrm>
                <a:off x="3469" y="1313"/>
                <a:ext cx="44" cy="96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9" name="Freeform 139"/>
              <p:cNvSpPr>
                <a:spLocks/>
              </p:cNvSpPr>
              <p:nvPr/>
            </p:nvSpPr>
            <p:spPr bwMode="auto">
              <a:xfrm>
                <a:off x="3502" y="1313"/>
                <a:ext cx="33" cy="83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0" name="Freeform 140"/>
              <p:cNvSpPr>
                <a:spLocks/>
              </p:cNvSpPr>
              <p:nvPr/>
            </p:nvSpPr>
            <p:spPr bwMode="auto">
              <a:xfrm>
                <a:off x="3524" y="1307"/>
                <a:ext cx="39" cy="77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1" name="Freeform 141"/>
              <p:cNvSpPr>
                <a:spLocks/>
              </p:cNvSpPr>
              <p:nvPr/>
            </p:nvSpPr>
            <p:spPr bwMode="auto">
              <a:xfrm>
                <a:off x="3546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2" name="Freeform 142"/>
              <p:cNvSpPr>
                <a:spLocks/>
              </p:cNvSpPr>
              <p:nvPr/>
            </p:nvSpPr>
            <p:spPr bwMode="auto">
              <a:xfrm>
                <a:off x="3563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3" name="Freeform 143"/>
              <p:cNvSpPr>
                <a:spLocks/>
              </p:cNvSpPr>
              <p:nvPr/>
            </p:nvSpPr>
            <p:spPr bwMode="auto">
              <a:xfrm>
                <a:off x="3579" y="1307"/>
                <a:ext cx="22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4" name="Freeform 144"/>
              <p:cNvSpPr>
                <a:spLocks/>
              </p:cNvSpPr>
              <p:nvPr/>
            </p:nvSpPr>
            <p:spPr bwMode="auto">
              <a:xfrm>
                <a:off x="3596" y="1307"/>
                <a:ext cx="17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5" name="Freeform 145"/>
              <p:cNvSpPr>
                <a:spLocks/>
              </p:cNvSpPr>
              <p:nvPr/>
            </p:nvSpPr>
            <p:spPr bwMode="auto">
              <a:xfrm>
                <a:off x="3601" y="1307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6" name="Freeform 146"/>
              <p:cNvSpPr>
                <a:spLocks/>
              </p:cNvSpPr>
              <p:nvPr/>
            </p:nvSpPr>
            <p:spPr bwMode="auto">
              <a:xfrm>
                <a:off x="3612" y="1307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7" name="Freeform 147"/>
              <p:cNvSpPr>
                <a:spLocks/>
              </p:cNvSpPr>
              <p:nvPr/>
            </p:nvSpPr>
            <p:spPr bwMode="auto">
              <a:xfrm>
                <a:off x="3629" y="1307"/>
                <a:ext cx="17" cy="45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8" name="Freeform 148"/>
              <p:cNvSpPr>
                <a:spLocks/>
              </p:cNvSpPr>
              <p:nvPr/>
            </p:nvSpPr>
            <p:spPr bwMode="auto">
              <a:xfrm>
                <a:off x="3414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9" name="Freeform 149"/>
              <p:cNvSpPr>
                <a:spLocks/>
              </p:cNvSpPr>
              <p:nvPr/>
            </p:nvSpPr>
            <p:spPr bwMode="auto">
              <a:xfrm>
                <a:off x="3447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0" name="Freeform 150"/>
              <p:cNvSpPr>
                <a:spLocks/>
              </p:cNvSpPr>
              <p:nvPr/>
            </p:nvSpPr>
            <p:spPr bwMode="auto">
              <a:xfrm>
                <a:off x="3480" y="126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1" name="Freeform 151"/>
              <p:cNvSpPr>
                <a:spLocks/>
              </p:cNvSpPr>
              <p:nvPr/>
            </p:nvSpPr>
            <p:spPr bwMode="auto">
              <a:xfrm>
                <a:off x="3502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2" name="Freeform 152"/>
              <p:cNvSpPr>
                <a:spLocks/>
              </p:cNvSpPr>
              <p:nvPr/>
            </p:nvSpPr>
            <p:spPr bwMode="auto">
              <a:xfrm>
                <a:off x="3524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3" name="Freeform 153"/>
              <p:cNvSpPr>
                <a:spLocks/>
              </p:cNvSpPr>
              <p:nvPr/>
            </p:nvSpPr>
            <p:spPr bwMode="auto">
              <a:xfrm>
                <a:off x="3546" y="1268"/>
                <a:ext cx="33" cy="70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4" name="Freeform 154"/>
              <p:cNvSpPr>
                <a:spLocks/>
              </p:cNvSpPr>
              <p:nvPr/>
            </p:nvSpPr>
            <p:spPr bwMode="auto">
              <a:xfrm>
                <a:off x="3568" y="1281"/>
                <a:ext cx="28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5" name="Freeform 155"/>
              <p:cNvSpPr>
                <a:spLocks/>
              </p:cNvSpPr>
              <p:nvPr/>
            </p:nvSpPr>
            <p:spPr bwMode="auto">
              <a:xfrm>
                <a:off x="3579" y="1281"/>
                <a:ext cx="33" cy="58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6" name="Freeform 156"/>
              <p:cNvSpPr>
                <a:spLocks/>
              </p:cNvSpPr>
              <p:nvPr/>
            </p:nvSpPr>
            <p:spPr bwMode="auto">
              <a:xfrm>
                <a:off x="3596" y="1281"/>
                <a:ext cx="33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7" name="Freeform 157"/>
              <p:cNvSpPr>
                <a:spLocks/>
              </p:cNvSpPr>
              <p:nvPr/>
            </p:nvSpPr>
            <p:spPr bwMode="auto">
              <a:xfrm>
                <a:off x="3601" y="1281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8" name="Freeform 158"/>
              <p:cNvSpPr>
                <a:spLocks/>
              </p:cNvSpPr>
              <p:nvPr/>
            </p:nvSpPr>
            <p:spPr bwMode="auto">
              <a:xfrm>
                <a:off x="3612" y="1281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9" name="Freeform 159"/>
              <p:cNvSpPr>
                <a:spLocks/>
              </p:cNvSpPr>
              <p:nvPr/>
            </p:nvSpPr>
            <p:spPr bwMode="auto">
              <a:xfrm>
                <a:off x="3629" y="1294"/>
                <a:ext cx="17" cy="32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0" name="Freeform 16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1" name="Freeform 16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2" name="Freeform 16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3" name="Freeform 16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4" name="Freeform 16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5" name="Freeform 16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6" name="Freeform 16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7" name="Freeform 16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8" name="Freeform 16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9" name="Freeform 16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0" name="Freeform 17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1" name="Freeform 17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2" name="Freeform 17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3" name="Freeform 17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4" name="Freeform 17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5" name="Freeform 17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6" name="Freeform 17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7" name="Freeform 17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8" name="Freeform 17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9" name="Freeform 17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0" name="Freeform 18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1" name="Freeform 18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2" name="Freeform 18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3" name="Freeform 183"/>
              <p:cNvSpPr>
                <a:spLocks/>
              </p:cNvSpPr>
              <p:nvPr/>
            </p:nvSpPr>
            <p:spPr bwMode="auto">
              <a:xfrm>
                <a:off x="3447" y="1224"/>
                <a:ext cx="55" cy="45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4" name="Freeform 184"/>
              <p:cNvSpPr>
                <a:spLocks/>
              </p:cNvSpPr>
              <p:nvPr/>
            </p:nvSpPr>
            <p:spPr bwMode="auto">
              <a:xfrm>
                <a:off x="3469" y="1224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5" name="Freeform 185"/>
              <p:cNvSpPr>
                <a:spLocks/>
              </p:cNvSpPr>
              <p:nvPr/>
            </p:nvSpPr>
            <p:spPr bwMode="auto">
              <a:xfrm>
                <a:off x="3491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6" name="Freeform 186"/>
              <p:cNvSpPr>
                <a:spLocks/>
              </p:cNvSpPr>
              <p:nvPr/>
            </p:nvSpPr>
            <p:spPr bwMode="auto">
              <a:xfrm>
                <a:off x="3513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7" name="Freeform 18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8" name="Freeform 18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9" name="Freeform 18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0" name="Freeform 19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1" name="Freeform 19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2" name="Freeform 19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3" name="Freeform 19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4" name="Freeform 19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5" name="Freeform 19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6" name="Freeform 19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7" name="Freeform 19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8" name="Freeform 19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9" name="Freeform 19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0" name="Freeform 20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1" name="Freeform 20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2" name="Freeform 20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3" name="Freeform 20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4" name="Freeform 20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5" name="Freeform 20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6" name="Freeform 20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7" name="Freeform 20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8" name="Freeform 20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9" name="Freeform 20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0" name="Freeform 210"/>
              <p:cNvSpPr>
                <a:spLocks/>
              </p:cNvSpPr>
              <p:nvPr/>
            </p:nvSpPr>
            <p:spPr bwMode="auto">
              <a:xfrm>
                <a:off x="3480" y="1198"/>
                <a:ext cx="44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1" name="Freeform 211"/>
              <p:cNvSpPr>
                <a:spLocks/>
              </p:cNvSpPr>
              <p:nvPr/>
            </p:nvSpPr>
            <p:spPr bwMode="auto">
              <a:xfrm>
                <a:off x="3502" y="1211"/>
                <a:ext cx="33" cy="26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2" name="Freeform 212"/>
              <p:cNvSpPr>
                <a:spLocks/>
              </p:cNvSpPr>
              <p:nvPr/>
            </p:nvSpPr>
            <p:spPr bwMode="auto">
              <a:xfrm>
                <a:off x="3513" y="1224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3" name="Freeform 213"/>
              <p:cNvSpPr>
                <a:spLocks/>
              </p:cNvSpPr>
              <p:nvPr/>
            </p:nvSpPr>
            <p:spPr bwMode="auto">
              <a:xfrm>
                <a:off x="3546" y="1256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4" name="Freeform 214"/>
              <p:cNvSpPr>
                <a:spLocks/>
              </p:cNvSpPr>
              <p:nvPr/>
            </p:nvSpPr>
            <p:spPr bwMode="auto">
              <a:xfrm>
                <a:off x="3513" y="1192"/>
                <a:ext cx="66" cy="77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5" name="Freeform 215"/>
              <p:cNvSpPr>
                <a:spLocks/>
              </p:cNvSpPr>
              <p:nvPr/>
            </p:nvSpPr>
            <p:spPr bwMode="auto">
              <a:xfrm>
                <a:off x="3601" y="1153"/>
                <a:ext cx="132" cy="70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6" name="Freeform 21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7" name="Freeform 21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8" name="Freeform 21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9" name="Freeform 21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0" name="Freeform 22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1" name="Freeform 22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2" name="Freeform 22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3" name="Freeform 22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4" name="Freeform 22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5" name="Freeform 22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6" name="Freeform 22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7" name="Freeform 22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8" name="Freeform 22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9" name="Freeform 22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0" name="Freeform 23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1" name="Freeform 23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2" name="Freeform 23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3" name="Freeform 23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4" name="Freeform 23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5" name="Freeform 23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6" name="Freeform 23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7" name="Freeform 23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8" name="Freeform 23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9" name="Freeform 239"/>
              <p:cNvSpPr>
                <a:spLocks/>
              </p:cNvSpPr>
              <p:nvPr/>
            </p:nvSpPr>
            <p:spPr bwMode="auto">
              <a:xfrm>
                <a:off x="3877" y="1383"/>
                <a:ext cx="50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0" name="Freeform 240"/>
              <p:cNvSpPr>
                <a:spLocks/>
              </p:cNvSpPr>
              <p:nvPr/>
            </p:nvSpPr>
            <p:spPr bwMode="auto">
              <a:xfrm>
                <a:off x="3860" y="1371"/>
                <a:ext cx="39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1" name="Freeform 241"/>
              <p:cNvSpPr>
                <a:spLocks/>
              </p:cNvSpPr>
              <p:nvPr/>
            </p:nvSpPr>
            <p:spPr bwMode="auto">
              <a:xfrm>
                <a:off x="3833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2" name="Freeform 242"/>
              <p:cNvSpPr>
                <a:spLocks/>
              </p:cNvSpPr>
              <p:nvPr/>
            </p:nvSpPr>
            <p:spPr bwMode="auto">
              <a:xfrm>
                <a:off x="3800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3" name="Freeform 243"/>
              <p:cNvSpPr>
                <a:spLocks/>
              </p:cNvSpPr>
              <p:nvPr/>
            </p:nvSpPr>
            <p:spPr bwMode="auto">
              <a:xfrm>
                <a:off x="3777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4" name="Freeform 244"/>
              <p:cNvSpPr>
                <a:spLocks/>
              </p:cNvSpPr>
              <p:nvPr/>
            </p:nvSpPr>
            <p:spPr bwMode="auto">
              <a:xfrm>
                <a:off x="3750" y="1307"/>
                <a:ext cx="50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5" name="Freeform 245"/>
              <p:cNvSpPr>
                <a:spLocks/>
              </p:cNvSpPr>
              <p:nvPr/>
            </p:nvSpPr>
            <p:spPr bwMode="auto">
              <a:xfrm>
                <a:off x="3733" y="1294"/>
                <a:ext cx="44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6" name="Freeform 24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7" name="Freeform 24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8" name="Freeform 24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9" name="Freeform 24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0" name="Freeform 25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1" name="Freeform 25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2" name="Freeform 25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3" name="Freeform 25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4" name="Freeform 25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5" name="Freeform 25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6" name="Freeform 25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7" name="Freeform 25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8" name="Freeform 25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9" name="Freeform 25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0" name="Freeform 26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1" name="Freeform 26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2" name="Freeform 26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3" name="Freeform 26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4" name="Freeform 26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5" name="Freeform 26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6" name="Freeform 26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7" name="Freeform 26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8" name="Freeform 26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9" name="Freeform 269"/>
              <p:cNvSpPr>
                <a:spLocks/>
              </p:cNvSpPr>
              <p:nvPr/>
            </p:nvSpPr>
            <p:spPr bwMode="auto">
              <a:xfrm>
                <a:off x="3877" y="1326"/>
                <a:ext cx="72" cy="102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0" name="Freeform 270"/>
              <p:cNvSpPr>
                <a:spLocks/>
              </p:cNvSpPr>
              <p:nvPr/>
            </p:nvSpPr>
            <p:spPr bwMode="auto">
              <a:xfrm>
                <a:off x="3844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1" name="Freeform 271"/>
              <p:cNvSpPr>
                <a:spLocks/>
              </p:cNvSpPr>
              <p:nvPr/>
            </p:nvSpPr>
            <p:spPr bwMode="auto">
              <a:xfrm>
                <a:off x="3827" y="1313"/>
                <a:ext cx="39" cy="96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2" name="Freeform 272"/>
              <p:cNvSpPr>
                <a:spLocks/>
              </p:cNvSpPr>
              <p:nvPr/>
            </p:nvSpPr>
            <p:spPr bwMode="auto">
              <a:xfrm>
                <a:off x="3800" y="1313"/>
                <a:ext cx="44" cy="83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3" name="Freeform 273"/>
              <p:cNvSpPr>
                <a:spLocks/>
              </p:cNvSpPr>
              <p:nvPr/>
            </p:nvSpPr>
            <p:spPr bwMode="auto">
              <a:xfrm>
                <a:off x="3777" y="1307"/>
                <a:ext cx="33" cy="77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4" name="Freeform 274"/>
              <p:cNvSpPr>
                <a:spLocks/>
              </p:cNvSpPr>
              <p:nvPr/>
            </p:nvSpPr>
            <p:spPr bwMode="auto">
              <a:xfrm>
                <a:off x="3750" y="1307"/>
                <a:ext cx="39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5" name="Freeform 275"/>
              <p:cNvSpPr>
                <a:spLocks/>
              </p:cNvSpPr>
              <p:nvPr/>
            </p:nvSpPr>
            <p:spPr bwMode="auto">
              <a:xfrm>
                <a:off x="3744" y="1307"/>
                <a:ext cx="33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6" name="Freeform 276"/>
              <p:cNvSpPr>
                <a:spLocks/>
              </p:cNvSpPr>
              <p:nvPr/>
            </p:nvSpPr>
            <p:spPr bwMode="auto">
              <a:xfrm>
                <a:off x="3733" y="1307"/>
                <a:ext cx="22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7" name="Freeform 277"/>
              <p:cNvSpPr>
                <a:spLocks/>
              </p:cNvSpPr>
              <p:nvPr/>
            </p:nvSpPr>
            <p:spPr bwMode="auto">
              <a:xfrm>
                <a:off x="3717" y="1307"/>
                <a:ext cx="28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8" name="Freeform 278"/>
              <p:cNvSpPr>
                <a:spLocks/>
              </p:cNvSpPr>
              <p:nvPr/>
            </p:nvSpPr>
            <p:spPr bwMode="auto">
              <a:xfrm>
                <a:off x="3706" y="1307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9" name="Freeform 279"/>
              <p:cNvSpPr>
                <a:spLocks/>
              </p:cNvSpPr>
              <p:nvPr/>
            </p:nvSpPr>
            <p:spPr bwMode="auto">
              <a:xfrm>
                <a:off x="3700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0" name="Freeform 280"/>
              <p:cNvSpPr>
                <a:spLocks/>
              </p:cNvSpPr>
              <p:nvPr/>
            </p:nvSpPr>
            <p:spPr bwMode="auto">
              <a:xfrm>
                <a:off x="3684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1" name="Freeform 281"/>
              <p:cNvSpPr>
                <a:spLocks/>
              </p:cNvSpPr>
              <p:nvPr/>
            </p:nvSpPr>
            <p:spPr bwMode="auto">
              <a:xfrm>
                <a:off x="3860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2" name="Freeform 282"/>
              <p:cNvSpPr>
                <a:spLocks/>
              </p:cNvSpPr>
              <p:nvPr/>
            </p:nvSpPr>
            <p:spPr bwMode="auto">
              <a:xfrm>
                <a:off x="3827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3" name="Freeform 283"/>
              <p:cNvSpPr>
                <a:spLocks/>
              </p:cNvSpPr>
              <p:nvPr/>
            </p:nvSpPr>
            <p:spPr bwMode="auto">
              <a:xfrm>
                <a:off x="3800" y="1268"/>
                <a:ext cx="61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4" name="Freeform 284"/>
              <p:cNvSpPr>
                <a:spLocks/>
              </p:cNvSpPr>
              <p:nvPr/>
            </p:nvSpPr>
            <p:spPr bwMode="auto">
              <a:xfrm>
                <a:off x="3788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5" name="Freeform 285"/>
              <p:cNvSpPr>
                <a:spLocks/>
              </p:cNvSpPr>
              <p:nvPr/>
            </p:nvSpPr>
            <p:spPr bwMode="auto">
              <a:xfrm>
                <a:off x="3766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6" name="Freeform 286"/>
              <p:cNvSpPr>
                <a:spLocks/>
              </p:cNvSpPr>
              <p:nvPr/>
            </p:nvSpPr>
            <p:spPr bwMode="auto">
              <a:xfrm>
                <a:off x="3750" y="1268"/>
                <a:ext cx="39" cy="70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7" name="Freeform 287"/>
              <p:cNvSpPr>
                <a:spLocks/>
              </p:cNvSpPr>
              <p:nvPr/>
            </p:nvSpPr>
            <p:spPr bwMode="auto">
              <a:xfrm>
                <a:off x="3744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8" name="Freeform 288"/>
              <p:cNvSpPr>
                <a:spLocks/>
              </p:cNvSpPr>
              <p:nvPr/>
            </p:nvSpPr>
            <p:spPr bwMode="auto">
              <a:xfrm>
                <a:off x="3717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9" name="Freeform 289"/>
              <p:cNvSpPr>
                <a:spLocks/>
              </p:cNvSpPr>
              <p:nvPr/>
            </p:nvSpPr>
            <p:spPr bwMode="auto">
              <a:xfrm>
                <a:off x="3706" y="1281"/>
                <a:ext cx="39" cy="45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0" name="Freeform 290"/>
              <p:cNvSpPr>
                <a:spLocks/>
              </p:cNvSpPr>
              <p:nvPr/>
            </p:nvSpPr>
            <p:spPr bwMode="auto">
              <a:xfrm>
                <a:off x="3706" y="1281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1" name="Freeform 291"/>
              <p:cNvSpPr>
                <a:spLocks/>
              </p:cNvSpPr>
              <p:nvPr/>
            </p:nvSpPr>
            <p:spPr bwMode="auto">
              <a:xfrm>
                <a:off x="3700" y="1281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2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22" cy="32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3" name="Freeform 29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4" name="Freeform 29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5" name="Freeform 29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6" name="Freeform 29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7" name="Freeform 29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8" name="Freeform 29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9" name="Freeform 29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0" name="Freeform 30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1" name="Freeform 30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2" name="Freeform 30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3" name="Freeform 30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4" name="Freeform 30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5" name="Freeform 30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6" name="Freeform 30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7" name="Freeform 30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8" name="Freeform 30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9" name="Freeform 30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0" name="Freeform 31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1" name="Freeform 31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2" name="Freeform 31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3" name="Freeform 31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4" name="Freeform 31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5" name="Freeform 31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6" name="Freeform 316"/>
              <p:cNvSpPr>
                <a:spLocks/>
              </p:cNvSpPr>
              <p:nvPr/>
            </p:nvSpPr>
            <p:spPr bwMode="auto">
              <a:xfrm>
                <a:off x="3833" y="1224"/>
                <a:ext cx="61" cy="45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7" name="Freeform 317"/>
              <p:cNvSpPr>
                <a:spLocks/>
              </p:cNvSpPr>
              <p:nvPr/>
            </p:nvSpPr>
            <p:spPr bwMode="auto">
              <a:xfrm>
                <a:off x="3827" y="1224"/>
                <a:ext cx="39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8" name="Freeform 318"/>
              <p:cNvSpPr>
                <a:spLocks/>
              </p:cNvSpPr>
              <p:nvPr/>
            </p:nvSpPr>
            <p:spPr bwMode="auto">
              <a:xfrm>
                <a:off x="3800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9" name="Freeform 319"/>
              <p:cNvSpPr>
                <a:spLocks/>
              </p:cNvSpPr>
              <p:nvPr/>
            </p:nvSpPr>
            <p:spPr bwMode="auto">
              <a:xfrm>
                <a:off x="3788" y="1249"/>
                <a:ext cx="39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0" name="Freeform 32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1" name="Freeform 32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2" name="Freeform 32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3" name="Freeform 32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4" name="Freeform 32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5" name="Freeform 32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6" name="Freeform 32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7" name="Freeform 32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8" name="Freeform 32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9" name="Freeform 32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0" name="Freeform 33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1" name="Freeform 33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2" name="Freeform 33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3" name="Freeform 33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4" name="Freeform 33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5" name="Freeform 33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6" name="Freeform 33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7" name="Freeform 33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8" name="Freeform 33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9" name="Freeform 33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0" name="Freeform 34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1" name="Freeform 34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2" name="Freeform 34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3" name="Freeform 343"/>
              <p:cNvSpPr>
                <a:spLocks/>
              </p:cNvSpPr>
              <p:nvPr/>
            </p:nvSpPr>
            <p:spPr bwMode="auto">
              <a:xfrm>
                <a:off x="3811" y="1198"/>
                <a:ext cx="50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4" name="Freeform 344"/>
              <p:cNvSpPr>
                <a:spLocks/>
              </p:cNvSpPr>
              <p:nvPr/>
            </p:nvSpPr>
            <p:spPr bwMode="auto">
              <a:xfrm>
                <a:off x="3800" y="1211"/>
                <a:ext cx="33" cy="26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5" name="Freeform 345"/>
              <p:cNvSpPr>
                <a:spLocks/>
              </p:cNvSpPr>
              <p:nvPr/>
            </p:nvSpPr>
            <p:spPr bwMode="auto">
              <a:xfrm>
                <a:off x="3788" y="1224"/>
                <a:ext cx="39" cy="13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6" name="Freeform 346"/>
              <p:cNvSpPr>
                <a:spLocks/>
              </p:cNvSpPr>
              <p:nvPr/>
            </p:nvSpPr>
            <p:spPr bwMode="auto">
              <a:xfrm>
                <a:off x="3750" y="1256"/>
                <a:ext cx="39" cy="26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7" name="Freeform 347"/>
              <p:cNvSpPr>
                <a:spLocks/>
              </p:cNvSpPr>
              <p:nvPr/>
            </p:nvSpPr>
            <p:spPr bwMode="auto">
              <a:xfrm>
                <a:off x="3750" y="1192"/>
                <a:ext cx="72" cy="77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8" name="Freeform 348"/>
              <p:cNvSpPr>
                <a:spLocks/>
              </p:cNvSpPr>
              <p:nvPr/>
            </p:nvSpPr>
            <p:spPr bwMode="auto">
              <a:xfrm>
                <a:off x="3403" y="1364"/>
                <a:ext cx="176" cy="237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9" name="Line 349"/>
              <p:cNvSpPr>
                <a:spLocks noChangeShapeType="1"/>
              </p:cNvSpPr>
              <p:nvPr/>
            </p:nvSpPr>
            <p:spPr bwMode="auto">
              <a:xfrm flipH="1">
                <a:off x="3480" y="1524"/>
                <a:ext cx="11" cy="13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0" name="Freeform 350"/>
              <p:cNvSpPr>
                <a:spLocks/>
              </p:cNvSpPr>
              <p:nvPr/>
            </p:nvSpPr>
            <p:spPr bwMode="auto">
              <a:xfrm>
                <a:off x="3480" y="1537"/>
                <a:ext cx="33" cy="6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1" name="Freeform 351"/>
              <p:cNvSpPr>
                <a:spLocks/>
              </p:cNvSpPr>
              <p:nvPr/>
            </p:nvSpPr>
            <p:spPr bwMode="auto">
              <a:xfrm>
                <a:off x="3480" y="1537"/>
                <a:ext cx="22" cy="6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2" name="Freeform 352"/>
              <p:cNvSpPr>
                <a:spLocks/>
              </p:cNvSpPr>
              <p:nvPr/>
            </p:nvSpPr>
            <p:spPr bwMode="auto">
              <a:xfrm>
                <a:off x="3480" y="1543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3" name="Freeform 353"/>
              <p:cNvSpPr>
                <a:spLocks/>
              </p:cNvSpPr>
              <p:nvPr/>
            </p:nvSpPr>
            <p:spPr bwMode="auto">
              <a:xfrm>
                <a:off x="3480" y="1556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4" name="Freeform 354"/>
              <p:cNvSpPr>
                <a:spLocks/>
              </p:cNvSpPr>
              <p:nvPr/>
            </p:nvSpPr>
            <p:spPr bwMode="auto">
              <a:xfrm>
                <a:off x="3491" y="1569"/>
                <a:ext cx="22" cy="13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5" name="Freeform 355"/>
              <p:cNvSpPr>
                <a:spLocks/>
              </p:cNvSpPr>
              <p:nvPr/>
            </p:nvSpPr>
            <p:spPr bwMode="auto">
              <a:xfrm>
                <a:off x="3860" y="1454"/>
                <a:ext cx="11" cy="26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6" name="Oval 356"/>
              <p:cNvSpPr>
                <a:spLocks noChangeArrowheads="1"/>
              </p:cNvSpPr>
              <p:nvPr/>
            </p:nvSpPr>
            <p:spPr bwMode="auto">
              <a:xfrm>
                <a:off x="3811" y="1467"/>
                <a:ext cx="83" cy="77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7" name="Freeform 357"/>
              <p:cNvSpPr>
                <a:spLocks/>
              </p:cNvSpPr>
              <p:nvPr/>
            </p:nvSpPr>
            <p:spPr bwMode="auto">
              <a:xfrm>
                <a:off x="3811" y="1492"/>
                <a:ext cx="83" cy="32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8" name="Freeform 358"/>
              <p:cNvSpPr>
                <a:spLocks/>
              </p:cNvSpPr>
              <p:nvPr/>
            </p:nvSpPr>
            <p:spPr bwMode="auto">
              <a:xfrm>
                <a:off x="3844" y="1428"/>
                <a:ext cx="33" cy="38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9" name="Freeform 359"/>
              <p:cNvSpPr>
                <a:spLocks/>
              </p:cNvSpPr>
              <p:nvPr/>
            </p:nvSpPr>
            <p:spPr bwMode="auto">
              <a:xfrm>
                <a:off x="3750" y="1499"/>
                <a:ext cx="143" cy="58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0" name="Oval 360"/>
              <p:cNvSpPr>
                <a:spLocks noChangeArrowheads="1"/>
              </p:cNvSpPr>
              <p:nvPr/>
            </p:nvSpPr>
            <p:spPr bwMode="auto">
              <a:xfrm>
                <a:off x="3612" y="1096"/>
                <a:ext cx="105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1" name="Freeform 361"/>
              <p:cNvSpPr>
                <a:spLocks/>
              </p:cNvSpPr>
              <p:nvPr/>
            </p:nvSpPr>
            <p:spPr bwMode="auto">
              <a:xfrm>
                <a:off x="3596" y="994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2" name="Freeform 362"/>
              <p:cNvSpPr>
                <a:spLocks/>
              </p:cNvSpPr>
              <p:nvPr/>
            </p:nvSpPr>
            <p:spPr bwMode="auto">
              <a:xfrm>
                <a:off x="3645" y="923"/>
                <a:ext cx="39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3" name="Freeform 363"/>
              <p:cNvSpPr>
                <a:spLocks/>
              </p:cNvSpPr>
              <p:nvPr/>
            </p:nvSpPr>
            <p:spPr bwMode="auto">
              <a:xfrm>
                <a:off x="3596" y="1025"/>
                <a:ext cx="149" cy="58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4" name="Freeform 364"/>
              <p:cNvSpPr>
                <a:spLocks noEditPoints="1"/>
              </p:cNvSpPr>
              <p:nvPr/>
            </p:nvSpPr>
            <p:spPr bwMode="auto">
              <a:xfrm>
                <a:off x="3673" y="994"/>
                <a:ext cx="61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5" name="Freeform 365"/>
              <p:cNvSpPr>
                <a:spLocks noEditPoints="1"/>
              </p:cNvSpPr>
              <p:nvPr/>
            </p:nvSpPr>
            <p:spPr bwMode="auto">
              <a:xfrm>
                <a:off x="3596" y="994"/>
                <a:ext cx="72" cy="58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6" name="Freeform 366"/>
              <p:cNvSpPr>
                <a:spLocks/>
              </p:cNvSpPr>
              <p:nvPr/>
            </p:nvSpPr>
            <p:spPr bwMode="auto">
              <a:xfrm>
                <a:off x="3645" y="968"/>
                <a:ext cx="39" cy="109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7" name="Oval 367"/>
              <p:cNvSpPr>
                <a:spLocks noChangeArrowheads="1"/>
              </p:cNvSpPr>
              <p:nvPr/>
            </p:nvSpPr>
            <p:spPr bwMode="auto">
              <a:xfrm>
                <a:off x="3629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8" name="Oval 368"/>
              <p:cNvSpPr>
                <a:spLocks noChangeArrowheads="1"/>
              </p:cNvSpPr>
              <p:nvPr/>
            </p:nvSpPr>
            <p:spPr bwMode="auto">
              <a:xfrm>
                <a:off x="3612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9" name="Oval 369"/>
              <p:cNvSpPr>
                <a:spLocks noChangeArrowheads="1"/>
              </p:cNvSpPr>
              <p:nvPr/>
            </p:nvSpPr>
            <p:spPr bwMode="auto">
              <a:xfrm>
                <a:off x="3684" y="1077"/>
                <a:ext cx="22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0" name="Oval 370"/>
              <p:cNvSpPr>
                <a:spLocks noChangeArrowheads="1"/>
              </p:cNvSpPr>
              <p:nvPr/>
            </p:nvSpPr>
            <p:spPr bwMode="auto">
              <a:xfrm>
                <a:off x="3706" y="1077"/>
                <a:ext cx="11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1" name="Oval 371"/>
              <p:cNvSpPr>
                <a:spLocks noChangeArrowheads="1"/>
              </p:cNvSpPr>
              <p:nvPr/>
            </p:nvSpPr>
            <p:spPr bwMode="auto">
              <a:xfrm>
                <a:off x="3667" y="1077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2" name="Oval 372"/>
              <p:cNvSpPr>
                <a:spLocks noChangeArrowheads="1"/>
              </p:cNvSpPr>
              <p:nvPr/>
            </p:nvSpPr>
            <p:spPr bwMode="auto">
              <a:xfrm>
                <a:off x="3601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3" name="Oval 373"/>
              <p:cNvSpPr>
                <a:spLocks noChangeArrowheads="1"/>
              </p:cNvSpPr>
              <p:nvPr/>
            </p:nvSpPr>
            <p:spPr bwMode="auto">
              <a:xfrm>
                <a:off x="3612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4" name="Oval 374"/>
              <p:cNvSpPr>
                <a:spLocks noChangeArrowheads="1"/>
              </p:cNvSpPr>
              <p:nvPr/>
            </p:nvSpPr>
            <p:spPr bwMode="auto">
              <a:xfrm>
                <a:off x="3717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5" name="Oval 375"/>
              <p:cNvSpPr>
                <a:spLocks noChangeArrowheads="1"/>
              </p:cNvSpPr>
              <p:nvPr/>
            </p:nvSpPr>
            <p:spPr bwMode="auto">
              <a:xfrm>
                <a:off x="3706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6" name="Freeform 376"/>
              <p:cNvSpPr>
                <a:spLocks/>
              </p:cNvSpPr>
              <p:nvPr/>
            </p:nvSpPr>
            <p:spPr bwMode="auto">
              <a:xfrm>
                <a:off x="3596" y="1038"/>
                <a:ext cx="6" cy="26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7" name="Freeform 377"/>
              <p:cNvSpPr>
                <a:spLocks/>
              </p:cNvSpPr>
              <p:nvPr/>
            </p:nvSpPr>
            <p:spPr bwMode="auto">
              <a:xfrm>
                <a:off x="3733" y="1038"/>
                <a:ext cx="11" cy="26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8" name="Oval 378"/>
              <p:cNvSpPr>
                <a:spLocks noChangeArrowheads="1"/>
              </p:cNvSpPr>
              <p:nvPr/>
            </p:nvSpPr>
            <p:spPr bwMode="auto">
              <a:xfrm>
                <a:off x="3645" y="968"/>
                <a:ext cx="39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9" name="Oval 379"/>
              <p:cNvSpPr>
                <a:spLocks noChangeArrowheads="1"/>
              </p:cNvSpPr>
              <p:nvPr/>
            </p:nvSpPr>
            <p:spPr bwMode="auto">
              <a:xfrm>
                <a:off x="3667" y="994"/>
                <a:ext cx="6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0" name="Oval 380"/>
              <p:cNvSpPr>
                <a:spLocks noChangeArrowheads="1"/>
              </p:cNvSpPr>
              <p:nvPr/>
            </p:nvSpPr>
            <p:spPr bwMode="auto">
              <a:xfrm>
                <a:off x="3667" y="1006"/>
                <a:ext cx="6" cy="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1" name="Oval 381"/>
              <p:cNvSpPr>
                <a:spLocks noChangeArrowheads="1"/>
              </p:cNvSpPr>
              <p:nvPr/>
            </p:nvSpPr>
            <p:spPr bwMode="auto">
              <a:xfrm>
                <a:off x="3667" y="1019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2" name="Freeform 382"/>
              <p:cNvSpPr>
                <a:spLocks/>
              </p:cNvSpPr>
              <p:nvPr/>
            </p:nvSpPr>
            <p:spPr bwMode="auto">
              <a:xfrm>
                <a:off x="3458" y="1198"/>
                <a:ext cx="55" cy="26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3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5" cy="19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4" name="Freeform 384"/>
              <p:cNvSpPr>
                <a:spLocks/>
              </p:cNvSpPr>
              <p:nvPr/>
            </p:nvSpPr>
            <p:spPr bwMode="auto">
              <a:xfrm>
                <a:off x="3546" y="1134"/>
                <a:ext cx="55" cy="45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5" name="Freeform 385"/>
              <p:cNvSpPr>
                <a:spLocks/>
              </p:cNvSpPr>
              <p:nvPr/>
            </p:nvSpPr>
            <p:spPr bwMode="auto">
              <a:xfrm>
                <a:off x="3563" y="1051"/>
                <a:ext cx="110" cy="77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6" name="Freeform 386"/>
              <p:cNvSpPr>
                <a:spLocks/>
              </p:cNvSpPr>
              <p:nvPr/>
            </p:nvSpPr>
            <p:spPr bwMode="auto">
              <a:xfrm>
                <a:off x="3546" y="1096"/>
                <a:ext cx="55" cy="83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7" name="Freeform 387"/>
              <p:cNvSpPr>
                <a:spLocks/>
              </p:cNvSpPr>
              <p:nvPr/>
            </p:nvSpPr>
            <p:spPr bwMode="auto">
              <a:xfrm>
                <a:off x="3513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8" name="Freeform 388"/>
              <p:cNvSpPr>
                <a:spLocks/>
              </p:cNvSpPr>
              <p:nvPr/>
            </p:nvSpPr>
            <p:spPr bwMode="auto">
              <a:xfrm>
                <a:off x="3579" y="1121"/>
                <a:ext cx="88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9" name="Freeform 389"/>
              <p:cNvSpPr>
                <a:spLocks/>
              </p:cNvSpPr>
              <p:nvPr/>
            </p:nvSpPr>
            <p:spPr bwMode="auto">
              <a:xfrm>
                <a:off x="3596" y="1109"/>
                <a:ext cx="77" cy="32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0" name="Freeform 390"/>
              <p:cNvSpPr>
                <a:spLocks/>
              </p:cNvSpPr>
              <p:nvPr/>
            </p:nvSpPr>
            <p:spPr bwMode="auto">
              <a:xfrm>
                <a:off x="3568" y="1109"/>
                <a:ext cx="33" cy="26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1" name="Freeform 391"/>
              <p:cNvSpPr>
                <a:spLocks/>
              </p:cNvSpPr>
              <p:nvPr/>
            </p:nvSpPr>
            <p:spPr bwMode="auto">
              <a:xfrm>
                <a:off x="3827" y="1198"/>
                <a:ext cx="50" cy="26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2" name="Freeform 392"/>
              <p:cNvSpPr>
                <a:spLocks/>
              </p:cNvSpPr>
              <p:nvPr/>
            </p:nvSpPr>
            <p:spPr bwMode="auto">
              <a:xfrm>
                <a:off x="3744" y="1134"/>
                <a:ext cx="99" cy="19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3" name="Freeform 393"/>
              <p:cNvSpPr>
                <a:spLocks/>
              </p:cNvSpPr>
              <p:nvPr/>
            </p:nvSpPr>
            <p:spPr bwMode="auto">
              <a:xfrm>
                <a:off x="3733" y="1134"/>
                <a:ext cx="55" cy="45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4" name="Freeform 394"/>
              <p:cNvSpPr>
                <a:spLocks/>
              </p:cNvSpPr>
              <p:nvPr/>
            </p:nvSpPr>
            <p:spPr bwMode="auto">
              <a:xfrm>
                <a:off x="3667" y="1051"/>
                <a:ext cx="110" cy="77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5" name="Freeform 395"/>
              <p:cNvSpPr>
                <a:spLocks/>
              </p:cNvSpPr>
              <p:nvPr/>
            </p:nvSpPr>
            <p:spPr bwMode="auto">
              <a:xfrm>
                <a:off x="3733" y="1096"/>
                <a:ext cx="55" cy="83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6" name="Freeform 396"/>
              <p:cNvSpPr>
                <a:spLocks/>
              </p:cNvSpPr>
              <p:nvPr/>
            </p:nvSpPr>
            <p:spPr bwMode="auto">
              <a:xfrm>
                <a:off x="3744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7" name="Freeform 397"/>
              <p:cNvSpPr>
                <a:spLocks/>
              </p:cNvSpPr>
              <p:nvPr/>
            </p:nvSpPr>
            <p:spPr bwMode="auto">
              <a:xfrm>
                <a:off x="3673" y="1121"/>
                <a:ext cx="77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8" name="Freeform 398"/>
              <p:cNvSpPr>
                <a:spLocks/>
              </p:cNvSpPr>
              <p:nvPr/>
            </p:nvSpPr>
            <p:spPr bwMode="auto">
              <a:xfrm>
                <a:off x="3667" y="1109"/>
                <a:ext cx="77" cy="32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9" name="Freeform 399"/>
              <p:cNvSpPr>
                <a:spLocks/>
              </p:cNvSpPr>
              <p:nvPr/>
            </p:nvSpPr>
            <p:spPr bwMode="auto">
              <a:xfrm>
                <a:off x="3733" y="1109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0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3" cy="518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1" name="Oval 401"/>
              <p:cNvSpPr>
                <a:spLocks noChangeArrowheads="1"/>
              </p:cNvSpPr>
              <p:nvPr/>
            </p:nvSpPr>
            <p:spPr bwMode="auto">
              <a:xfrm>
                <a:off x="3601" y="1326"/>
                <a:ext cx="132" cy="128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2" name="Freeform 402"/>
              <p:cNvSpPr>
                <a:spLocks/>
              </p:cNvSpPr>
              <p:nvPr/>
            </p:nvSpPr>
            <p:spPr bwMode="auto">
              <a:xfrm>
                <a:off x="3612" y="1339"/>
                <a:ext cx="94" cy="83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8" name="Freeform 403"/>
            <p:cNvSpPr>
              <a:spLocks noEditPoints="1"/>
            </p:cNvSpPr>
            <p:nvPr/>
          </p:nvSpPr>
          <p:spPr bwMode="auto">
            <a:xfrm>
              <a:off x="1202" y="3334"/>
              <a:ext cx="1323" cy="37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2087" tIns="6044" rIns="12087" bIns="6044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37276">
                <a:defRPr/>
              </a:pPr>
              <a:endParaRPr lang="ru-RU" sz="15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9" name="Group 404"/>
            <p:cNvGrpSpPr>
              <a:grpSpLocks/>
            </p:cNvGrpSpPr>
            <p:nvPr/>
          </p:nvGrpSpPr>
          <p:grpSpPr bwMode="auto">
            <a:xfrm>
              <a:off x="1112" y="2159"/>
              <a:ext cx="1453" cy="1182"/>
              <a:chOff x="4423" y="1252"/>
              <a:chExt cx="1453" cy="1182"/>
            </a:xfrm>
          </p:grpSpPr>
          <p:sp>
            <p:nvSpPr>
              <p:cNvPr id="826" name="Freeform 405"/>
              <p:cNvSpPr>
                <a:spLocks noEditPoints="1"/>
              </p:cNvSpPr>
              <p:nvPr/>
            </p:nvSpPr>
            <p:spPr bwMode="auto">
              <a:xfrm>
                <a:off x="4425" y="1251"/>
                <a:ext cx="1449" cy="1125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2" name="Freeform 406"/>
              <p:cNvSpPr>
                <a:spLocks noEditPoints="1"/>
              </p:cNvSpPr>
              <p:nvPr/>
            </p:nvSpPr>
            <p:spPr bwMode="auto">
              <a:xfrm>
                <a:off x="4474" y="1328"/>
                <a:ext cx="1339" cy="1087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3" name="Freeform 407"/>
              <p:cNvSpPr>
                <a:spLocks noEditPoints="1"/>
              </p:cNvSpPr>
              <p:nvPr/>
            </p:nvSpPr>
            <p:spPr bwMode="auto">
              <a:xfrm>
                <a:off x="4541" y="1430"/>
                <a:ext cx="1201" cy="1004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80" name="Oval 408"/>
            <p:cNvSpPr>
              <a:spLocks noChangeArrowheads="1"/>
            </p:cNvSpPr>
            <p:nvPr/>
          </p:nvSpPr>
          <p:spPr bwMode="auto">
            <a:xfrm>
              <a:off x="2712" y="2714"/>
              <a:ext cx="121" cy="128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2084" tIns="6043" rIns="12084" bIns="6043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37276">
                <a:defRPr/>
              </a:pPr>
              <a:endParaRPr lang="en-US" sz="15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3" name="Oval 409"/>
            <p:cNvSpPr>
              <a:spLocks noChangeArrowheads="1"/>
            </p:cNvSpPr>
            <p:nvPr/>
          </p:nvSpPr>
          <p:spPr bwMode="auto">
            <a:xfrm>
              <a:off x="800" y="2701"/>
              <a:ext cx="116" cy="128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2084" tIns="6043" rIns="12084" bIns="6043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37276">
                <a:defRPr/>
              </a:pPr>
              <a:endParaRPr lang="en-US" sz="15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" name="Прямоугольник 347"/>
          <p:cNvSpPr/>
          <p:nvPr/>
        </p:nvSpPr>
        <p:spPr>
          <a:xfrm>
            <a:off x="1" y="-1"/>
            <a:ext cx="9143999" cy="36228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ru-RU" sz="788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ОБСТАНОВКА ПО РИСКУ НАРУШЕНИЯ ЭЛЕКТРОСНАБЖЕНИЯ НА ТЕРРИТОРИИ МО Г. СОЧИ НА ПРЕДСТОЯЩИЙ ПЕРИОД </a:t>
            </a:r>
          </a:p>
          <a:p>
            <a:pPr algn="ctr"/>
            <a:r>
              <a:rPr lang="ru-RU" sz="788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 использованием АИУС РСЧС, </a:t>
            </a:r>
            <a:r>
              <a:rPr lang="en-US" sz="788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Windy</a:t>
            </a:r>
            <a:r>
              <a:rPr lang="ru-RU" sz="788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88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Ventusky</a:t>
            </a:r>
            <a:r>
              <a:rPr lang="ru-RU" sz="788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788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Геопортала</a:t>
            </a:r>
            <a:r>
              <a:rPr lang="ru-RU" sz="788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САЦ Минэнерго)</a:t>
            </a:r>
          </a:p>
        </p:txBody>
      </p:sp>
      <p:pic>
        <p:nvPicPr>
          <p:cNvPr id="406" name="Рисунок 40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68" y="23883"/>
            <a:ext cx="779922" cy="325770"/>
          </a:xfrm>
          <a:prstGeom prst="rect">
            <a:avLst/>
          </a:prstGeom>
        </p:spPr>
      </p:pic>
      <p:pic>
        <p:nvPicPr>
          <p:cNvPr id="409" name="Рисунок 40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47" y="74446"/>
            <a:ext cx="397412" cy="262398"/>
          </a:xfrm>
          <a:prstGeom prst="rect">
            <a:avLst/>
          </a:prstGeom>
        </p:spPr>
      </p:pic>
      <p:sp>
        <p:nvSpPr>
          <p:cNvPr id="393" name="Скругленный прямоугольник 392"/>
          <p:cNvSpPr/>
          <p:nvPr/>
        </p:nvSpPr>
        <p:spPr>
          <a:xfrm>
            <a:off x="4122007" y="984778"/>
            <a:ext cx="395868" cy="13939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7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А136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886573" y="1805537"/>
            <a:ext cx="2276876" cy="1259133"/>
          </a:xfrm>
          <a:prstGeom prst="roundRect">
            <a:avLst/>
          </a:prstGeom>
          <a:solidFill>
            <a:srgbClr val="FFC000">
              <a:alpha val="9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2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Внешние условия, создающие риски нормальному функционированию объектов электроэнергетики: </a:t>
            </a:r>
            <a:br>
              <a:rPr lang="ru-RU" sz="82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2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налипание мокрого снега на проводах и </a:t>
            </a:r>
            <a:r>
              <a:rPr lang="ru-RU" sz="825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деревьях</a:t>
            </a:r>
            <a:r>
              <a:rPr lang="ru-RU" sz="82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938606" y="2672563"/>
            <a:ext cx="533108" cy="15319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88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Сочи</a:t>
            </a:r>
          </a:p>
        </p:txBody>
      </p:sp>
      <p:sp>
        <p:nvSpPr>
          <p:cNvPr id="398" name="Text Box 182"/>
          <p:cNvSpPr txBox="1">
            <a:spLocks noChangeArrowheads="1"/>
          </p:cNvSpPr>
          <p:nvPr/>
        </p:nvSpPr>
        <p:spPr bwMode="auto">
          <a:xfrm>
            <a:off x="5125572" y="3498087"/>
            <a:ext cx="379877" cy="83930"/>
          </a:xfrm>
          <a:prstGeom prst="rect">
            <a:avLst/>
          </a:prstGeom>
          <a:solidFill>
            <a:srgbClr val="00B0F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4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220 </a:t>
            </a:r>
            <a:r>
              <a:rPr lang="ru-RU" altLang="ru-RU" sz="4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4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" name="Text Box 182"/>
          <p:cNvSpPr txBox="1">
            <a:spLocks noChangeArrowheads="1"/>
          </p:cNvSpPr>
          <p:nvPr/>
        </p:nvSpPr>
        <p:spPr bwMode="auto">
          <a:xfrm>
            <a:off x="4005330" y="1826966"/>
            <a:ext cx="401569" cy="77827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4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 </a:t>
            </a:r>
            <a:r>
              <a:rPr lang="ru-RU" altLang="ru-RU" sz="4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4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19" name="Группа 418"/>
          <p:cNvGrpSpPr/>
          <p:nvPr/>
        </p:nvGrpSpPr>
        <p:grpSpPr>
          <a:xfrm>
            <a:off x="4689016" y="388135"/>
            <a:ext cx="2081882" cy="832839"/>
            <a:chOff x="6414377" y="4934086"/>
            <a:chExt cx="2611576" cy="574189"/>
          </a:xfrm>
        </p:grpSpPr>
        <p:sp>
          <p:nvSpPr>
            <p:cNvPr id="420" name="Rectangle 84"/>
            <p:cNvSpPr>
              <a:spLocks noChangeArrowheads="1"/>
            </p:cNvSpPr>
            <p:nvPr/>
          </p:nvSpPr>
          <p:spPr bwMode="auto">
            <a:xfrm>
              <a:off x="6414377" y="4934086"/>
              <a:ext cx="2608288" cy="223427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46620" tIns="23309" rIns="46620" bIns="23309">
              <a:spAutoFit/>
            </a:bodyPr>
            <a:lstStyle/>
            <a:p>
              <a:pPr algn="ctr" defTabSz="466725" eaLnBrk="0" hangingPunct="0"/>
              <a:r>
                <a:rPr lang="ru-RU" sz="9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наихудшему сценарию в зону отключения попадают:</a:t>
              </a:r>
            </a:p>
          </p:txBody>
        </p:sp>
        <p:sp>
          <p:nvSpPr>
            <p:cNvPr id="421" name="Text Box 830"/>
            <p:cNvSpPr txBox="1">
              <a:spLocks noChangeArrowheads="1"/>
            </p:cNvSpPr>
            <p:nvPr/>
          </p:nvSpPr>
          <p:spPr bwMode="auto">
            <a:xfrm>
              <a:off x="6417666" y="5157854"/>
              <a:ext cx="2608287" cy="35042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46156" tIns="23078" rIns="46156" bIns="23078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58339">
                <a:defRPr/>
              </a:pPr>
              <a:r>
                <a:rPr lang="ru-RU" sz="7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населенных пунктов – 104; </a:t>
              </a:r>
            </a:p>
            <a:p>
              <a:pPr defTabSz="958339">
                <a:defRPr/>
              </a:pPr>
              <a:r>
                <a:rPr lang="ru-RU" sz="7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население – 497 809 чел.</a:t>
              </a:r>
            </a:p>
            <a:p>
              <a:pPr defTabSz="958339">
                <a:defRPr/>
              </a:pPr>
              <a:r>
                <a:rPr lang="ru-RU" sz="7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дома – 50 362;</a:t>
              </a:r>
            </a:p>
            <a:p>
              <a:pPr defTabSz="958339">
                <a:defRPr/>
              </a:pPr>
              <a:r>
                <a:rPr lang="ru-RU" sz="7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СЗО – 464</a:t>
              </a:r>
              <a:r>
                <a:rPr lang="ru-RU" sz="750" i="1" dirty="0"/>
                <a:t>.</a:t>
              </a:r>
            </a:p>
          </p:txBody>
        </p:sp>
      </p:grpSp>
      <p:grpSp>
        <p:nvGrpSpPr>
          <p:cNvPr id="422" name="Группа 421"/>
          <p:cNvGrpSpPr/>
          <p:nvPr/>
        </p:nvGrpSpPr>
        <p:grpSpPr>
          <a:xfrm>
            <a:off x="2555980" y="385244"/>
            <a:ext cx="2081374" cy="833123"/>
            <a:chOff x="6426568" y="5043085"/>
            <a:chExt cx="2610938" cy="551323"/>
          </a:xfrm>
        </p:grpSpPr>
        <p:sp>
          <p:nvSpPr>
            <p:cNvPr id="423" name="Rectangle 84"/>
            <p:cNvSpPr>
              <a:spLocks noChangeArrowheads="1"/>
            </p:cNvSpPr>
            <p:nvPr/>
          </p:nvSpPr>
          <p:spPr bwMode="auto">
            <a:xfrm>
              <a:off x="6426568" y="5043085"/>
              <a:ext cx="2608287" cy="214456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46620" tIns="23309" rIns="46620" bIns="23309">
              <a:spAutoFit/>
            </a:bodyPr>
            <a:lstStyle/>
            <a:p>
              <a:pPr algn="ctr" defTabSz="466725" eaLnBrk="0" hangingPunct="0"/>
              <a:r>
                <a:rPr lang="ru-RU" sz="9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наиболее вероятному сценарию в зону отключения попадают:</a:t>
              </a:r>
            </a:p>
          </p:txBody>
        </p:sp>
        <p:sp>
          <p:nvSpPr>
            <p:cNvPr id="424" name="Text Box 830"/>
            <p:cNvSpPr txBox="1">
              <a:spLocks noChangeArrowheads="1"/>
            </p:cNvSpPr>
            <p:nvPr/>
          </p:nvSpPr>
          <p:spPr bwMode="auto">
            <a:xfrm>
              <a:off x="6429219" y="5258057"/>
              <a:ext cx="2608287" cy="33635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46156" tIns="23078" rIns="46156" bIns="23078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58339">
                <a:defRPr/>
              </a:pPr>
              <a:r>
                <a:rPr lang="ru-RU" sz="7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населенных пунктов – 35;</a:t>
              </a:r>
            </a:p>
            <a:p>
              <a:pPr defTabSz="958339">
                <a:defRPr/>
              </a:pPr>
              <a:r>
                <a:rPr lang="ru-RU" sz="7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население – 165 936 чел.</a:t>
              </a:r>
            </a:p>
            <a:p>
              <a:pPr defTabSz="958339">
                <a:defRPr/>
              </a:pPr>
              <a:r>
                <a:rPr lang="ru-RU" sz="7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дома – 16 787;</a:t>
              </a:r>
            </a:p>
            <a:p>
              <a:pPr defTabSz="958339">
                <a:defRPr/>
              </a:pPr>
              <a:r>
                <a:rPr lang="ru-RU" sz="7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СЗО – 156</a:t>
              </a:r>
              <a:r>
                <a:rPr lang="ru-RU" sz="750" i="1" dirty="0"/>
                <a:t>.</a:t>
              </a:r>
            </a:p>
          </p:txBody>
        </p:sp>
      </p:grpSp>
      <p:sp>
        <p:nvSpPr>
          <p:cNvPr id="428" name="Прямоугольник 427"/>
          <p:cNvSpPr/>
          <p:nvPr/>
        </p:nvSpPr>
        <p:spPr>
          <a:xfrm>
            <a:off x="6843713" y="367068"/>
            <a:ext cx="2299811" cy="24971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>
            <a:solidFill>
              <a:schemeClr val="tx1"/>
            </a:solidFill>
            <a:miter lim="800000"/>
            <a:headEnd/>
            <a:tailEnd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ru-RU" sz="82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ЛЭП, электростанций и подстанций ГО Сочи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5588503" y="2757676"/>
            <a:ext cx="1147313" cy="389750"/>
            <a:chOff x="880075" y="3635283"/>
            <a:chExt cx="1529750" cy="519667"/>
          </a:xfrm>
        </p:grpSpPr>
        <p:grpSp>
          <p:nvGrpSpPr>
            <p:cNvPr id="415" name="Группа 414"/>
            <p:cNvGrpSpPr/>
            <p:nvPr/>
          </p:nvGrpSpPr>
          <p:grpSpPr>
            <a:xfrm>
              <a:off x="880075" y="3635283"/>
              <a:ext cx="1529750" cy="499412"/>
              <a:chOff x="2319112" y="3750101"/>
              <a:chExt cx="1134357" cy="229362"/>
            </a:xfrm>
          </p:grpSpPr>
          <p:sp>
            <p:nvSpPr>
              <p:cNvPr id="416" name="Прямоугольник 415"/>
              <p:cNvSpPr/>
              <p:nvPr/>
            </p:nvSpPr>
            <p:spPr>
              <a:xfrm>
                <a:off x="2319112" y="3750101"/>
                <a:ext cx="1134357" cy="229362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5400">
                <a:solidFill>
                  <a:srgbClr val="00B0F0"/>
                </a:solidFill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sz="75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</a:t>
                </a:r>
                <a:r>
                  <a:rPr lang="ru-RU" sz="75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2-6 </a:t>
                </a:r>
                <a:r>
                  <a:rPr lang="ru-RU" sz="75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м/с  </a:t>
                </a:r>
              </a:p>
            </p:txBody>
          </p:sp>
          <p:cxnSp>
            <p:nvCxnSpPr>
              <p:cNvPr id="417" name="Прямая со стрелкой 416"/>
              <p:cNvCxnSpPr/>
              <p:nvPr/>
            </p:nvCxnSpPr>
            <p:spPr>
              <a:xfrm>
                <a:off x="3011876" y="3800274"/>
                <a:ext cx="6999" cy="155382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" name="Picture 3" descr="\\10.66.0.115\рабочие файлы 2\зам. нач. ЦУКС по ОО\Начальник ОМИП\!!!!!!!!!!!!!!!!БАЗА ОМИП\МОДЕЛИ\Модели\Значки. Не удалять!!!\4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3648" y="3691325"/>
              <a:ext cx="463625" cy="463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5" descr="C:\Users\OMiP\Desktop\сочи даль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713" y="616786"/>
            <a:ext cx="2299811" cy="108625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>
            <a:solidFill>
              <a:schemeClr val="tx1"/>
            </a:solidFill>
            <a:miter lim="800000"/>
            <a:headEnd/>
            <a:tailEnd/>
          </a:ln>
          <a:extLst/>
        </p:spPr>
      </p:pic>
      <p:sp>
        <p:nvSpPr>
          <p:cNvPr id="457" name="Text Box 182"/>
          <p:cNvSpPr txBox="1">
            <a:spLocks noChangeArrowheads="1"/>
          </p:cNvSpPr>
          <p:nvPr/>
        </p:nvSpPr>
        <p:spPr bwMode="auto">
          <a:xfrm>
            <a:off x="4032010" y="2610600"/>
            <a:ext cx="657005" cy="123924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Раздольное</a:t>
            </a:r>
          </a:p>
        </p:txBody>
      </p:sp>
      <p:sp>
        <p:nvSpPr>
          <p:cNvPr id="459" name="Text Box 182"/>
          <p:cNvSpPr txBox="1">
            <a:spLocks noChangeArrowheads="1"/>
          </p:cNvSpPr>
          <p:nvPr/>
        </p:nvSpPr>
        <p:spPr bwMode="auto">
          <a:xfrm>
            <a:off x="2573449" y="1706280"/>
            <a:ext cx="657005" cy="198514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7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ГрузинскаяМамайка</a:t>
            </a:r>
            <a:endParaRPr lang="ru-RU" altLang="ru-RU" sz="67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1" name="Text Box 182"/>
          <p:cNvSpPr txBox="1">
            <a:spLocks noChangeArrowheads="1"/>
          </p:cNvSpPr>
          <p:nvPr/>
        </p:nvSpPr>
        <p:spPr bwMode="auto">
          <a:xfrm>
            <a:off x="2698750" y="2247926"/>
            <a:ext cx="715301" cy="123924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Гагаринский</a:t>
            </a:r>
          </a:p>
        </p:txBody>
      </p:sp>
      <p:sp>
        <p:nvSpPr>
          <p:cNvPr id="462" name="Text Box 182"/>
          <p:cNvSpPr txBox="1">
            <a:spLocks noChangeArrowheads="1"/>
          </p:cNvSpPr>
          <p:nvPr/>
        </p:nvSpPr>
        <p:spPr bwMode="auto">
          <a:xfrm>
            <a:off x="4361076" y="2120379"/>
            <a:ext cx="366908" cy="74590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4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220 </a:t>
            </a:r>
            <a:r>
              <a:rPr lang="ru-RU" altLang="ru-RU" sz="4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4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4" name="Text Box 182"/>
          <p:cNvSpPr txBox="1">
            <a:spLocks noChangeArrowheads="1"/>
          </p:cNvSpPr>
          <p:nvPr/>
        </p:nvSpPr>
        <p:spPr bwMode="auto">
          <a:xfrm>
            <a:off x="4122008" y="3436125"/>
            <a:ext cx="901413" cy="12695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Верхняя Мацеста</a:t>
            </a:r>
          </a:p>
        </p:txBody>
      </p:sp>
      <p:sp>
        <p:nvSpPr>
          <p:cNvPr id="465" name="Text Box 182"/>
          <p:cNvSpPr txBox="1">
            <a:spLocks noChangeArrowheads="1"/>
          </p:cNvSpPr>
          <p:nvPr/>
        </p:nvSpPr>
        <p:spPr bwMode="auto">
          <a:xfrm>
            <a:off x="7155766" y="1142434"/>
            <a:ext cx="540531" cy="146603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4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Сочи</a:t>
            </a:r>
          </a:p>
        </p:txBody>
      </p:sp>
      <p:sp>
        <p:nvSpPr>
          <p:cNvPr id="466" name="Text Box 182"/>
          <p:cNvSpPr txBox="1">
            <a:spLocks noChangeArrowheads="1"/>
          </p:cNvSpPr>
          <p:nvPr/>
        </p:nvSpPr>
        <p:spPr bwMode="auto">
          <a:xfrm>
            <a:off x="8025011" y="806678"/>
            <a:ext cx="577023" cy="178100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4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Красная поляна</a:t>
            </a:r>
          </a:p>
        </p:txBody>
      </p:sp>
      <p:sp>
        <p:nvSpPr>
          <p:cNvPr id="467" name="Text Box 182"/>
          <p:cNvSpPr txBox="1">
            <a:spLocks noChangeArrowheads="1"/>
          </p:cNvSpPr>
          <p:nvPr/>
        </p:nvSpPr>
        <p:spPr bwMode="auto">
          <a:xfrm>
            <a:off x="7630964" y="1576792"/>
            <a:ext cx="462905" cy="10450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4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Сириус</a:t>
            </a:r>
          </a:p>
        </p:txBody>
      </p:sp>
      <p:sp>
        <p:nvSpPr>
          <p:cNvPr id="468" name="Text Box 182"/>
          <p:cNvSpPr txBox="1">
            <a:spLocks noChangeArrowheads="1"/>
          </p:cNvSpPr>
          <p:nvPr/>
        </p:nvSpPr>
        <p:spPr bwMode="auto">
          <a:xfrm>
            <a:off x="6722604" y="3544722"/>
            <a:ext cx="327940" cy="74590"/>
          </a:xfrm>
          <a:prstGeom prst="rect">
            <a:avLst/>
          </a:prstGeom>
          <a:solidFill>
            <a:srgbClr val="00B0F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4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220 </a:t>
            </a:r>
            <a:r>
              <a:rPr lang="ru-RU" altLang="ru-RU" sz="4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4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9" name="Text Box 182"/>
          <p:cNvSpPr txBox="1">
            <a:spLocks noChangeArrowheads="1"/>
          </p:cNvSpPr>
          <p:nvPr/>
        </p:nvSpPr>
        <p:spPr bwMode="auto">
          <a:xfrm>
            <a:off x="6254353" y="3308220"/>
            <a:ext cx="901413" cy="12695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Красная Воля</a:t>
            </a:r>
          </a:p>
        </p:txBody>
      </p:sp>
      <p:sp>
        <p:nvSpPr>
          <p:cNvPr id="471" name="Text Box 182"/>
          <p:cNvSpPr txBox="1">
            <a:spLocks noChangeArrowheads="1"/>
          </p:cNvSpPr>
          <p:nvPr/>
        </p:nvSpPr>
        <p:spPr bwMode="auto">
          <a:xfrm>
            <a:off x="6394663" y="2371850"/>
            <a:ext cx="369655" cy="63253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4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220 </a:t>
            </a:r>
            <a:r>
              <a:rPr lang="ru-RU" altLang="ru-RU" sz="4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4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77" name="Таблица 4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1142623"/>
              </p:ext>
            </p:extLst>
          </p:nvPr>
        </p:nvGraphicFramePr>
        <p:xfrm>
          <a:off x="1" y="637655"/>
          <a:ext cx="2519090" cy="10461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42"/>
                <a:gridCol w="1120990"/>
                <a:gridCol w="454693"/>
                <a:gridCol w="604565"/>
              </a:tblGrid>
              <a:tr h="312575"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Принадлежность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Мощность,</a:t>
                      </a:r>
                      <a:r>
                        <a:rPr lang="ru-RU" sz="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кВт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/>
                </a:tc>
              </a:tr>
              <a:tr h="160716">
                <a:tc>
                  <a:txBody>
                    <a:bodyPr/>
                    <a:lstStyle/>
                    <a:p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МО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390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</a:tr>
              <a:tr h="160716">
                <a:tc>
                  <a:txBody>
                    <a:bodyPr/>
                    <a:lstStyle/>
                    <a:p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Водоканал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</a:tr>
              <a:tr h="251460">
                <a:tc>
                  <a:txBody>
                    <a:bodyPr/>
                    <a:lstStyle/>
                    <a:p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МО</a:t>
                      </a:r>
                    </a:p>
                    <a:p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Сочи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</a:tr>
              <a:tr h="160716">
                <a:tc gridSpan="2">
                  <a:txBody>
                    <a:bodyPr/>
                    <a:lstStyle/>
                    <a:p>
                      <a:pPr algn="ctr"/>
                      <a:r>
                        <a:rPr lang="ru-RU" sz="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/>
                </a:tc>
                <a:tc hMerge="1">
                  <a:txBody>
                    <a:bodyPr/>
                    <a:lstStyle/>
                    <a:p>
                      <a:pPr algn="just"/>
                      <a:endParaRPr lang="ru-RU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568</a:t>
                      </a:r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478" name="TextBox 477"/>
          <p:cNvSpPr txBox="1"/>
          <p:nvPr/>
        </p:nvSpPr>
        <p:spPr>
          <a:xfrm>
            <a:off x="1" y="365411"/>
            <a:ext cx="2514326" cy="29798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68560" tIns="34280" rIns="68560" bIns="34280"/>
          <a:lstStyle>
            <a:defPPr>
              <a:defRPr lang="ru-RU"/>
            </a:defPPr>
            <a:lvl1pPr algn="ctr" defTabSz="1493205" fontAlgn="base">
              <a:spcBef>
                <a:spcPct val="0"/>
              </a:spcBef>
              <a:spcAft>
                <a:spcPct val="0"/>
              </a:spcAft>
              <a:defRPr sz="1000" b="1" u="sng">
                <a:latin typeface="Times New Roman" pitchFamily="18" charset="0"/>
                <a:cs typeface="Times New Roman" pitchFamily="18" charset="0"/>
              </a:defRPr>
            </a:lvl1pPr>
            <a:lvl2pPr marL="377825" indent="79375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2pPr>
            <a:lvl3pPr marL="755650" indent="158750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3pPr>
            <a:lvl4pPr marL="1135063" indent="236538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4pPr>
            <a:lvl5pPr marL="1512888" indent="315913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5pPr>
            <a:lvl6pPr>
              <a:defRPr sz="1000">
                <a:latin typeface="Times New Roman" pitchFamily="18" charset="0"/>
                <a:cs typeface="Times New Roman" pitchFamily="18" charset="0"/>
              </a:defRPr>
            </a:lvl6pPr>
            <a:lvl7pPr>
              <a:defRPr sz="1000">
                <a:latin typeface="Times New Roman" pitchFamily="18" charset="0"/>
                <a:cs typeface="Times New Roman" pitchFamily="18" charset="0"/>
              </a:defRPr>
            </a:lvl7pPr>
            <a:lvl8pPr>
              <a:defRPr sz="1000">
                <a:latin typeface="Times New Roman" pitchFamily="18" charset="0"/>
                <a:cs typeface="Times New Roman" pitchFamily="18" charset="0"/>
              </a:defRPr>
            </a:lvl8pPr>
            <a:lvl9pPr>
              <a:defRPr sz="1000">
                <a:latin typeface="Times New Roman" pitchFamily="18" charset="0"/>
                <a:cs typeface="Times New Roman" pitchFamily="18" charset="0"/>
              </a:defRPr>
            </a:lvl9pPr>
          </a:lstStyle>
          <a:p>
            <a:r>
              <a:rPr lang="ru-RU" sz="825" u="none" dirty="0"/>
              <a:t>Резервные передвижные </a:t>
            </a:r>
          </a:p>
          <a:p>
            <a:r>
              <a:rPr lang="ru-RU" sz="825" u="none" dirty="0"/>
              <a:t>источники питания</a:t>
            </a:r>
          </a:p>
        </p:txBody>
      </p:sp>
      <p:sp>
        <p:nvSpPr>
          <p:cNvPr id="479" name="Text Box 182"/>
          <p:cNvSpPr txBox="1">
            <a:spLocks noChangeArrowheads="1"/>
          </p:cNvSpPr>
          <p:nvPr/>
        </p:nvSpPr>
        <p:spPr bwMode="auto">
          <a:xfrm>
            <a:off x="2938606" y="3147425"/>
            <a:ext cx="657005" cy="123924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Светлана</a:t>
            </a:r>
          </a:p>
        </p:txBody>
      </p:sp>
      <p:cxnSp>
        <p:nvCxnSpPr>
          <p:cNvPr id="16" name="Прямая со стрелкой 15"/>
          <p:cNvCxnSpPr/>
          <p:nvPr/>
        </p:nvCxnSpPr>
        <p:spPr>
          <a:xfrm flipH="1">
            <a:off x="5142946" y="1959147"/>
            <a:ext cx="514904" cy="449998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0" name="Text Box 182"/>
          <p:cNvSpPr txBox="1">
            <a:spLocks noChangeArrowheads="1"/>
          </p:cNvSpPr>
          <p:nvPr/>
        </p:nvSpPr>
        <p:spPr bwMode="auto">
          <a:xfrm>
            <a:off x="5142947" y="1565267"/>
            <a:ext cx="1171398" cy="455842"/>
          </a:xfrm>
          <a:prstGeom prst="rect">
            <a:avLst/>
          </a:prstGeom>
          <a:solidFill>
            <a:schemeClr val="accent2">
              <a:lumMod val="60000"/>
              <a:lumOff val="40000"/>
              <a:alpha val="96000"/>
            </a:schemeClr>
          </a:solidFill>
          <a:ln>
            <a:solidFill>
              <a:schemeClr val="accent1">
                <a:lumMod val="50000"/>
              </a:schemeClr>
            </a:solidFill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1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/>
              <a:t>Подземный магистральный трубопровод </a:t>
            </a:r>
          </a:p>
          <a:p>
            <a:r>
              <a:rPr lang="ru-RU" altLang="ru-RU" sz="600" dirty="0"/>
              <a:t>«Майкоп-</a:t>
            </a:r>
            <a:r>
              <a:rPr lang="ru-RU" altLang="ru-RU" sz="600" dirty="0" err="1"/>
              <a:t>Самурская</a:t>
            </a:r>
            <a:r>
              <a:rPr lang="ru-RU" altLang="ru-RU" sz="600" dirty="0"/>
              <a:t>-Сочи», ПАО «Газпром»</a:t>
            </a:r>
          </a:p>
        </p:txBody>
      </p:sp>
      <p:sp>
        <p:nvSpPr>
          <p:cNvPr id="481" name="Text Box 182"/>
          <p:cNvSpPr txBox="1">
            <a:spLocks noChangeArrowheads="1"/>
          </p:cNvSpPr>
          <p:nvPr/>
        </p:nvSpPr>
        <p:spPr bwMode="auto">
          <a:xfrm>
            <a:off x="5458384" y="3847583"/>
            <a:ext cx="1182202" cy="227921"/>
          </a:xfrm>
          <a:prstGeom prst="rect">
            <a:avLst/>
          </a:prstGeom>
          <a:solidFill>
            <a:schemeClr val="accent2">
              <a:lumMod val="60000"/>
              <a:lumOff val="40000"/>
              <a:alpha val="96000"/>
            </a:schemeClr>
          </a:solidFill>
          <a:ln>
            <a:solidFill>
              <a:schemeClr val="accent1">
                <a:lumMod val="50000"/>
              </a:schemeClr>
            </a:solidFill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1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/>
              <a:t>ТЭЦ-1 ООО «Хоста»</a:t>
            </a:r>
          </a:p>
          <a:p>
            <a:r>
              <a:rPr lang="ru-RU" altLang="ru-RU" sz="600" dirty="0"/>
              <a:t>Эл. мощность – 2,9 МВт</a:t>
            </a:r>
          </a:p>
        </p:txBody>
      </p:sp>
      <p:sp>
        <p:nvSpPr>
          <p:cNvPr id="482" name="Text Box 182"/>
          <p:cNvSpPr txBox="1">
            <a:spLocks noChangeArrowheads="1"/>
          </p:cNvSpPr>
          <p:nvPr/>
        </p:nvSpPr>
        <p:spPr bwMode="auto">
          <a:xfrm>
            <a:off x="3826571" y="3817999"/>
            <a:ext cx="901413" cy="12695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Малый </a:t>
            </a:r>
            <a:r>
              <a:rPr lang="ru-RU" altLang="ru-RU" sz="67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Ахун</a:t>
            </a:r>
            <a:endParaRPr lang="ru-RU" altLang="ru-RU" sz="67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3" name="Text Box 182"/>
          <p:cNvSpPr txBox="1">
            <a:spLocks noChangeArrowheads="1"/>
          </p:cNvSpPr>
          <p:nvPr/>
        </p:nvSpPr>
        <p:spPr bwMode="auto">
          <a:xfrm>
            <a:off x="7066081" y="932528"/>
            <a:ext cx="445508" cy="77754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4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Дагомыс</a:t>
            </a:r>
          </a:p>
        </p:txBody>
      </p:sp>
      <p:grpSp>
        <p:nvGrpSpPr>
          <p:cNvPr id="24" name="Группа 23"/>
          <p:cNvGrpSpPr/>
          <p:nvPr/>
        </p:nvGrpSpPr>
        <p:grpSpPr>
          <a:xfrm>
            <a:off x="522" y="3878819"/>
            <a:ext cx="1687484" cy="1271210"/>
            <a:chOff x="695" y="5171759"/>
            <a:chExt cx="2249979" cy="1694946"/>
          </a:xfrm>
        </p:grpSpPr>
        <p:grpSp>
          <p:nvGrpSpPr>
            <p:cNvPr id="430" name="Группа 1145"/>
            <p:cNvGrpSpPr/>
            <p:nvPr/>
          </p:nvGrpSpPr>
          <p:grpSpPr>
            <a:xfrm>
              <a:off x="695" y="5171759"/>
              <a:ext cx="2249979" cy="1694946"/>
              <a:chOff x="6759625" y="4893992"/>
              <a:chExt cx="2096871" cy="1946188"/>
            </a:xfrm>
          </p:grpSpPr>
          <p:sp>
            <p:nvSpPr>
              <p:cNvPr id="447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506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8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2" cy="2897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0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449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675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506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31" name="Text Box 97"/>
            <p:cNvSpPr txBox="1">
              <a:spLocks noChangeArrowheads="1"/>
            </p:cNvSpPr>
            <p:nvPr/>
          </p:nvSpPr>
          <p:spPr bwMode="auto">
            <a:xfrm>
              <a:off x="566342" y="6363647"/>
              <a:ext cx="1642490" cy="2007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506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Трансформаторные подстанции</a:t>
              </a:r>
            </a:p>
          </p:txBody>
        </p:sp>
        <p:sp>
          <p:nvSpPr>
            <p:cNvPr id="432" name="Text Box 97"/>
            <p:cNvSpPr txBox="1">
              <a:spLocks noChangeArrowheads="1"/>
            </p:cNvSpPr>
            <p:nvPr/>
          </p:nvSpPr>
          <p:spPr bwMode="auto">
            <a:xfrm>
              <a:off x="566342" y="6604554"/>
              <a:ext cx="1642490" cy="2007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506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Электростанции</a:t>
              </a:r>
            </a:p>
          </p:txBody>
        </p:sp>
        <p:cxnSp>
          <p:nvCxnSpPr>
            <p:cNvPr id="433" name="Прямая со стрелкой 432"/>
            <p:cNvCxnSpPr/>
            <p:nvPr/>
          </p:nvCxnSpPr>
          <p:spPr>
            <a:xfrm>
              <a:off x="153622" y="5763545"/>
              <a:ext cx="296779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4" name="Text Box 97"/>
            <p:cNvSpPr txBox="1">
              <a:spLocks noChangeArrowheads="1"/>
            </p:cNvSpPr>
            <p:nvPr/>
          </p:nvSpPr>
          <p:spPr bwMode="auto">
            <a:xfrm>
              <a:off x="566342" y="5663143"/>
              <a:ext cx="1642490" cy="2007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506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35 </a:t>
              </a:r>
              <a:r>
                <a:rPr lang="ru-RU" altLang="ru-RU" sz="506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506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435" name="Прямая со стрелкой 434"/>
            <p:cNvCxnSpPr/>
            <p:nvPr/>
          </p:nvCxnSpPr>
          <p:spPr>
            <a:xfrm>
              <a:off x="153622" y="6007559"/>
              <a:ext cx="296779" cy="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6" name="Text Box 97"/>
            <p:cNvSpPr txBox="1">
              <a:spLocks noChangeArrowheads="1"/>
            </p:cNvSpPr>
            <p:nvPr/>
          </p:nvSpPr>
          <p:spPr bwMode="auto">
            <a:xfrm>
              <a:off x="566342" y="5907157"/>
              <a:ext cx="1642490" cy="2007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506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220 </a:t>
              </a:r>
              <a:r>
                <a:rPr lang="ru-RU" altLang="ru-RU" sz="506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506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437" name="Прямая со стрелкой 436"/>
            <p:cNvCxnSpPr/>
            <p:nvPr/>
          </p:nvCxnSpPr>
          <p:spPr>
            <a:xfrm>
              <a:off x="153622" y="6212401"/>
              <a:ext cx="296779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8" name="Text Box 97"/>
            <p:cNvSpPr txBox="1">
              <a:spLocks noChangeArrowheads="1"/>
            </p:cNvSpPr>
            <p:nvPr/>
          </p:nvSpPr>
          <p:spPr bwMode="auto">
            <a:xfrm>
              <a:off x="566342" y="6111999"/>
              <a:ext cx="1642490" cy="2007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506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110 </a:t>
              </a:r>
              <a:r>
                <a:rPr lang="ru-RU" altLang="ru-RU" sz="506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506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439" name="Группа 438"/>
            <p:cNvGrpSpPr/>
            <p:nvPr/>
          </p:nvGrpSpPr>
          <p:grpSpPr>
            <a:xfrm>
              <a:off x="336745" y="6346010"/>
              <a:ext cx="168841" cy="200804"/>
              <a:chOff x="7198893" y="6400559"/>
              <a:chExt cx="168841" cy="200804"/>
            </a:xfrm>
          </p:grpSpPr>
          <p:sp>
            <p:nvSpPr>
              <p:cNvPr id="445" name="Скругленный прямоугольник 444"/>
              <p:cNvSpPr/>
              <p:nvPr/>
            </p:nvSpPr>
            <p:spPr>
              <a:xfrm>
                <a:off x="7198893" y="6400559"/>
                <a:ext cx="168841" cy="2008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13"/>
              </a:p>
            </p:txBody>
          </p:sp>
          <p:sp>
            <p:nvSpPr>
              <p:cNvPr id="446" name="Овал 445"/>
              <p:cNvSpPr/>
              <p:nvPr/>
            </p:nvSpPr>
            <p:spPr>
              <a:xfrm>
                <a:off x="7214792" y="6436359"/>
                <a:ext cx="126630" cy="1395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13"/>
              </a:p>
            </p:txBody>
          </p:sp>
        </p:grpSp>
        <p:grpSp>
          <p:nvGrpSpPr>
            <p:cNvPr id="440" name="Группа 439"/>
            <p:cNvGrpSpPr/>
            <p:nvPr/>
          </p:nvGrpSpPr>
          <p:grpSpPr>
            <a:xfrm>
              <a:off x="229822" y="6616448"/>
              <a:ext cx="168841" cy="200804"/>
              <a:chOff x="7142746" y="6595810"/>
              <a:chExt cx="168841" cy="200804"/>
            </a:xfrm>
          </p:grpSpPr>
          <p:sp>
            <p:nvSpPr>
              <p:cNvPr id="443" name="Скругленный прямоугольник 442"/>
              <p:cNvSpPr/>
              <p:nvPr/>
            </p:nvSpPr>
            <p:spPr>
              <a:xfrm>
                <a:off x="7142746" y="6595810"/>
                <a:ext cx="168841" cy="2008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13"/>
              </a:p>
            </p:txBody>
          </p:sp>
          <p:sp>
            <p:nvSpPr>
              <p:cNvPr id="444" name="Прямоугольник 443"/>
              <p:cNvSpPr/>
              <p:nvPr/>
            </p:nvSpPr>
            <p:spPr>
              <a:xfrm>
                <a:off x="7166809" y="6646996"/>
                <a:ext cx="126630" cy="100402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13"/>
              </a:p>
            </p:txBody>
          </p:sp>
        </p:grpSp>
        <p:sp>
          <p:nvSpPr>
            <p:cNvPr id="441" name="Прямоугольник 440"/>
            <p:cNvSpPr/>
            <p:nvPr/>
          </p:nvSpPr>
          <p:spPr>
            <a:xfrm>
              <a:off x="121663" y="5458119"/>
              <a:ext cx="432644" cy="107261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Р-250</a:t>
              </a:r>
            </a:p>
          </p:txBody>
        </p:sp>
        <p:sp>
          <p:nvSpPr>
            <p:cNvPr id="442" name="Text Box 97"/>
            <p:cNvSpPr txBox="1">
              <a:spLocks noChangeArrowheads="1"/>
            </p:cNvSpPr>
            <p:nvPr/>
          </p:nvSpPr>
          <p:spPr bwMode="auto">
            <a:xfrm>
              <a:off x="563967" y="5408992"/>
              <a:ext cx="1642490" cy="2007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506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Обозначение автодороги</a:t>
              </a:r>
            </a:p>
          </p:txBody>
        </p:sp>
        <p:grpSp>
          <p:nvGrpSpPr>
            <p:cNvPr id="487" name="Группа 486"/>
            <p:cNvGrpSpPr/>
            <p:nvPr/>
          </p:nvGrpSpPr>
          <p:grpSpPr>
            <a:xfrm>
              <a:off x="110718" y="6340844"/>
              <a:ext cx="168841" cy="200804"/>
              <a:chOff x="7198893" y="6400559"/>
              <a:chExt cx="168841" cy="200804"/>
            </a:xfrm>
          </p:grpSpPr>
          <p:sp>
            <p:nvSpPr>
              <p:cNvPr id="488" name="Скругленный прямоугольник 487"/>
              <p:cNvSpPr/>
              <p:nvPr/>
            </p:nvSpPr>
            <p:spPr>
              <a:xfrm>
                <a:off x="7198893" y="6400559"/>
                <a:ext cx="168841" cy="2008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13"/>
              </a:p>
            </p:txBody>
          </p:sp>
          <p:sp>
            <p:nvSpPr>
              <p:cNvPr id="489" name="Овал 488"/>
              <p:cNvSpPr/>
              <p:nvPr/>
            </p:nvSpPr>
            <p:spPr>
              <a:xfrm>
                <a:off x="7214792" y="6436359"/>
                <a:ext cx="126630" cy="139537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13"/>
              </a:p>
            </p:txBody>
          </p:sp>
        </p:grpSp>
      </p:grpSp>
      <p:sp>
        <p:nvSpPr>
          <p:cNvPr id="491" name="Text Box 182"/>
          <p:cNvSpPr txBox="1">
            <a:spLocks noChangeArrowheads="1"/>
          </p:cNvSpPr>
          <p:nvPr/>
        </p:nvSpPr>
        <p:spPr bwMode="auto">
          <a:xfrm>
            <a:off x="3527439" y="1289038"/>
            <a:ext cx="990436" cy="276229"/>
          </a:xfrm>
          <a:prstGeom prst="rect">
            <a:avLst/>
          </a:prstGeom>
          <a:solidFill>
            <a:schemeClr val="accent2">
              <a:lumMod val="60000"/>
              <a:lumOff val="40000"/>
              <a:alpha val="96000"/>
            </a:schemeClr>
          </a:solidFill>
          <a:ln>
            <a:solidFill>
              <a:schemeClr val="accent1">
                <a:lumMod val="50000"/>
              </a:schemeClr>
            </a:solidFill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1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/>
              <a:t>ТЭЦ-2 ООО «Хоста»</a:t>
            </a:r>
          </a:p>
          <a:p>
            <a:r>
              <a:rPr lang="ru-RU" altLang="ru-RU" sz="600" dirty="0"/>
              <a:t>Эл. мощность - 3,6 МВт</a:t>
            </a:r>
          </a:p>
        </p:txBody>
      </p:sp>
      <p:sp>
        <p:nvSpPr>
          <p:cNvPr id="492" name="Text Box 182"/>
          <p:cNvSpPr txBox="1">
            <a:spLocks noChangeArrowheads="1"/>
          </p:cNvSpPr>
          <p:nvPr/>
        </p:nvSpPr>
        <p:spPr bwMode="auto">
          <a:xfrm>
            <a:off x="4762626" y="2701828"/>
            <a:ext cx="657005" cy="123924"/>
          </a:xfrm>
          <a:prstGeom prst="rect">
            <a:avLst/>
          </a:prstGeom>
          <a:solidFill>
            <a:srgbClr val="FFC000">
              <a:alpha val="88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Прогресс</a:t>
            </a:r>
          </a:p>
        </p:txBody>
      </p:sp>
      <p:cxnSp>
        <p:nvCxnSpPr>
          <p:cNvPr id="493" name="Прямая со стрелкой 492"/>
          <p:cNvCxnSpPr>
            <a:stCxn id="491" idx="1"/>
          </p:cNvCxnSpPr>
          <p:nvPr/>
        </p:nvCxnSpPr>
        <p:spPr>
          <a:xfrm flipH="1">
            <a:off x="3159581" y="1427153"/>
            <a:ext cx="367858" cy="89806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8" name="Прямая со стрелкой 497"/>
          <p:cNvCxnSpPr>
            <a:stCxn id="481" idx="1"/>
          </p:cNvCxnSpPr>
          <p:nvPr/>
        </p:nvCxnSpPr>
        <p:spPr>
          <a:xfrm flipH="1" flipV="1">
            <a:off x="4980123" y="3901479"/>
            <a:ext cx="478261" cy="60065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85340" y="3308220"/>
            <a:ext cx="1558660" cy="183151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13" name="Скругленный прямоугольник 412"/>
          <p:cNvSpPr/>
          <p:nvPr/>
        </p:nvSpPr>
        <p:spPr>
          <a:xfrm>
            <a:off x="7567718" y="3289719"/>
            <a:ext cx="1601853" cy="262657"/>
          </a:xfrm>
          <a:prstGeom prst="roundRect">
            <a:avLst/>
          </a:prstGeom>
          <a:solidFill>
            <a:srgbClr val="FFC000">
              <a:alpha val="9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88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Порывы ветра </a:t>
            </a:r>
          </a:p>
          <a:p>
            <a:pPr algn="ctr"/>
            <a:r>
              <a:rPr lang="ru-RU" sz="788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МО г. Сочи, м/с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366" y="1705717"/>
            <a:ext cx="2494961" cy="129648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02191" y="4354825"/>
            <a:ext cx="2479897" cy="79134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96273" y="4350973"/>
            <a:ext cx="3379529" cy="79519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7513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OMiP\Desktop\мосты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" y="336845"/>
            <a:ext cx="9142733" cy="481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OMiP\Desktop\мосты даль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215" y="615113"/>
            <a:ext cx="2296309" cy="107861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>
            <a:solidFill>
              <a:schemeClr val="tx1"/>
            </a:solidFill>
            <a:miter lim="800000"/>
            <a:headEnd/>
            <a:tailEnd/>
          </a:ln>
          <a:extLst/>
        </p:spPr>
      </p:pic>
      <p:grpSp>
        <p:nvGrpSpPr>
          <p:cNvPr id="640" name="Group 43"/>
          <p:cNvGrpSpPr>
            <a:grpSpLocks/>
          </p:cNvGrpSpPr>
          <p:nvPr/>
        </p:nvGrpSpPr>
        <p:grpSpPr bwMode="auto">
          <a:xfrm>
            <a:off x="8873301" y="33666"/>
            <a:ext cx="233356" cy="204982"/>
            <a:chOff x="695" y="1570"/>
            <a:chExt cx="2276" cy="2282"/>
          </a:xfrm>
        </p:grpSpPr>
        <p:sp>
          <p:nvSpPr>
            <p:cNvPr id="669" name="Oval 44"/>
            <p:cNvSpPr>
              <a:spLocks noChangeArrowheads="1"/>
            </p:cNvSpPr>
            <p:nvPr/>
          </p:nvSpPr>
          <p:spPr bwMode="auto">
            <a:xfrm>
              <a:off x="695" y="1570"/>
              <a:ext cx="2276" cy="2282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2084" tIns="6043" rIns="12084" bIns="6043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37276">
                <a:defRPr/>
              </a:pPr>
              <a:endParaRPr lang="en-US" sz="15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0" name="Oval 45"/>
            <p:cNvSpPr>
              <a:spLocks noChangeArrowheads="1"/>
            </p:cNvSpPr>
            <p:nvPr/>
          </p:nvSpPr>
          <p:spPr bwMode="auto">
            <a:xfrm>
              <a:off x="750" y="1602"/>
              <a:ext cx="2182" cy="2186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2084" tIns="6043" rIns="12084" bIns="6043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37276">
                <a:defRPr/>
              </a:pPr>
              <a:endParaRPr lang="en-US" sz="15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1" name="Oval 46"/>
            <p:cNvSpPr>
              <a:spLocks noChangeArrowheads="1"/>
            </p:cNvSpPr>
            <p:nvPr/>
          </p:nvSpPr>
          <p:spPr bwMode="auto">
            <a:xfrm>
              <a:off x="1026" y="1890"/>
              <a:ext cx="1648" cy="1656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2084" tIns="6043" rIns="12084" bIns="6043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37276">
                <a:defRPr/>
              </a:pPr>
              <a:endParaRPr lang="en-US" sz="15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2" name="Oval 47"/>
            <p:cNvSpPr>
              <a:spLocks noChangeArrowheads="1"/>
            </p:cNvSpPr>
            <p:nvPr/>
          </p:nvSpPr>
          <p:spPr bwMode="auto">
            <a:xfrm>
              <a:off x="1070" y="1934"/>
              <a:ext cx="1587" cy="1598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2084" tIns="6043" rIns="12084" bIns="6043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37276">
                <a:defRPr/>
              </a:pPr>
              <a:endParaRPr lang="en-US" sz="15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3" name="Freeform 48"/>
            <p:cNvSpPr>
              <a:spLocks noEditPoints="1"/>
            </p:cNvSpPr>
            <p:nvPr/>
          </p:nvSpPr>
          <p:spPr bwMode="auto">
            <a:xfrm>
              <a:off x="1202" y="1666"/>
              <a:ext cx="1317" cy="364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2087" tIns="6044" rIns="12087" bIns="6044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37276">
                <a:defRPr/>
              </a:pPr>
              <a:endParaRPr lang="ru-RU" sz="15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75" name="Picture 49" descr="original_metal_w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" y="2393"/>
              <a:ext cx="1361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6" name="AutoShape 50"/>
            <p:cNvSpPr>
              <a:spLocks noChangeArrowheads="1"/>
            </p:cNvSpPr>
            <p:nvPr/>
          </p:nvSpPr>
          <p:spPr bwMode="auto">
            <a:xfrm>
              <a:off x="882" y="2069"/>
              <a:ext cx="1907" cy="17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2087" tIns="6044" rIns="12087" bIns="6044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37276">
                <a:defRPr/>
              </a:pPr>
              <a:endParaRPr lang="ru-RU" sz="15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7" name="Group 51"/>
            <p:cNvGrpSpPr>
              <a:grpSpLocks/>
            </p:cNvGrpSpPr>
            <p:nvPr/>
          </p:nvGrpSpPr>
          <p:grpSpPr bwMode="auto">
            <a:xfrm>
              <a:off x="1537" y="1886"/>
              <a:ext cx="585" cy="771"/>
              <a:chOff x="3374" y="926"/>
              <a:chExt cx="585" cy="771"/>
            </a:xfrm>
          </p:grpSpPr>
          <p:sp>
            <p:nvSpPr>
              <p:cNvPr id="844" name="Freeform 52"/>
              <p:cNvSpPr>
                <a:spLocks/>
              </p:cNvSpPr>
              <p:nvPr/>
            </p:nvSpPr>
            <p:spPr bwMode="auto">
              <a:xfrm>
                <a:off x="3513" y="1313"/>
                <a:ext cx="314" cy="384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3" name="Freeform 53"/>
              <p:cNvSpPr>
                <a:spLocks/>
              </p:cNvSpPr>
              <p:nvPr/>
            </p:nvSpPr>
            <p:spPr bwMode="auto">
              <a:xfrm>
                <a:off x="3568" y="1224"/>
                <a:ext cx="198" cy="96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4" name="Freeform 54"/>
              <p:cNvSpPr>
                <a:spLocks/>
              </p:cNvSpPr>
              <p:nvPr/>
            </p:nvSpPr>
            <p:spPr bwMode="auto">
              <a:xfrm>
                <a:off x="3568" y="1179"/>
                <a:ext cx="198" cy="102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5" name="Freeform 55"/>
              <p:cNvSpPr>
                <a:spLocks/>
              </p:cNvSpPr>
              <p:nvPr/>
            </p:nvSpPr>
            <p:spPr bwMode="auto">
              <a:xfrm>
                <a:off x="3563" y="1256"/>
                <a:ext cx="50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6" name="Freeform 56"/>
              <p:cNvSpPr>
                <a:spLocks/>
              </p:cNvSpPr>
              <p:nvPr/>
            </p:nvSpPr>
            <p:spPr bwMode="auto">
              <a:xfrm>
                <a:off x="3717" y="1256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7" name="Freeform 57"/>
              <p:cNvSpPr>
                <a:spLocks/>
              </p:cNvSpPr>
              <p:nvPr/>
            </p:nvSpPr>
            <p:spPr bwMode="auto">
              <a:xfrm>
                <a:off x="3546" y="1479"/>
                <a:ext cx="88" cy="147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8" name="Freeform 58"/>
              <p:cNvSpPr>
                <a:spLocks/>
              </p:cNvSpPr>
              <p:nvPr/>
            </p:nvSpPr>
            <p:spPr bwMode="auto">
              <a:xfrm>
                <a:off x="3596" y="1524"/>
                <a:ext cx="39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9" name="Freeform 59"/>
              <p:cNvSpPr>
                <a:spLocks/>
              </p:cNvSpPr>
              <p:nvPr/>
            </p:nvSpPr>
            <p:spPr bwMode="auto">
              <a:xfrm>
                <a:off x="3535" y="1428"/>
                <a:ext cx="66" cy="70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0" name="Freeform 60"/>
              <p:cNvSpPr>
                <a:spLocks/>
              </p:cNvSpPr>
              <p:nvPr/>
            </p:nvSpPr>
            <p:spPr bwMode="auto">
              <a:xfrm>
                <a:off x="3546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1" name="Freeform 61"/>
              <p:cNvSpPr>
                <a:spLocks/>
              </p:cNvSpPr>
              <p:nvPr/>
            </p:nvSpPr>
            <p:spPr bwMode="auto">
              <a:xfrm>
                <a:off x="3579" y="1428"/>
                <a:ext cx="55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2" name="Freeform 62"/>
              <p:cNvSpPr>
                <a:spLocks/>
              </p:cNvSpPr>
              <p:nvPr/>
            </p:nvSpPr>
            <p:spPr bwMode="auto">
              <a:xfrm>
                <a:off x="3596" y="1467"/>
                <a:ext cx="39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3" name="Freeform 63"/>
              <p:cNvSpPr>
                <a:spLocks/>
              </p:cNvSpPr>
              <p:nvPr/>
            </p:nvSpPr>
            <p:spPr bwMode="auto">
              <a:xfrm>
                <a:off x="3524" y="1441"/>
                <a:ext cx="55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4" name="Freeform 64"/>
              <p:cNvSpPr>
                <a:spLocks/>
              </p:cNvSpPr>
              <p:nvPr/>
            </p:nvSpPr>
            <p:spPr bwMode="auto">
              <a:xfrm>
                <a:off x="3546" y="142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5" name="Freeform 65"/>
              <p:cNvSpPr>
                <a:spLocks/>
              </p:cNvSpPr>
              <p:nvPr/>
            </p:nvSpPr>
            <p:spPr bwMode="auto">
              <a:xfrm>
                <a:off x="3563" y="1511"/>
                <a:ext cx="72" cy="58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6" name="Freeform 66"/>
              <p:cNvSpPr>
                <a:spLocks/>
              </p:cNvSpPr>
              <p:nvPr/>
            </p:nvSpPr>
            <p:spPr bwMode="auto">
              <a:xfrm>
                <a:off x="3568" y="1556"/>
                <a:ext cx="28" cy="58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7" name="Freeform 67"/>
              <p:cNvSpPr>
                <a:spLocks/>
              </p:cNvSpPr>
              <p:nvPr/>
            </p:nvSpPr>
            <p:spPr bwMode="auto">
              <a:xfrm>
                <a:off x="3601" y="1537"/>
                <a:ext cx="33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8" name="Freeform 68"/>
              <p:cNvSpPr>
                <a:spLocks/>
              </p:cNvSpPr>
              <p:nvPr/>
            </p:nvSpPr>
            <p:spPr bwMode="auto">
              <a:xfrm>
                <a:off x="3601" y="1543"/>
                <a:ext cx="33" cy="121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9" name="Freeform 69"/>
              <p:cNvSpPr>
                <a:spLocks/>
              </p:cNvSpPr>
              <p:nvPr/>
            </p:nvSpPr>
            <p:spPr bwMode="auto">
              <a:xfrm>
                <a:off x="3634" y="1556"/>
                <a:ext cx="39" cy="128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0" name="Freeform 70"/>
              <p:cNvSpPr>
                <a:spLocks/>
              </p:cNvSpPr>
              <p:nvPr/>
            </p:nvSpPr>
            <p:spPr bwMode="auto">
              <a:xfrm>
                <a:off x="3700" y="1479"/>
                <a:ext cx="94" cy="147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1" name="Freeform 71"/>
              <p:cNvSpPr>
                <a:spLocks/>
              </p:cNvSpPr>
              <p:nvPr/>
            </p:nvSpPr>
            <p:spPr bwMode="auto">
              <a:xfrm>
                <a:off x="3700" y="1524"/>
                <a:ext cx="44" cy="147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2" name="Freeform 72"/>
              <p:cNvSpPr>
                <a:spLocks/>
              </p:cNvSpPr>
              <p:nvPr/>
            </p:nvSpPr>
            <p:spPr bwMode="auto">
              <a:xfrm>
                <a:off x="3733" y="1428"/>
                <a:ext cx="77" cy="70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3" name="Freeform 73"/>
              <p:cNvSpPr>
                <a:spLocks/>
              </p:cNvSpPr>
              <p:nvPr/>
            </p:nvSpPr>
            <p:spPr bwMode="auto">
              <a:xfrm>
                <a:off x="3733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4" name="Freeform 74"/>
              <p:cNvSpPr>
                <a:spLocks/>
              </p:cNvSpPr>
              <p:nvPr/>
            </p:nvSpPr>
            <p:spPr bwMode="auto">
              <a:xfrm>
                <a:off x="3706" y="1428"/>
                <a:ext cx="44" cy="58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5" name="Freeform 75"/>
              <p:cNvSpPr>
                <a:spLocks/>
              </p:cNvSpPr>
              <p:nvPr/>
            </p:nvSpPr>
            <p:spPr bwMode="auto">
              <a:xfrm>
                <a:off x="3700" y="1467"/>
                <a:ext cx="44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6" name="Freeform 76"/>
              <p:cNvSpPr>
                <a:spLocks/>
              </p:cNvSpPr>
              <p:nvPr/>
            </p:nvSpPr>
            <p:spPr bwMode="auto">
              <a:xfrm>
                <a:off x="3750" y="1441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7" name="Freeform 77"/>
              <p:cNvSpPr>
                <a:spLocks/>
              </p:cNvSpPr>
              <p:nvPr/>
            </p:nvSpPr>
            <p:spPr bwMode="auto">
              <a:xfrm>
                <a:off x="3733" y="1428"/>
                <a:ext cx="55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8" name="Freeform 78"/>
              <p:cNvSpPr>
                <a:spLocks/>
              </p:cNvSpPr>
              <p:nvPr/>
            </p:nvSpPr>
            <p:spPr bwMode="auto">
              <a:xfrm>
                <a:off x="3700" y="1511"/>
                <a:ext cx="77" cy="58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9" name="Freeform 79"/>
              <p:cNvSpPr>
                <a:spLocks/>
              </p:cNvSpPr>
              <p:nvPr/>
            </p:nvSpPr>
            <p:spPr bwMode="auto">
              <a:xfrm>
                <a:off x="3744" y="1556"/>
                <a:ext cx="22" cy="58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0" name="Freeform 80"/>
              <p:cNvSpPr>
                <a:spLocks/>
              </p:cNvSpPr>
              <p:nvPr/>
            </p:nvSpPr>
            <p:spPr bwMode="auto">
              <a:xfrm>
                <a:off x="3700" y="1537"/>
                <a:ext cx="44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1" name="Freeform 81"/>
              <p:cNvSpPr>
                <a:spLocks/>
              </p:cNvSpPr>
              <p:nvPr/>
            </p:nvSpPr>
            <p:spPr bwMode="auto">
              <a:xfrm>
                <a:off x="3700" y="1543"/>
                <a:ext cx="33" cy="121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2" name="Freeform 82"/>
              <p:cNvSpPr>
                <a:spLocks/>
              </p:cNvSpPr>
              <p:nvPr/>
            </p:nvSpPr>
            <p:spPr bwMode="auto">
              <a:xfrm>
                <a:off x="3673" y="1556"/>
                <a:ext cx="28" cy="128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3" name="Freeform 8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4" name="Freeform 8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5" name="Freeform 8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6" name="Freeform 8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7" name="Freeform 8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8" name="Freeform 8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9" name="Freeform 8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0" name="Freeform 9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1" name="Freeform 9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2" name="Freeform 9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3" name="Freeform 9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4" name="Freeform 9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5" name="Freeform 9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6" name="Freeform 9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7" name="Freeform 9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8" name="Freeform 9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9" name="Freeform 9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0" name="Freeform 10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1" name="Freeform 10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2" name="Freeform 10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3" name="Freeform 10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4" name="Freeform 10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5" name="Freeform 10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6" name="Freeform 106"/>
              <p:cNvSpPr>
                <a:spLocks/>
              </p:cNvSpPr>
              <p:nvPr/>
            </p:nvSpPr>
            <p:spPr bwMode="auto">
              <a:xfrm>
                <a:off x="3414" y="1383"/>
                <a:ext cx="44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7" name="Freeform 107"/>
              <p:cNvSpPr>
                <a:spLocks/>
              </p:cNvSpPr>
              <p:nvPr/>
            </p:nvSpPr>
            <p:spPr bwMode="auto">
              <a:xfrm>
                <a:off x="3436" y="1371"/>
                <a:ext cx="44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8" name="Freeform 108"/>
              <p:cNvSpPr>
                <a:spLocks/>
              </p:cNvSpPr>
              <p:nvPr/>
            </p:nvSpPr>
            <p:spPr bwMode="auto">
              <a:xfrm>
                <a:off x="3458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9" name="Freeform 109"/>
              <p:cNvSpPr>
                <a:spLocks/>
              </p:cNvSpPr>
              <p:nvPr/>
            </p:nvSpPr>
            <p:spPr bwMode="auto">
              <a:xfrm>
                <a:off x="3491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0" name="Freeform 110"/>
              <p:cNvSpPr>
                <a:spLocks/>
              </p:cNvSpPr>
              <p:nvPr/>
            </p:nvSpPr>
            <p:spPr bwMode="auto">
              <a:xfrm>
                <a:off x="3513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1" name="Freeform 111"/>
              <p:cNvSpPr>
                <a:spLocks/>
              </p:cNvSpPr>
              <p:nvPr/>
            </p:nvSpPr>
            <p:spPr bwMode="auto">
              <a:xfrm>
                <a:off x="3535" y="1307"/>
                <a:ext cx="44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2" name="Freeform 112"/>
              <p:cNvSpPr>
                <a:spLocks/>
              </p:cNvSpPr>
              <p:nvPr/>
            </p:nvSpPr>
            <p:spPr bwMode="auto">
              <a:xfrm>
                <a:off x="3563" y="1294"/>
                <a:ext cx="39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3" name="Freeform 11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4" name="Freeform 11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5" name="Freeform 11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6" name="Freeform 11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7" name="Freeform 11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8" name="Freeform 11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9" name="Freeform 11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0" name="Freeform 12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1" name="Freeform 12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2" name="Freeform 12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3" name="Freeform 12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4" name="Freeform 12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5" name="Freeform 12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6" name="Freeform 12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7" name="Freeform 12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8" name="Freeform 12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9" name="Freeform 12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0" name="Freeform 13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1" name="Freeform 13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2" name="Freeform 13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3" name="Freeform 13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4" name="Freeform 13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5" name="Freeform 13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6" name="Freeform 136"/>
              <p:cNvSpPr>
                <a:spLocks/>
              </p:cNvSpPr>
              <p:nvPr/>
            </p:nvSpPr>
            <p:spPr bwMode="auto">
              <a:xfrm>
                <a:off x="3386" y="1326"/>
                <a:ext cx="72" cy="102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7" name="Freeform 137"/>
              <p:cNvSpPr>
                <a:spLocks/>
              </p:cNvSpPr>
              <p:nvPr/>
            </p:nvSpPr>
            <p:spPr bwMode="auto">
              <a:xfrm>
                <a:off x="3425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8" name="Freeform 138"/>
              <p:cNvSpPr>
                <a:spLocks/>
              </p:cNvSpPr>
              <p:nvPr/>
            </p:nvSpPr>
            <p:spPr bwMode="auto">
              <a:xfrm>
                <a:off x="3469" y="1313"/>
                <a:ext cx="44" cy="96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9" name="Freeform 139"/>
              <p:cNvSpPr>
                <a:spLocks/>
              </p:cNvSpPr>
              <p:nvPr/>
            </p:nvSpPr>
            <p:spPr bwMode="auto">
              <a:xfrm>
                <a:off x="3502" y="1313"/>
                <a:ext cx="33" cy="83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0" name="Freeform 140"/>
              <p:cNvSpPr>
                <a:spLocks/>
              </p:cNvSpPr>
              <p:nvPr/>
            </p:nvSpPr>
            <p:spPr bwMode="auto">
              <a:xfrm>
                <a:off x="3524" y="1307"/>
                <a:ext cx="39" cy="77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1" name="Freeform 141"/>
              <p:cNvSpPr>
                <a:spLocks/>
              </p:cNvSpPr>
              <p:nvPr/>
            </p:nvSpPr>
            <p:spPr bwMode="auto">
              <a:xfrm>
                <a:off x="3546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2" name="Freeform 142"/>
              <p:cNvSpPr>
                <a:spLocks/>
              </p:cNvSpPr>
              <p:nvPr/>
            </p:nvSpPr>
            <p:spPr bwMode="auto">
              <a:xfrm>
                <a:off x="3563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3" name="Freeform 143"/>
              <p:cNvSpPr>
                <a:spLocks/>
              </p:cNvSpPr>
              <p:nvPr/>
            </p:nvSpPr>
            <p:spPr bwMode="auto">
              <a:xfrm>
                <a:off x="3579" y="1307"/>
                <a:ext cx="22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4" name="Freeform 144"/>
              <p:cNvSpPr>
                <a:spLocks/>
              </p:cNvSpPr>
              <p:nvPr/>
            </p:nvSpPr>
            <p:spPr bwMode="auto">
              <a:xfrm>
                <a:off x="3596" y="1307"/>
                <a:ext cx="17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5" name="Freeform 145"/>
              <p:cNvSpPr>
                <a:spLocks/>
              </p:cNvSpPr>
              <p:nvPr/>
            </p:nvSpPr>
            <p:spPr bwMode="auto">
              <a:xfrm>
                <a:off x="3601" y="1307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6" name="Freeform 146"/>
              <p:cNvSpPr>
                <a:spLocks/>
              </p:cNvSpPr>
              <p:nvPr/>
            </p:nvSpPr>
            <p:spPr bwMode="auto">
              <a:xfrm>
                <a:off x="3612" y="1307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7" name="Freeform 147"/>
              <p:cNvSpPr>
                <a:spLocks/>
              </p:cNvSpPr>
              <p:nvPr/>
            </p:nvSpPr>
            <p:spPr bwMode="auto">
              <a:xfrm>
                <a:off x="3629" y="1307"/>
                <a:ext cx="17" cy="45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8" name="Freeform 148"/>
              <p:cNvSpPr>
                <a:spLocks/>
              </p:cNvSpPr>
              <p:nvPr/>
            </p:nvSpPr>
            <p:spPr bwMode="auto">
              <a:xfrm>
                <a:off x="3414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9" name="Freeform 149"/>
              <p:cNvSpPr>
                <a:spLocks/>
              </p:cNvSpPr>
              <p:nvPr/>
            </p:nvSpPr>
            <p:spPr bwMode="auto">
              <a:xfrm>
                <a:off x="3447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0" name="Freeform 150"/>
              <p:cNvSpPr>
                <a:spLocks/>
              </p:cNvSpPr>
              <p:nvPr/>
            </p:nvSpPr>
            <p:spPr bwMode="auto">
              <a:xfrm>
                <a:off x="3480" y="126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1" name="Freeform 151"/>
              <p:cNvSpPr>
                <a:spLocks/>
              </p:cNvSpPr>
              <p:nvPr/>
            </p:nvSpPr>
            <p:spPr bwMode="auto">
              <a:xfrm>
                <a:off x="3502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2" name="Freeform 152"/>
              <p:cNvSpPr>
                <a:spLocks/>
              </p:cNvSpPr>
              <p:nvPr/>
            </p:nvSpPr>
            <p:spPr bwMode="auto">
              <a:xfrm>
                <a:off x="3524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3" name="Freeform 153"/>
              <p:cNvSpPr>
                <a:spLocks/>
              </p:cNvSpPr>
              <p:nvPr/>
            </p:nvSpPr>
            <p:spPr bwMode="auto">
              <a:xfrm>
                <a:off x="3546" y="1268"/>
                <a:ext cx="33" cy="70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4" name="Freeform 154"/>
              <p:cNvSpPr>
                <a:spLocks/>
              </p:cNvSpPr>
              <p:nvPr/>
            </p:nvSpPr>
            <p:spPr bwMode="auto">
              <a:xfrm>
                <a:off x="3568" y="1281"/>
                <a:ext cx="28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5" name="Freeform 155"/>
              <p:cNvSpPr>
                <a:spLocks/>
              </p:cNvSpPr>
              <p:nvPr/>
            </p:nvSpPr>
            <p:spPr bwMode="auto">
              <a:xfrm>
                <a:off x="3579" y="1281"/>
                <a:ext cx="33" cy="58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6" name="Freeform 156"/>
              <p:cNvSpPr>
                <a:spLocks/>
              </p:cNvSpPr>
              <p:nvPr/>
            </p:nvSpPr>
            <p:spPr bwMode="auto">
              <a:xfrm>
                <a:off x="3596" y="1281"/>
                <a:ext cx="33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7" name="Freeform 157"/>
              <p:cNvSpPr>
                <a:spLocks/>
              </p:cNvSpPr>
              <p:nvPr/>
            </p:nvSpPr>
            <p:spPr bwMode="auto">
              <a:xfrm>
                <a:off x="3601" y="1281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8" name="Freeform 158"/>
              <p:cNvSpPr>
                <a:spLocks/>
              </p:cNvSpPr>
              <p:nvPr/>
            </p:nvSpPr>
            <p:spPr bwMode="auto">
              <a:xfrm>
                <a:off x="3612" y="1281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9" name="Freeform 159"/>
              <p:cNvSpPr>
                <a:spLocks/>
              </p:cNvSpPr>
              <p:nvPr/>
            </p:nvSpPr>
            <p:spPr bwMode="auto">
              <a:xfrm>
                <a:off x="3629" y="1294"/>
                <a:ext cx="17" cy="32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0" name="Freeform 16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1" name="Freeform 16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2" name="Freeform 16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3" name="Freeform 16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4" name="Freeform 16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5" name="Freeform 16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6" name="Freeform 16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7" name="Freeform 16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8" name="Freeform 16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9" name="Freeform 16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0" name="Freeform 17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1" name="Freeform 17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2" name="Freeform 17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3" name="Freeform 17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4" name="Freeform 17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5" name="Freeform 17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6" name="Freeform 17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7" name="Freeform 17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8" name="Freeform 17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9" name="Freeform 17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0" name="Freeform 18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1" name="Freeform 18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2" name="Freeform 18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3" name="Freeform 183"/>
              <p:cNvSpPr>
                <a:spLocks/>
              </p:cNvSpPr>
              <p:nvPr/>
            </p:nvSpPr>
            <p:spPr bwMode="auto">
              <a:xfrm>
                <a:off x="3447" y="1224"/>
                <a:ext cx="55" cy="45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4" name="Freeform 184"/>
              <p:cNvSpPr>
                <a:spLocks/>
              </p:cNvSpPr>
              <p:nvPr/>
            </p:nvSpPr>
            <p:spPr bwMode="auto">
              <a:xfrm>
                <a:off x="3469" y="1224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5" name="Freeform 185"/>
              <p:cNvSpPr>
                <a:spLocks/>
              </p:cNvSpPr>
              <p:nvPr/>
            </p:nvSpPr>
            <p:spPr bwMode="auto">
              <a:xfrm>
                <a:off x="3491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6" name="Freeform 186"/>
              <p:cNvSpPr>
                <a:spLocks/>
              </p:cNvSpPr>
              <p:nvPr/>
            </p:nvSpPr>
            <p:spPr bwMode="auto">
              <a:xfrm>
                <a:off x="3513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7" name="Freeform 18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8" name="Freeform 18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9" name="Freeform 18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0" name="Freeform 19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1" name="Freeform 19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2" name="Freeform 19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3" name="Freeform 19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4" name="Freeform 19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5" name="Freeform 19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6" name="Freeform 19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7" name="Freeform 19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8" name="Freeform 19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9" name="Freeform 19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0" name="Freeform 20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1" name="Freeform 20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2" name="Freeform 20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3" name="Freeform 20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4" name="Freeform 20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5" name="Freeform 20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6" name="Freeform 20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7" name="Freeform 20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8" name="Freeform 20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9" name="Freeform 20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0" name="Freeform 210"/>
              <p:cNvSpPr>
                <a:spLocks/>
              </p:cNvSpPr>
              <p:nvPr/>
            </p:nvSpPr>
            <p:spPr bwMode="auto">
              <a:xfrm>
                <a:off x="3480" y="1198"/>
                <a:ext cx="44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1" name="Freeform 211"/>
              <p:cNvSpPr>
                <a:spLocks/>
              </p:cNvSpPr>
              <p:nvPr/>
            </p:nvSpPr>
            <p:spPr bwMode="auto">
              <a:xfrm>
                <a:off x="3502" y="1211"/>
                <a:ext cx="33" cy="26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2" name="Freeform 212"/>
              <p:cNvSpPr>
                <a:spLocks/>
              </p:cNvSpPr>
              <p:nvPr/>
            </p:nvSpPr>
            <p:spPr bwMode="auto">
              <a:xfrm>
                <a:off x="3513" y="1224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3" name="Freeform 213"/>
              <p:cNvSpPr>
                <a:spLocks/>
              </p:cNvSpPr>
              <p:nvPr/>
            </p:nvSpPr>
            <p:spPr bwMode="auto">
              <a:xfrm>
                <a:off x="3546" y="1256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4" name="Freeform 214"/>
              <p:cNvSpPr>
                <a:spLocks/>
              </p:cNvSpPr>
              <p:nvPr/>
            </p:nvSpPr>
            <p:spPr bwMode="auto">
              <a:xfrm>
                <a:off x="3513" y="1192"/>
                <a:ext cx="66" cy="77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5" name="Freeform 215"/>
              <p:cNvSpPr>
                <a:spLocks/>
              </p:cNvSpPr>
              <p:nvPr/>
            </p:nvSpPr>
            <p:spPr bwMode="auto">
              <a:xfrm>
                <a:off x="3601" y="1153"/>
                <a:ext cx="132" cy="70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6" name="Freeform 21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7" name="Freeform 21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8" name="Freeform 21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9" name="Freeform 21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0" name="Freeform 22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1" name="Freeform 22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2" name="Freeform 22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3" name="Freeform 22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4" name="Freeform 22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5" name="Freeform 22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6" name="Freeform 22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7" name="Freeform 22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8" name="Freeform 22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9" name="Freeform 22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0" name="Freeform 23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1" name="Freeform 23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2" name="Freeform 23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3" name="Freeform 23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4" name="Freeform 23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5" name="Freeform 23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6" name="Freeform 23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7" name="Freeform 23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8" name="Freeform 23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9" name="Freeform 239"/>
              <p:cNvSpPr>
                <a:spLocks/>
              </p:cNvSpPr>
              <p:nvPr/>
            </p:nvSpPr>
            <p:spPr bwMode="auto">
              <a:xfrm>
                <a:off x="3877" y="1383"/>
                <a:ext cx="50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0" name="Freeform 240"/>
              <p:cNvSpPr>
                <a:spLocks/>
              </p:cNvSpPr>
              <p:nvPr/>
            </p:nvSpPr>
            <p:spPr bwMode="auto">
              <a:xfrm>
                <a:off x="3860" y="1371"/>
                <a:ext cx="39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1" name="Freeform 241"/>
              <p:cNvSpPr>
                <a:spLocks/>
              </p:cNvSpPr>
              <p:nvPr/>
            </p:nvSpPr>
            <p:spPr bwMode="auto">
              <a:xfrm>
                <a:off x="3833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2" name="Freeform 242"/>
              <p:cNvSpPr>
                <a:spLocks/>
              </p:cNvSpPr>
              <p:nvPr/>
            </p:nvSpPr>
            <p:spPr bwMode="auto">
              <a:xfrm>
                <a:off x="3800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3" name="Freeform 243"/>
              <p:cNvSpPr>
                <a:spLocks/>
              </p:cNvSpPr>
              <p:nvPr/>
            </p:nvSpPr>
            <p:spPr bwMode="auto">
              <a:xfrm>
                <a:off x="3777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4" name="Freeform 244"/>
              <p:cNvSpPr>
                <a:spLocks/>
              </p:cNvSpPr>
              <p:nvPr/>
            </p:nvSpPr>
            <p:spPr bwMode="auto">
              <a:xfrm>
                <a:off x="3750" y="1307"/>
                <a:ext cx="50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5" name="Freeform 245"/>
              <p:cNvSpPr>
                <a:spLocks/>
              </p:cNvSpPr>
              <p:nvPr/>
            </p:nvSpPr>
            <p:spPr bwMode="auto">
              <a:xfrm>
                <a:off x="3733" y="1294"/>
                <a:ext cx="44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6" name="Freeform 24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7" name="Freeform 24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8" name="Freeform 24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9" name="Freeform 24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0" name="Freeform 25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1" name="Freeform 25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2" name="Freeform 25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3" name="Freeform 25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4" name="Freeform 25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5" name="Freeform 25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6" name="Freeform 25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7" name="Freeform 25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8" name="Freeform 25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9" name="Freeform 25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0" name="Freeform 26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1" name="Freeform 26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2" name="Freeform 26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3" name="Freeform 26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4" name="Freeform 26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5" name="Freeform 26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6" name="Freeform 26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7" name="Freeform 26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8" name="Freeform 26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9" name="Freeform 269"/>
              <p:cNvSpPr>
                <a:spLocks/>
              </p:cNvSpPr>
              <p:nvPr/>
            </p:nvSpPr>
            <p:spPr bwMode="auto">
              <a:xfrm>
                <a:off x="3877" y="1326"/>
                <a:ext cx="72" cy="102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0" name="Freeform 270"/>
              <p:cNvSpPr>
                <a:spLocks/>
              </p:cNvSpPr>
              <p:nvPr/>
            </p:nvSpPr>
            <p:spPr bwMode="auto">
              <a:xfrm>
                <a:off x="3844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1" name="Freeform 271"/>
              <p:cNvSpPr>
                <a:spLocks/>
              </p:cNvSpPr>
              <p:nvPr/>
            </p:nvSpPr>
            <p:spPr bwMode="auto">
              <a:xfrm>
                <a:off x="3827" y="1313"/>
                <a:ext cx="39" cy="96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2" name="Freeform 272"/>
              <p:cNvSpPr>
                <a:spLocks/>
              </p:cNvSpPr>
              <p:nvPr/>
            </p:nvSpPr>
            <p:spPr bwMode="auto">
              <a:xfrm>
                <a:off x="3800" y="1313"/>
                <a:ext cx="44" cy="83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3" name="Freeform 273"/>
              <p:cNvSpPr>
                <a:spLocks/>
              </p:cNvSpPr>
              <p:nvPr/>
            </p:nvSpPr>
            <p:spPr bwMode="auto">
              <a:xfrm>
                <a:off x="3777" y="1307"/>
                <a:ext cx="33" cy="77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4" name="Freeform 274"/>
              <p:cNvSpPr>
                <a:spLocks/>
              </p:cNvSpPr>
              <p:nvPr/>
            </p:nvSpPr>
            <p:spPr bwMode="auto">
              <a:xfrm>
                <a:off x="3750" y="1307"/>
                <a:ext cx="39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5" name="Freeform 275"/>
              <p:cNvSpPr>
                <a:spLocks/>
              </p:cNvSpPr>
              <p:nvPr/>
            </p:nvSpPr>
            <p:spPr bwMode="auto">
              <a:xfrm>
                <a:off x="3744" y="1307"/>
                <a:ext cx="33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6" name="Freeform 276"/>
              <p:cNvSpPr>
                <a:spLocks/>
              </p:cNvSpPr>
              <p:nvPr/>
            </p:nvSpPr>
            <p:spPr bwMode="auto">
              <a:xfrm>
                <a:off x="3733" y="1307"/>
                <a:ext cx="22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7" name="Freeform 277"/>
              <p:cNvSpPr>
                <a:spLocks/>
              </p:cNvSpPr>
              <p:nvPr/>
            </p:nvSpPr>
            <p:spPr bwMode="auto">
              <a:xfrm>
                <a:off x="3717" y="1307"/>
                <a:ext cx="28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8" name="Freeform 278"/>
              <p:cNvSpPr>
                <a:spLocks/>
              </p:cNvSpPr>
              <p:nvPr/>
            </p:nvSpPr>
            <p:spPr bwMode="auto">
              <a:xfrm>
                <a:off x="3706" y="1307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9" name="Freeform 279"/>
              <p:cNvSpPr>
                <a:spLocks/>
              </p:cNvSpPr>
              <p:nvPr/>
            </p:nvSpPr>
            <p:spPr bwMode="auto">
              <a:xfrm>
                <a:off x="3700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0" name="Freeform 280"/>
              <p:cNvSpPr>
                <a:spLocks/>
              </p:cNvSpPr>
              <p:nvPr/>
            </p:nvSpPr>
            <p:spPr bwMode="auto">
              <a:xfrm>
                <a:off x="3684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1" name="Freeform 281"/>
              <p:cNvSpPr>
                <a:spLocks/>
              </p:cNvSpPr>
              <p:nvPr/>
            </p:nvSpPr>
            <p:spPr bwMode="auto">
              <a:xfrm>
                <a:off x="3860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2" name="Freeform 282"/>
              <p:cNvSpPr>
                <a:spLocks/>
              </p:cNvSpPr>
              <p:nvPr/>
            </p:nvSpPr>
            <p:spPr bwMode="auto">
              <a:xfrm>
                <a:off x="3827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3" name="Freeform 283"/>
              <p:cNvSpPr>
                <a:spLocks/>
              </p:cNvSpPr>
              <p:nvPr/>
            </p:nvSpPr>
            <p:spPr bwMode="auto">
              <a:xfrm>
                <a:off x="3800" y="1268"/>
                <a:ext cx="61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4" name="Freeform 284"/>
              <p:cNvSpPr>
                <a:spLocks/>
              </p:cNvSpPr>
              <p:nvPr/>
            </p:nvSpPr>
            <p:spPr bwMode="auto">
              <a:xfrm>
                <a:off x="3788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5" name="Freeform 285"/>
              <p:cNvSpPr>
                <a:spLocks/>
              </p:cNvSpPr>
              <p:nvPr/>
            </p:nvSpPr>
            <p:spPr bwMode="auto">
              <a:xfrm>
                <a:off x="3766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6" name="Freeform 286"/>
              <p:cNvSpPr>
                <a:spLocks/>
              </p:cNvSpPr>
              <p:nvPr/>
            </p:nvSpPr>
            <p:spPr bwMode="auto">
              <a:xfrm>
                <a:off x="3750" y="1268"/>
                <a:ext cx="39" cy="70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7" name="Freeform 287"/>
              <p:cNvSpPr>
                <a:spLocks/>
              </p:cNvSpPr>
              <p:nvPr/>
            </p:nvSpPr>
            <p:spPr bwMode="auto">
              <a:xfrm>
                <a:off x="3744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8" name="Freeform 288"/>
              <p:cNvSpPr>
                <a:spLocks/>
              </p:cNvSpPr>
              <p:nvPr/>
            </p:nvSpPr>
            <p:spPr bwMode="auto">
              <a:xfrm>
                <a:off x="3717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9" name="Freeform 289"/>
              <p:cNvSpPr>
                <a:spLocks/>
              </p:cNvSpPr>
              <p:nvPr/>
            </p:nvSpPr>
            <p:spPr bwMode="auto">
              <a:xfrm>
                <a:off x="3706" y="1281"/>
                <a:ext cx="39" cy="45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0" name="Freeform 290"/>
              <p:cNvSpPr>
                <a:spLocks/>
              </p:cNvSpPr>
              <p:nvPr/>
            </p:nvSpPr>
            <p:spPr bwMode="auto">
              <a:xfrm>
                <a:off x="3706" y="1281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1" name="Freeform 291"/>
              <p:cNvSpPr>
                <a:spLocks/>
              </p:cNvSpPr>
              <p:nvPr/>
            </p:nvSpPr>
            <p:spPr bwMode="auto">
              <a:xfrm>
                <a:off x="3700" y="1281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2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22" cy="32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3" name="Freeform 29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4" name="Freeform 29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5" name="Freeform 29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6" name="Freeform 29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7" name="Freeform 29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8" name="Freeform 29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9" name="Freeform 29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0" name="Freeform 30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1" name="Freeform 30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2" name="Freeform 30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3" name="Freeform 30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4" name="Freeform 30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5" name="Freeform 30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6" name="Freeform 30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7" name="Freeform 30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8" name="Freeform 30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9" name="Freeform 30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0" name="Freeform 31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1" name="Freeform 31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2" name="Freeform 31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3" name="Freeform 31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4" name="Freeform 31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5" name="Freeform 31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6" name="Freeform 316"/>
              <p:cNvSpPr>
                <a:spLocks/>
              </p:cNvSpPr>
              <p:nvPr/>
            </p:nvSpPr>
            <p:spPr bwMode="auto">
              <a:xfrm>
                <a:off x="3833" y="1224"/>
                <a:ext cx="61" cy="45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7" name="Freeform 317"/>
              <p:cNvSpPr>
                <a:spLocks/>
              </p:cNvSpPr>
              <p:nvPr/>
            </p:nvSpPr>
            <p:spPr bwMode="auto">
              <a:xfrm>
                <a:off x="3827" y="1224"/>
                <a:ext cx="39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8" name="Freeform 318"/>
              <p:cNvSpPr>
                <a:spLocks/>
              </p:cNvSpPr>
              <p:nvPr/>
            </p:nvSpPr>
            <p:spPr bwMode="auto">
              <a:xfrm>
                <a:off x="3800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9" name="Freeform 319"/>
              <p:cNvSpPr>
                <a:spLocks/>
              </p:cNvSpPr>
              <p:nvPr/>
            </p:nvSpPr>
            <p:spPr bwMode="auto">
              <a:xfrm>
                <a:off x="3788" y="1249"/>
                <a:ext cx="39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0" name="Freeform 32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1" name="Freeform 32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2" name="Freeform 32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3" name="Freeform 32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4" name="Freeform 32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5" name="Freeform 32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6" name="Freeform 32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7" name="Freeform 32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8" name="Freeform 32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9" name="Freeform 32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0" name="Freeform 33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1" name="Freeform 33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2" name="Freeform 33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3" name="Freeform 33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4" name="Freeform 33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5" name="Freeform 33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6" name="Freeform 33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7" name="Freeform 33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8" name="Freeform 33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9" name="Freeform 33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0" name="Freeform 34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1" name="Freeform 34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2" name="Freeform 34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3" name="Freeform 343"/>
              <p:cNvSpPr>
                <a:spLocks/>
              </p:cNvSpPr>
              <p:nvPr/>
            </p:nvSpPr>
            <p:spPr bwMode="auto">
              <a:xfrm>
                <a:off x="3811" y="1198"/>
                <a:ext cx="50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4" name="Freeform 344"/>
              <p:cNvSpPr>
                <a:spLocks/>
              </p:cNvSpPr>
              <p:nvPr/>
            </p:nvSpPr>
            <p:spPr bwMode="auto">
              <a:xfrm>
                <a:off x="3800" y="1211"/>
                <a:ext cx="33" cy="26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5" name="Freeform 345"/>
              <p:cNvSpPr>
                <a:spLocks/>
              </p:cNvSpPr>
              <p:nvPr/>
            </p:nvSpPr>
            <p:spPr bwMode="auto">
              <a:xfrm>
                <a:off x="3788" y="1224"/>
                <a:ext cx="39" cy="13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6" name="Freeform 346"/>
              <p:cNvSpPr>
                <a:spLocks/>
              </p:cNvSpPr>
              <p:nvPr/>
            </p:nvSpPr>
            <p:spPr bwMode="auto">
              <a:xfrm>
                <a:off x="3750" y="1256"/>
                <a:ext cx="39" cy="26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7" name="Freeform 347"/>
              <p:cNvSpPr>
                <a:spLocks/>
              </p:cNvSpPr>
              <p:nvPr/>
            </p:nvSpPr>
            <p:spPr bwMode="auto">
              <a:xfrm>
                <a:off x="3750" y="1192"/>
                <a:ext cx="72" cy="77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8" name="Freeform 348"/>
              <p:cNvSpPr>
                <a:spLocks/>
              </p:cNvSpPr>
              <p:nvPr/>
            </p:nvSpPr>
            <p:spPr bwMode="auto">
              <a:xfrm>
                <a:off x="3403" y="1364"/>
                <a:ext cx="176" cy="237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9" name="Line 349"/>
              <p:cNvSpPr>
                <a:spLocks noChangeShapeType="1"/>
              </p:cNvSpPr>
              <p:nvPr/>
            </p:nvSpPr>
            <p:spPr bwMode="auto">
              <a:xfrm flipH="1">
                <a:off x="3480" y="1524"/>
                <a:ext cx="11" cy="13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0" name="Freeform 350"/>
              <p:cNvSpPr>
                <a:spLocks/>
              </p:cNvSpPr>
              <p:nvPr/>
            </p:nvSpPr>
            <p:spPr bwMode="auto">
              <a:xfrm>
                <a:off x="3480" y="1537"/>
                <a:ext cx="33" cy="6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1" name="Freeform 351"/>
              <p:cNvSpPr>
                <a:spLocks/>
              </p:cNvSpPr>
              <p:nvPr/>
            </p:nvSpPr>
            <p:spPr bwMode="auto">
              <a:xfrm>
                <a:off x="3480" y="1537"/>
                <a:ext cx="22" cy="6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2" name="Freeform 352"/>
              <p:cNvSpPr>
                <a:spLocks/>
              </p:cNvSpPr>
              <p:nvPr/>
            </p:nvSpPr>
            <p:spPr bwMode="auto">
              <a:xfrm>
                <a:off x="3480" y="1543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3" name="Freeform 353"/>
              <p:cNvSpPr>
                <a:spLocks/>
              </p:cNvSpPr>
              <p:nvPr/>
            </p:nvSpPr>
            <p:spPr bwMode="auto">
              <a:xfrm>
                <a:off x="3480" y="1556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4" name="Freeform 354"/>
              <p:cNvSpPr>
                <a:spLocks/>
              </p:cNvSpPr>
              <p:nvPr/>
            </p:nvSpPr>
            <p:spPr bwMode="auto">
              <a:xfrm>
                <a:off x="3491" y="1569"/>
                <a:ext cx="22" cy="13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5" name="Freeform 355"/>
              <p:cNvSpPr>
                <a:spLocks/>
              </p:cNvSpPr>
              <p:nvPr/>
            </p:nvSpPr>
            <p:spPr bwMode="auto">
              <a:xfrm>
                <a:off x="3860" y="1454"/>
                <a:ext cx="11" cy="26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6" name="Oval 356"/>
              <p:cNvSpPr>
                <a:spLocks noChangeArrowheads="1"/>
              </p:cNvSpPr>
              <p:nvPr/>
            </p:nvSpPr>
            <p:spPr bwMode="auto">
              <a:xfrm>
                <a:off x="3811" y="1467"/>
                <a:ext cx="83" cy="77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7" name="Freeform 357"/>
              <p:cNvSpPr>
                <a:spLocks/>
              </p:cNvSpPr>
              <p:nvPr/>
            </p:nvSpPr>
            <p:spPr bwMode="auto">
              <a:xfrm>
                <a:off x="3811" y="1492"/>
                <a:ext cx="83" cy="32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8" name="Freeform 358"/>
              <p:cNvSpPr>
                <a:spLocks/>
              </p:cNvSpPr>
              <p:nvPr/>
            </p:nvSpPr>
            <p:spPr bwMode="auto">
              <a:xfrm>
                <a:off x="3844" y="1428"/>
                <a:ext cx="33" cy="38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9" name="Freeform 359"/>
              <p:cNvSpPr>
                <a:spLocks/>
              </p:cNvSpPr>
              <p:nvPr/>
            </p:nvSpPr>
            <p:spPr bwMode="auto">
              <a:xfrm>
                <a:off x="3750" y="1499"/>
                <a:ext cx="143" cy="58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0" name="Oval 360"/>
              <p:cNvSpPr>
                <a:spLocks noChangeArrowheads="1"/>
              </p:cNvSpPr>
              <p:nvPr/>
            </p:nvSpPr>
            <p:spPr bwMode="auto">
              <a:xfrm>
                <a:off x="3612" y="1096"/>
                <a:ext cx="105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1" name="Freeform 361"/>
              <p:cNvSpPr>
                <a:spLocks/>
              </p:cNvSpPr>
              <p:nvPr/>
            </p:nvSpPr>
            <p:spPr bwMode="auto">
              <a:xfrm>
                <a:off x="3596" y="994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2" name="Freeform 362"/>
              <p:cNvSpPr>
                <a:spLocks/>
              </p:cNvSpPr>
              <p:nvPr/>
            </p:nvSpPr>
            <p:spPr bwMode="auto">
              <a:xfrm>
                <a:off x="3645" y="923"/>
                <a:ext cx="39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3" name="Freeform 363"/>
              <p:cNvSpPr>
                <a:spLocks/>
              </p:cNvSpPr>
              <p:nvPr/>
            </p:nvSpPr>
            <p:spPr bwMode="auto">
              <a:xfrm>
                <a:off x="3596" y="1025"/>
                <a:ext cx="149" cy="58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4" name="Freeform 364"/>
              <p:cNvSpPr>
                <a:spLocks noEditPoints="1"/>
              </p:cNvSpPr>
              <p:nvPr/>
            </p:nvSpPr>
            <p:spPr bwMode="auto">
              <a:xfrm>
                <a:off x="3673" y="994"/>
                <a:ext cx="61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5" name="Freeform 365"/>
              <p:cNvSpPr>
                <a:spLocks noEditPoints="1"/>
              </p:cNvSpPr>
              <p:nvPr/>
            </p:nvSpPr>
            <p:spPr bwMode="auto">
              <a:xfrm>
                <a:off x="3596" y="994"/>
                <a:ext cx="72" cy="58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6" name="Freeform 366"/>
              <p:cNvSpPr>
                <a:spLocks/>
              </p:cNvSpPr>
              <p:nvPr/>
            </p:nvSpPr>
            <p:spPr bwMode="auto">
              <a:xfrm>
                <a:off x="3645" y="968"/>
                <a:ext cx="39" cy="109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7" name="Oval 367"/>
              <p:cNvSpPr>
                <a:spLocks noChangeArrowheads="1"/>
              </p:cNvSpPr>
              <p:nvPr/>
            </p:nvSpPr>
            <p:spPr bwMode="auto">
              <a:xfrm>
                <a:off x="3629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8" name="Oval 368"/>
              <p:cNvSpPr>
                <a:spLocks noChangeArrowheads="1"/>
              </p:cNvSpPr>
              <p:nvPr/>
            </p:nvSpPr>
            <p:spPr bwMode="auto">
              <a:xfrm>
                <a:off x="3612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9" name="Oval 369"/>
              <p:cNvSpPr>
                <a:spLocks noChangeArrowheads="1"/>
              </p:cNvSpPr>
              <p:nvPr/>
            </p:nvSpPr>
            <p:spPr bwMode="auto">
              <a:xfrm>
                <a:off x="3684" y="1077"/>
                <a:ext cx="22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0" name="Oval 370"/>
              <p:cNvSpPr>
                <a:spLocks noChangeArrowheads="1"/>
              </p:cNvSpPr>
              <p:nvPr/>
            </p:nvSpPr>
            <p:spPr bwMode="auto">
              <a:xfrm>
                <a:off x="3706" y="1077"/>
                <a:ext cx="11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1" name="Oval 371"/>
              <p:cNvSpPr>
                <a:spLocks noChangeArrowheads="1"/>
              </p:cNvSpPr>
              <p:nvPr/>
            </p:nvSpPr>
            <p:spPr bwMode="auto">
              <a:xfrm>
                <a:off x="3667" y="1077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2" name="Oval 372"/>
              <p:cNvSpPr>
                <a:spLocks noChangeArrowheads="1"/>
              </p:cNvSpPr>
              <p:nvPr/>
            </p:nvSpPr>
            <p:spPr bwMode="auto">
              <a:xfrm>
                <a:off x="3601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3" name="Oval 373"/>
              <p:cNvSpPr>
                <a:spLocks noChangeArrowheads="1"/>
              </p:cNvSpPr>
              <p:nvPr/>
            </p:nvSpPr>
            <p:spPr bwMode="auto">
              <a:xfrm>
                <a:off x="3612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4" name="Oval 374"/>
              <p:cNvSpPr>
                <a:spLocks noChangeArrowheads="1"/>
              </p:cNvSpPr>
              <p:nvPr/>
            </p:nvSpPr>
            <p:spPr bwMode="auto">
              <a:xfrm>
                <a:off x="3717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5" name="Oval 375"/>
              <p:cNvSpPr>
                <a:spLocks noChangeArrowheads="1"/>
              </p:cNvSpPr>
              <p:nvPr/>
            </p:nvSpPr>
            <p:spPr bwMode="auto">
              <a:xfrm>
                <a:off x="3706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6" name="Freeform 376"/>
              <p:cNvSpPr>
                <a:spLocks/>
              </p:cNvSpPr>
              <p:nvPr/>
            </p:nvSpPr>
            <p:spPr bwMode="auto">
              <a:xfrm>
                <a:off x="3596" y="1038"/>
                <a:ext cx="6" cy="26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7" name="Freeform 377"/>
              <p:cNvSpPr>
                <a:spLocks/>
              </p:cNvSpPr>
              <p:nvPr/>
            </p:nvSpPr>
            <p:spPr bwMode="auto">
              <a:xfrm>
                <a:off x="3733" y="1038"/>
                <a:ext cx="11" cy="26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8" name="Oval 378"/>
              <p:cNvSpPr>
                <a:spLocks noChangeArrowheads="1"/>
              </p:cNvSpPr>
              <p:nvPr/>
            </p:nvSpPr>
            <p:spPr bwMode="auto">
              <a:xfrm>
                <a:off x="3645" y="968"/>
                <a:ext cx="39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9" name="Oval 379"/>
              <p:cNvSpPr>
                <a:spLocks noChangeArrowheads="1"/>
              </p:cNvSpPr>
              <p:nvPr/>
            </p:nvSpPr>
            <p:spPr bwMode="auto">
              <a:xfrm>
                <a:off x="3667" y="994"/>
                <a:ext cx="6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0" name="Oval 380"/>
              <p:cNvSpPr>
                <a:spLocks noChangeArrowheads="1"/>
              </p:cNvSpPr>
              <p:nvPr/>
            </p:nvSpPr>
            <p:spPr bwMode="auto">
              <a:xfrm>
                <a:off x="3667" y="1006"/>
                <a:ext cx="6" cy="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1" name="Oval 381"/>
              <p:cNvSpPr>
                <a:spLocks noChangeArrowheads="1"/>
              </p:cNvSpPr>
              <p:nvPr/>
            </p:nvSpPr>
            <p:spPr bwMode="auto">
              <a:xfrm>
                <a:off x="3667" y="1019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2" name="Freeform 382"/>
              <p:cNvSpPr>
                <a:spLocks/>
              </p:cNvSpPr>
              <p:nvPr/>
            </p:nvSpPr>
            <p:spPr bwMode="auto">
              <a:xfrm>
                <a:off x="3458" y="1198"/>
                <a:ext cx="55" cy="26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3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5" cy="19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4" name="Freeform 384"/>
              <p:cNvSpPr>
                <a:spLocks/>
              </p:cNvSpPr>
              <p:nvPr/>
            </p:nvSpPr>
            <p:spPr bwMode="auto">
              <a:xfrm>
                <a:off x="3546" y="1134"/>
                <a:ext cx="55" cy="45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5" name="Freeform 385"/>
              <p:cNvSpPr>
                <a:spLocks/>
              </p:cNvSpPr>
              <p:nvPr/>
            </p:nvSpPr>
            <p:spPr bwMode="auto">
              <a:xfrm>
                <a:off x="3563" y="1051"/>
                <a:ext cx="110" cy="77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6" name="Freeform 386"/>
              <p:cNvSpPr>
                <a:spLocks/>
              </p:cNvSpPr>
              <p:nvPr/>
            </p:nvSpPr>
            <p:spPr bwMode="auto">
              <a:xfrm>
                <a:off x="3546" y="1096"/>
                <a:ext cx="55" cy="83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7" name="Freeform 387"/>
              <p:cNvSpPr>
                <a:spLocks/>
              </p:cNvSpPr>
              <p:nvPr/>
            </p:nvSpPr>
            <p:spPr bwMode="auto">
              <a:xfrm>
                <a:off x="3513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8" name="Freeform 388"/>
              <p:cNvSpPr>
                <a:spLocks/>
              </p:cNvSpPr>
              <p:nvPr/>
            </p:nvSpPr>
            <p:spPr bwMode="auto">
              <a:xfrm>
                <a:off x="3579" y="1121"/>
                <a:ext cx="88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9" name="Freeform 389"/>
              <p:cNvSpPr>
                <a:spLocks/>
              </p:cNvSpPr>
              <p:nvPr/>
            </p:nvSpPr>
            <p:spPr bwMode="auto">
              <a:xfrm>
                <a:off x="3596" y="1109"/>
                <a:ext cx="77" cy="32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0" name="Freeform 390"/>
              <p:cNvSpPr>
                <a:spLocks/>
              </p:cNvSpPr>
              <p:nvPr/>
            </p:nvSpPr>
            <p:spPr bwMode="auto">
              <a:xfrm>
                <a:off x="3568" y="1109"/>
                <a:ext cx="33" cy="26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1" name="Freeform 391"/>
              <p:cNvSpPr>
                <a:spLocks/>
              </p:cNvSpPr>
              <p:nvPr/>
            </p:nvSpPr>
            <p:spPr bwMode="auto">
              <a:xfrm>
                <a:off x="3827" y="1198"/>
                <a:ext cx="50" cy="26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2" name="Freeform 392"/>
              <p:cNvSpPr>
                <a:spLocks/>
              </p:cNvSpPr>
              <p:nvPr/>
            </p:nvSpPr>
            <p:spPr bwMode="auto">
              <a:xfrm>
                <a:off x="3744" y="1134"/>
                <a:ext cx="99" cy="19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3" name="Freeform 393"/>
              <p:cNvSpPr>
                <a:spLocks/>
              </p:cNvSpPr>
              <p:nvPr/>
            </p:nvSpPr>
            <p:spPr bwMode="auto">
              <a:xfrm>
                <a:off x="3733" y="1134"/>
                <a:ext cx="55" cy="45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4" name="Freeform 394"/>
              <p:cNvSpPr>
                <a:spLocks/>
              </p:cNvSpPr>
              <p:nvPr/>
            </p:nvSpPr>
            <p:spPr bwMode="auto">
              <a:xfrm>
                <a:off x="3667" y="1051"/>
                <a:ext cx="110" cy="77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5" name="Freeform 395"/>
              <p:cNvSpPr>
                <a:spLocks/>
              </p:cNvSpPr>
              <p:nvPr/>
            </p:nvSpPr>
            <p:spPr bwMode="auto">
              <a:xfrm>
                <a:off x="3733" y="1096"/>
                <a:ext cx="55" cy="83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6" name="Freeform 396"/>
              <p:cNvSpPr>
                <a:spLocks/>
              </p:cNvSpPr>
              <p:nvPr/>
            </p:nvSpPr>
            <p:spPr bwMode="auto">
              <a:xfrm>
                <a:off x="3744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7" name="Freeform 397"/>
              <p:cNvSpPr>
                <a:spLocks/>
              </p:cNvSpPr>
              <p:nvPr/>
            </p:nvSpPr>
            <p:spPr bwMode="auto">
              <a:xfrm>
                <a:off x="3673" y="1121"/>
                <a:ext cx="77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8" name="Freeform 398"/>
              <p:cNvSpPr>
                <a:spLocks/>
              </p:cNvSpPr>
              <p:nvPr/>
            </p:nvSpPr>
            <p:spPr bwMode="auto">
              <a:xfrm>
                <a:off x="3667" y="1109"/>
                <a:ext cx="77" cy="32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9" name="Freeform 399"/>
              <p:cNvSpPr>
                <a:spLocks/>
              </p:cNvSpPr>
              <p:nvPr/>
            </p:nvSpPr>
            <p:spPr bwMode="auto">
              <a:xfrm>
                <a:off x="3733" y="1109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0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3" cy="518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1" name="Oval 401"/>
              <p:cNvSpPr>
                <a:spLocks noChangeArrowheads="1"/>
              </p:cNvSpPr>
              <p:nvPr/>
            </p:nvSpPr>
            <p:spPr bwMode="auto">
              <a:xfrm>
                <a:off x="3601" y="1326"/>
                <a:ext cx="132" cy="128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2" name="Freeform 402"/>
              <p:cNvSpPr>
                <a:spLocks/>
              </p:cNvSpPr>
              <p:nvPr/>
            </p:nvSpPr>
            <p:spPr bwMode="auto">
              <a:xfrm>
                <a:off x="3612" y="1339"/>
                <a:ext cx="94" cy="83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8" name="Freeform 403"/>
            <p:cNvSpPr>
              <a:spLocks noEditPoints="1"/>
            </p:cNvSpPr>
            <p:nvPr/>
          </p:nvSpPr>
          <p:spPr bwMode="auto">
            <a:xfrm>
              <a:off x="1202" y="3334"/>
              <a:ext cx="1323" cy="37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2087" tIns="6044" rIns="12087" bIns="6044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37276">
                <a:defRPr/>
              </a:pPr>
              <a:endParaRPr lang="ru-RU" sz="15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9" name="Group 404"/>
            <p:cNvGrpSpPr>
              <a:grpSpLocks/>
            </p:cNvGrpSpPr>
            <p:nvPr/>
          </p:nvGrpSpPr>
          <p:grpSpPr bwMode="auto">
            <a:xfrm>
              <a:off x="1112" y="2159"/>
              <a:ext cx="1453" cy="1182"/>
              <a:chOff x="4423" y="1252"/>
              <a:chExt cx="1453" cy="1182"/>
            </a:xfrm>
          </p:grpSpPr>
          <p:sp>
            <p:nvSpPr>
              <p:cNvPr id="826" name="Freeform 405"/>
              <p:cNvSpPr>
                <a:spLocks noEditPoints="1"/>
              </p:cNvSpPr>
              <p:nvPr/>
            </p:nvSpPr>
            <p:spPr bwMode="auto">
              <a:xfrm>
                <a:off x="4425" y="1251"/>
                <a:ext cx="1449" cy="1125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2" name="Freeform 406"/>
              <p:cNvSpPr>
                <a:spLocks noEditPoints="1"/>
              </p:cNvSpPr>
              <p:nvPr/>
            </p:nvSpPr>
            <p:spPr bwMode="auto">
              <a:xfrm>
                <a:off x="4474" y="1328"/>
                <a:ext cx="1339" cy="1087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3" name="Freeform 407"/>
              <p:cNvSpPr>
                <a:spLocks noEditPoints="1"/>
              </p:cNvSpPr>
              <p:nvPr/>
            </p:nvSpPr>
            <p:spPr bwMode="auto">
              <a:xfrm>
                <a:off x="4541" y="1430"/>
                <a:ext cx="1201" cy="1004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80" name="Oval 408"/>
            <p:cNvSpPr>
              <a:spLocks noChangeArrowheads="1"/>
            </p:cNvSpPr>
            <p:nvPr/>
          </p:nvSpPr>
          <p:spPr bwMode="auto">
            <a:xfrm>
              <a:off x="2712" y="2714"/>
              <a:ext cx="121" cy="128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2084" tIns="6043" rIns="12084" bIns="6043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37276">
                <a:defRPr/>
              </a:pPr>
              <a:endParaRPr lang="en-US" sz="15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3" name="Oval 409"/>
            <p:cNvSpPr>
              <a:spLocks noChangeArrowheads="1"/>
            </p:cNvSpPr>
            <p:nvPr/>
          </p:nvSpPr>
          <p:spPr bwMode="auto">
            <a:xfrm>
              <a:off x="800" y="2701"/>
              <a:ext cx="116" cy="128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2084" tIns="6043" rIns="12084" bIns="6043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37276">
                <a:defRPr/>
              </a:pPr>
              <a:endParaRPr lang="en-US" sz="15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" name="Прямоугольник 347"/>
          <p:cNvSpPr/>
          <p:nvPr/>
        </p:nvSpPr>
        <p:spPr>
          <a:xfrm>
            <a:off x="1" y="-1"/>
            <a:ext cx="9143999" cy="36228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ru-RU" sz="788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ОБСТАНОВКА ПО РИСКУ НАРУШЕНИЯ ЭЛЕКТРОСНАБЖЕНИЯ НА ТЕРРИТОРИИ МО МОСТОВСКОЙ РАЙОН НА ПРЕДСТОЯЩИЙ ПЕРИОД </a:t>
            </a:r>
          </a:p>
          <a:p>
            <a:pPr algn="ctr"/>
            <a:r>
              <a:rPr lang="ru-RU" sz="788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 использованием АИУС РСЧС, </a:t>
            </a:r>
            <a:r>
              <a:rPr lang="en-US" sz="788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Windy</a:t>
            </a:r>
            <a:r>
              <a:rPr lang="ru-RU" sz="788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88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Ventusky</a:t>
            </a:r>
            <a:r>
              <a:rPr lang="ru-RU" sz="788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788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Геопортала</a:t>
            </a:r>
            <a:r>
              <a:rPr lang="ru-RU" sz="788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САЦ Минэнерго)</a:t>
            </a:r>
          </a:p>
        </p:txBody>
      </p:sp>
      <p:pic>
        <p:nvPicPr>
          <p:cNvPr id="406" name="Рисунок 40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76" y="18254"/>
            <a:ext cx="779922" cy="325770"/>
          </a:xfrm>
          <a:prstGeom prst="rect">
            <a:avLst/>
          </a:prstGeom>
        </p:spPr>
      </p:pic>
      <p:pic>
        <p:nvPicPr>
          <p:cNvPr id="409" name="Рисунок 40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47" y="74446"/>
            <a:ext cx="397412" cy="262398"/>
          </a:xfrm>
          <a:prstGeom prst="rect">
            <a:avLst/>
          </a:prstGeom>
        </p:spPr>
      </p:pic>
      <p:sp>
        <p:nvSpPr>
          <p:cNvPr id="393" name="Скругленный прямоугольник 392"/>
          <p:cNvSpPr/>
          <p:nvPr/>
        </p:nvSpPr>
        <p:spPr>
          <a:xfrm>
            <a:off x="4122007" y="984778"/>
            <a:ext cx="395868" cy="13939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7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А136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79032" y="2557568"/>
            <a:ext cx="913718" cy="18586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88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 Мостовской</a:t>
            </a:r>
          </a:p>
        </p:txBody>
      </p:sp>
      <p:sp>
        <p:nvSpPr>
          <p:cNvPr id="413" name="Скругленный прямоугольник 412"/>
          <p:cNvSpPr/>
          <p:nvPr/>
        </p:nvSpPr>
        <p:spPr>
          <a:xfrm>
            <a:off x="7354040" y="3258194"/>
            <a:ext cx="1796358" cy="262657"/>
          </a:xfrm>
          <a:prstGeom prst="roundRect">
            <a:avLst/>
          </a:prstGeom>
          <a:solidFill>
            <a:srgbClr val="FFC000">
              <a:alpha val="9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Порывы ветра </a:t>
            </a:r>
            <a:br>
              <a:rPr lang="ru-RU" sz="7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МО Мостовской район, м/с </a:t>
            </a:r>
          </a:p>
        </p:txBody>
      </p:sp>
      <p:sp>
        <p:nvSpPr>
          <p:cNvPr id="398" name="Text Box 182"/>
          <p:cNvSpPr txBox="1">
            <a:spLocks noChangeArrowheads="1"/>
          </p:cNvSpPr>
          <p:nvPr/>
        </p:nvSpPr>
        <p:spPr bwMode="auto">
          <a:xfrm>
            <a:off x="5259761" y="3927116"/>
            <a:ext cx="358283" cy="129627"/>
          </a:xfrm>
          <a:prstGeom prst="rect">
            <a:avLst/>
          </a:prstGeom>
          <a:solidFill>
            <a:srgbClr val="00B0F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4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220 </a:t>
            </a:r>
            <a:r>
              <a:rPr lang="ru-RU" altLang="ru-RU" sz="4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4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" name="Text Box 182"/>
          <p:cNvSpPr txBox="1">
            <a:spLocks noChangeArrowheads="1"/>
          </p:cNvSpPr>
          <p:nvPr/>
        </p:nvSpPr>
        <p:spPr bwMode="auto">
          <a:xfrm>
            <a:off x="3579430" y="2132216"/>
            <a:ext cx="412571" cy="74590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4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 </a:t>
            </a:r>
            <a:r>
              <a:rPr lang="ru-RU" altLang="ru-RU" sz="4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4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19" name="Группа 418"/>
          <p:cNvGrpSpPr/>
          <p:nvPr/>
        </p:nvGrpSpPr>
        <p:grpSpPr>
          <a:xfrm>
            <a:off x="4689016" y="388135"/>
            <a:ext cx="2081882" cy="832839"/>
            <a:chOff x="6414377" y="4934086"/>
            <a:chExt cx="2611576" cy="574189"/>
          </a:xfrm>
        </p:grpSpPr>
        <p:sp>
          <p:nvSpPr>
            <p:cNvPr id="420" name="Rectangle 84"/>
            <p:cNvSpPr>
              <a:spLocks noChangeArrowheads="1"/>
            </p:cNvSpPr>
            <p:nvPr/>
          </p:nvSpPr>
          <p:spPr bwMode="auto">
            <a:xfrm>
              <a:off x="6414377" y="4934086"/>
              <a:ext cx="2608288" cy="223427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46620" tIns="23309" rIns="46620" bIns="23309">
              <a:spAutoFit/>
            </a:bodyPr>
            <a:lstStyle/>
            <a:p>
              <a:pPr algn="ctr" defTabSz="466725" eaLnBrk="0" hangingPunct="0"/>
              <a:r>
                <a:rPr lang="ru-RU" sz="9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наихудшему сценарию в зону отключения попадают:</a:t>
              </a:r>
            </a:p>
          </p:txBody>
        </p:sp>
        <p:sp>
          <p:nvSpPr>
            <p:cNvPr id="421" name="Text Box 830"/>
            <p:cNvSpPr txBox="1">
              <a:spLocks noChangeArrowheads="1"/>
            </p:cNvSpPr>
            <p:nvPr/>
          </p:nvSpPr>
          <p:spPr bwMode="auto">
            <a:xfrm>
              <a:off x="6417666" y="5157854"/>
              <a:ext cx="2608287" cy="35042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46156" tIns="23078" rIns="46156" bIns="23078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58339">
                <a:defRPr/>
              </a:pPr>
              <a:r>
                <a:rPr lang="ru-RU" sz="7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населенных пунктов – 39; </a:t>
              </a:r>
            </a:p>
            <a:p>
              <a:pPr defTabSz="958339">
                <a:defRPr/>
              </a:pPr>
              <a:r>
                <a:rPr lang="ru-RU" sz="7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население – 71 595 чел.</a:t>
              </a:r>
            </a:p>
            <a:p>
              <a:pPr defTabSz="958339">
                <a:defRPr/>
              </a:pPr>
              <a:r>
                <a:rPr lang="ru-RU" sz="7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дома – 24 752;</a:t>
              </a:r>
            </a:p>
            <a:p>
              <a:pPr defTabSz="958339">
                <a:defRPr/>
              </a:pPr>
              <a:r>
                <a:rPr lang="ru-RU" sz="7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СЗО – 85</a:t>
              </a:r>
              <a:r>
                <a:rPr lang="ru-RU" sz="750" i="1" dirty="0"/>
                <a:t>.</a:t>
              </a:r>
            </a:p>
          </p:txBody>
        </p:sp>
      </p:grpSp>
      <p:grpSp>
        <p:nvGrpSpPr>
          <p:cNvPr id="422" name="Группа 421"/>
          <p:cNvGrpSpPr/>
          <p:nvPr/>
        </p:nvGrpSpPr>
        <p:grpSpPr>
          <a:xfrm>
            <a:off x="2546574" y="385244"/>
            <a:ext cx="2079261" cy="833123"/>
            <a:chOff x="6426568" y="5043085"/>
            <a:chExt cx="2608287" cy="551323"/>
          </a:xfrm>
        </p:grpSpPr>
        <p:sp>
          <p:nvSpPr>
            <p:cNvPr id="423" name="Rectangle 84"/>
            <p:cNvSpPr>
              <a:spLocks noChangeArrowheads="1"/>
            </p:cNvSpPr>
            <p:nvPr/>
          </p:nvSpPr>
          <p:spPr bwMode="auto">
            <a:xfrm>
              <a:off x="6426568" y="5043085"/>
              <a:ext cx="2608287" cy="214456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46620" tIns="23309" rIns="46620" bIns="23309">
              <a:spAutoFit/>
            </a:bodyPr>
            <a:lstStyle/>
            <a:p>
              <a:pPr algn="ctr" defTabSz="466725" eaLnBrk="0" hangingPunct="0"/>
              <a:r>
                <a:rPr lang="ru-RU" sz="9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наиболее вероятному сценарию в зону отключения попадают:</a:t>
              </a:r>
            </a:p>
          </p:txBody>
        </p:sp>
        <p:sp>
          <p:nvSpPr>
            <p:cNvPr id="424" name="Text Box 830"/>
            <p:cNvSpPr txBox="1">
              <a:spLocks noChangeArrowheads="1"/>
            </p:cNvSpPr>
            <p:nvPr/>
          </p:nvSpPr>
          <p:spPr bwMode="auto">
            <a:xfrm>
              <a:off x="6426568" y="5258057"/>
              <a:ext cx="2602686" cy="33635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46156" tIns="23078" rIns="46156" bIns="23078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58339">
                <a:defRPr/>
              </a:pPr>
              <a:r>
                <a:rPr lang="ru-RU" sz="7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населенных пунктов – 13;</a:t>
              </a:r>
            </a:p>
            <a:p>
              <a:pPr defTabSz="958339">
                <a:defRPr/>
              </a:pPr>
              <a:r>
                <a:rPr lang="ru-RU" sz="7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население – 23 865 чел.</a:t>
              </a:r>
            </a:p>
            <a:p>
              <a:pPr defTabSz="958339">
                <a:defRPr/>
              </a:pPr>
              <a:r>
                <a:rPr lang="ru-RU" sz="7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дома – 8 251;</a:t>
              </a:r>
            </a:p>
            <a:p>
              <a:pPr defTabSz="958339">
                <a:defRPr/>
              </a:pPr>
              <a:r>
                <a:rPr lang="ru-RU" sz="7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СЗО – 28</a:t>
              </a:r>
              <a:r>
                <a:rPr lang="ru-RU" sz="750" i="1" dirty="0"/>
                <a:t>.</a:t>
              </a:r>
            </a:p>
          </p:txBody>
        </p:sp>
      </p:grpSp>
      <p:sp>
        <p:nvSpPr>
          <p:cNvPr id="428" name="Прямоугольник 427"/>
          <p:cNvSpPr/>
          <p:nvPr/>
        </p:nvSpPr>
        <p:spPr>
          <a:xfrm>
            <a:off x="6843713" y="367068"/>
            <a:ext cx="2299811" cy="24971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>
            <a:solidFill>
              <a:schemeClr val="tx1"/>
            </a:solidFill>
            <a:miter lim="800000"/>
            <a:headEnd/>
            <a:tailEnd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ru-RU" sz="82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ЛЭП, электростанций и подстанций МО Мостовской район</a:t>
            </a:r>
          </a:p>
        </p:txBody>
      </p:sp>
      <p:grpSp>
        <p:nvGrpSpPr>
          <p:cNvPr id="429" name="Группа 428"/>
          <p:cNvGrpSpPr/>
          <p:nvPr/>
        </p:nvGrpSpPr>
        <p:grpSpPr>
          <a:xfrm>
            <a:off x="522" y="3878819"/>
            <a:ext cx="1687484" cy="1271210"/>
            <a:chOff x="6897577" y="5151121"/>
            <a:chExt cx="2249979" cy="1694946"/>
          </a:xfrm>
        </p:grpSpPr>
        <p:grpSp>
          <p:nvGrpSpPr>
            <p:cNvPr id="430" name="Группа 1145"/>
            <p:cNvGrpSpPr/>
            <p:nvPr/>
          </p:nvGrpSpPr>
          <p:grpSpPr>
            <a:xfrm>
              <a:off x="6897577" y="5151121"/>
              <a:ext cx="2249979" cy="1694946"/>
              <a:chOff x="6759625" y="4893992"/>
              <a:chExt cx="2096871" cy="1946188"/>
            </a:xfrm>
          </p:grpSpPr>
          <p:sp>
            <p:nvSpPr>
              <p:cNvPr id="447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506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8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2" cy="2897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0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449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675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506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31" name="Text Box 97"/>
            <p:cNvSpPr txBox="1">
              <a:spLocks noChangeArrowheads="1"/>
            </p:cNvSpPr>
            <p:nvPr/>
          </p:nvSpPr>
          <p:spPr bwMode="auto">
            <a:xfrm>
              <a:off x="7463224" y="6343009"/>
              <a:ext cx="1642490" cy="2007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506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Трансформаторные подстанции</a:t>
              </a:r>
            </a:p>
          </p:txBody>
        </p:sp>
        <p:sp>
          <p:nvSpPr>
            <p:cNvPr id="432" name="Text Box 97"/>
            <p:cNvSpPr txBox="1">
              <a:spLocks noChangeArrowheads="1"/>
            </p:cNvSpPr>
            <p:nvPr/>
          </p:nvSpPr>
          <p:spPr bwMode="auto">
            <a:xfrm>
              <a:off x="7463224" y="6583916"/>
              <a:ext cx="1642490" cy="2007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506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Электростанции</a:t>
              </a:r>
            </a:p>
          </p:txBody>
        </p:sp>
        <p:cxnSp>
          <p:nvCxnSpPr>
            <p:cNvPr id="433" name="Прямая со стрелкой 432"/>
            <p:cNvCxnSpPr/>
            <p:nvPr/>
          </p:nvCxnSpPr>
          <p:spPr>
            <a:xfrm>
              <a:off x="7050504" y="5742907"/>
              <a:ext cx="296779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4" name="Text Box 97"/>
            <p:cNvSpPr txBox="1">
              <a:spLocks noChangeArrowheads="1"/>
            </p:cNvSpPr>
            <p:nvPr/>
          </p:nvSpPr>
          <p:spPr bwMode="auto">
            <a:xfrm>
              <a:off x="7463224" y="5642505"/>
              <a:ext cx="1642490" cy="2007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506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35 </a:t>
              </a:r>
              <a:r>
                <a:rPr lang="ru-RU" altLang="ru-RU" sz="506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506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435" name="Прямая со стрелкой 434"/>
            <p:cNvCxnSpPr/>
            <p:nvPr/>
          </p:nvCxnSpPr>
          <p:spPr>
            <a:xfrm>
              <a:off x="7050504" y="5986921"/>
              <a:ext cx="296779" cy="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6" name="Text Box 97"/>
            <p:cNvSpPr txBox="1">
              <a:spLocks noChangeArrowheads="1"/>
            </p:cNvSpPr>
            <p:nvPr/>
          </p:nvSpPr>
          <p:spPr bwMode="auto">
            <a:xfrm>
              <a:off x="7463224" y="5886519"/>
              <a:ext cx="1642490" cy="2007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506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220 </a:t>
              </a:r>
              <a:r>
                <a:rPr lang="ru-RU" altLang="ru-RU" sz="506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506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437" name="Прямая со стрелкой 436"/>
            <p:cNvCxnSpPr/>
            <p:nvPr/>
          </p:nvCxnSpPr>
          <p:spPr>
            <a:xfrm>
              <a:off x="7050504" y="6191763"/>
              <a:ext cx="296779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8" name="Text Box 97"/>
            <p:cNvSpPr txBox="1">
              <a:spLocks noChangeArrowheads="1"/>
            </p:cNvSpPr>
            <p:nvPr/>
          </p:nvSpPr>
          <p:spPr bwMode="auto">
            <a:xfrm>
              <a:off x="7463224" y="6091361"/>
              <a:ext cx="1642490" cy="2007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506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110 </a:t>
              </a:r>
              <a:r>
                <a:rPr lang="ru-RU" altLang="ru-RU" sz="506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506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439" name="Группа 438"/>
            <p:cNvGrpSpPr/>
            <p:nvPr/>
          </p:nvGrpSpPr>
          <p:grpSpPr>
            <a:xfrm>
              <a:off x="7126704" y="6328370"/>
              <a:ext cx="168841" cy="200804"/>
              <a:chOff x="7198893" y="6400559"/>
              <a:chExt cx="168841" cy="200804"/>
            </a:xfrm>
          </p:grpSpPr>
          <p:sp>
            <p:nvSpPr>
              <p:cNvPr id="445" name="Скругленный прямоугольник 444"/>
              <p:cNvSpPr/>
              <p:nvPr/>
            </p:nvSpPr>
            <p:spPr>
              <a:xfrm>
                <a:off x="7198893" y="6400559"/>
                <a:ext cx="168841" cy="2008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13"/>
              </a:p>
            </p:txBody>
          </p:sp>
          <p:sp>
            <p:nvSpPr>
              <p:cNvPr id="446" name="Овал 445"/>
              <p:cNvSpPr/>
              <p:nvPr/>
            </p:nvSpPr>
            <p:spPr>
              <a:xfrm>
                <a:off x="7222956" y="6436359"/>
                <a:ext cx="126630" cy="1395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13"/>
              </a:p>
            </p:txBody>
          </p:sp>
        </p:grpSp>
        <p:grpSp>
          <p:nvGrpSpPr>
            <p:cNvPr id="440" name="Группа 439"/>
            <p:cNvGrpSpPr/>
            <p:nvPr/>
          </p:nvGrpSpPr>
          <p:grpSpPr>
            <a:xfrm>
              <a:off x="7126704" y="6595810"/>
              <a:ext cx="168841" cy="200804"/>
              <a:chOff x="7142746" y="6595810"/>
              <a:chExt cx="168841" cy="200804"/>
            </a:xfrm>
          </p:grpSpPr>
          <p:sp>
            <p:nvSpPr>
              <p:cNvPr id="443" name="Скругленный прямоугольник 442"/>
              <p:cNvSpPr/>
              <p:nvPr/>
            </p:nvSpPr>
            <p:spPr>
              <a:xfrm>
                <a:off x="7142746" y="6595810"/>
                <a:ext cx="168841" cy="2008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13"/>
              </a:p>
            </p:txBody>
          </p:sp>
          <p:sp>
            <p:nvSpPr>
              <p:cNvPr id="444" name="Прямоугольник 443"/>
              <p:cNvSpPr/>
              <p:nvPr/>
            </p:nvSpPr>
            <p:spPr>
              <a:xfrm>
                <a:off x="7166809" y="6646996"/>
                <a:ext cx="126630" cy="100402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13"/>
              </a:p>
            </p:txBody>
          </p:sp>
        </p:grpSp>
        <p:sp>
          <p:nvSpPr>
            <p:cNvPr id="441" name="Прямоугольник 440"/>
            <p:cNvSpPr/>
            <p:nvPr/>
          </p:nvSpPr>
          <p:spPr>
            <a:xfrm>
              <a:off x="7018545" y="5437481"/>
              <a:ext cx="432644" cy="107261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Р-250</a:t>
              </a:r>
            </a:p>
          </p:txBody>
        </p:sp>
        <p:sp>
          <p:nvSpPr>
            <p:cNvPr id="442" name="Text Box 97"/>
            <p:cNvSpPr txBox="1">
              <a:spLocks noChangeArrowheads="1"/>
            </p:cNvSpPr>
            <p:nvPr/>
          </p:nvSpPr>
          <p:spPr bwMode="auto">
            <a:xfrm>
              <a:off x="7460849" y="5388354"/>
              <a:ext cx="1642490" cy="2007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506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Обозначение автодороги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5786849" y="3076474"/>
            <a:ext cx="1147313" cy="389750"/>
            <a:chOff x="880075" y="3635283"/>
            <a:chExt cx="1529750" cy="519667"/>
          </a:xfrm>
        </p:grpSpPr>
        <p:grpSp>
          <p:nvGrpSpPr>
            <p:cNvPr id="415" name="Группа 414"/>
            <p:cNvGrpSpPr/>
            <p:nvPr/>
          </p:nvGrpSpPr>
          <p:grpSpPr>
            <a:xfrm>
              <a:off x="880075" y="3635283"/>
              <a:ext cx="1529750" cy="499412"/>
              <a:chOff x="2319112" y="3750101"/>
              <a:chExt cx="1134357" cy="229362"/>
            </a:xfrm>
          </p:grpSpPr>
          <p:sp>
            <p:nvSpPr>
              <p:cNvPr id="416" name="Прямоугольник 415"/>
              <p:cNvSpPr/>
              <p:nvPr/>
            </p:nvSpPr>
            <p:spPr>
              <a:xfrm>
                <a:off x="2319112" y="3750101"/>
                <a:ext cx="1134357" cy="229362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5400">
                <a:solidFill>
                  <a:srgbClr val="00B0F0"/>
                </a:solidFill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sz="75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С, </a:t>
                </a:r>
                <a:r>
                  <a:rPr lang="ru-RU" sz="75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2-6 </a:t>
                </a:r>
                <a:r>
                  <a:rPr lang="ru-RU" sz="75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м/с            </a:t>
                </a:r>
              </a:p>
            </p:txBody>
          </p:sp>
          <p:cxnSp>
            <p:nvCxnSpPr>
              <p:cNvPr id="417" name="Прямая со стрелкой 416"/>
              <p:cNvCxnSpPr/>
              <p:nvPr/>
            </p:nvCxnSpPr>
            <p:spPr>
              <a:xfrm>
                <a:off x="2952701" y="3793143"/>
                <a:ext cx="11098" cy="168116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" name="Picture 3" descr="\\10.66.0.115\рабочие файлы 2\зам. нач. ЦУКС по ОО\Начальник ОМИП\!!!!!!!!!!!!!!!!БАЗА ОМИП\МОДЕЛИ\Модели\Значки. Не удалять!!!\4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3648" y="3691325"/>
              <a:ext cx="463625" cy="463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0" name="Text Box 182"/>
          <p:cNvSpPr txBox="1">
            <a:spLocks noChangeArrowheads="1"/>
          </p:cNvSpPr>
          <p:nvPr/>
        </p:nvSpPr>
        <p:spPr bwMode="auto">
          <a:xfrm>
            <a:off x="2710141" y="2359217"/>
            <a:ext cx="657005" cy="123924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7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Беноково</a:t>
            </a:r>
            <a:endParaRPr lang="ru-RU" altLang="ru-RU" sz="67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5" name="Text Box 182"/>
          <p:cNvSpPr txBox="1">
            <a:spLocks noChangeArrowheads="1"/>
          </p:cNvSpPr>
          <p:nvPr/>
        </p:nvSpPr>
        <p:spPr bwMode="auto">
          <a:xfrm>
            <a:off x="7269151" y="958030"/>
            <a:ext cx="566372" cy="10450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4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Мостовской</a:t>
            </a:r>
          </a:p>
        </p:txBody>
      </p:sp>
      <p:sp>
        <p:nvSpPr>
          <p:cNvPr id="466" name="Text Box 182"/>
          <p:cNvSpPr txBox="1">
            <a:spLocks noChangeArrowheads="1"/>
          </p:cNvSpPr>
          <p:nvPr/>
        </p:nvSpPr>
        <p:spPr bwMode="auto">
          <a:xfrm>
            <a:off x="7940150" y="764253"/>
            <a:ext cx="609497" cy="10450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4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Вознесенская</a:t>
            </a:r>
          </a:p>
        </p:txBody>
      </p:sp>
      <p:sp>
        <p:nvSpPr>
          <p:cNvPr id="467" name="Text Box 182"/>
          <p:cNvSpPr txBox="1">
            <a:spLocks noChangeArrowheads="1"/>
          </p:cNvSpPr>
          <p:nvPr/>
        </p:nvSpPr>
        <p:spPr bwMode="auto">
          <a:xfrm>
            <a:off x="7269151" y="646302"/>
            <a:ext cx="608888" cy="10450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4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Владимирская</a:t>
            </a:r>
          </a:p>
        </p:txBody>
      </p:sp>
      <p:sp>
        <p:nvSpPr>
          <p:cNvPr id="450" name="Text Box 182"/>
          <p:cNvSpPr txBox="1">
            <a:spLocks noChangeArrowheads="1"/>
          </p:cNvSpPr>
          <p:nvPr/>
        </p:nvSpPr>
        <p:spPr bwMode="auto">
          <a:xfrm>
            <a:off x="8190129" y="1212165"/>
            <a:ext cx="558855" cy="10450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4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Упорная</a:t>
            </a:r>
          </a:p>
        </p:txBody>
      </p:sp>
      <p:sp>
        <p:nvSpPr>
          <p:cNvPr id="451" name="Text Box 182"/>
          <p:cNvSpPr txBox="1">
            <a:spLocks noChangeArrowheads="1"/>
          </p:cNvSpPr>
          <p:nvPr/>
        </p:nvSpPr>
        <p:spPr bwMode="auto">
          <a:xfrm>
            <a:off x="8264700" y="1495077"/>
            <a:ext cx="579141" cy="10450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4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Бесстрашная</a:t>
            </a:r>
          </a:p>
        </p:txBody>
      </p:sp>
      <p:sp>
        <p:nvSpPr>
          <p:cNvPr id="453" name="Text Box 182"/>
          <p:cNvSpPr txBox="1">
            <a:spLocks noChangeArrowheads="1"/>
          </p:cNvSpPr>
          <p:nvPr/>
        </p:nvSpPr>
        <p:spPr bwMode="auto">
          <a:xfrm>
            <a:off x="3763014" y="3209387"/>
            <a:ext cx="766532" cy="123924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Первомайский</a:t>
            </a:r>
          </a:p>
        </p:txBody>
      </p:sp>
      <p:sp>
        <p:nvSpPr>
          <p:cNvPr id="469" name="Text Box 182"/>
          <p:cNvSpPr txBox="1">
            <a:spLocks noChangeArrowheads="1"/>
          </p:cNvSpPr>
          <p:nvPr/>
        </p:nvSpPr>
        <p:spPr bwMode="auto">
          <a:xfrm>
            <a:off x="4961040" y="2033749"/>
            <a:ext cx="657005" cy="123924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7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Зассовская</a:t>
            </a:r>
            <a:endParaRPr lang="ru-RU" altLang="ru-RU" sz="67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1" name="Text Box 182"/>
          <p:cNvSpPr txBox="1">
            <a:spLocks noChangeArrowheads="1"/>
          </p:cNvSpPr>
          <p:nvPr/>
        </p:nvSpPr>
        <p:spPr bwMode="auto">
          <a:xfrm>
            <a:off x="3992000" y="1804172"/>
            <a:ext cx="383149" cy="74590"/>
          </a:xfrm>
          <a:prstGeom prst="rect">
            <a:avLst/>
          </a:prstGeom>
          <a:solidFill>
            <a:srgbClr val="00B0F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4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220 </a:t>
            </a:r>
            <a:r>
              <a:rPr lang="ru-RU" altLang="ru-RU" sz="4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4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2" name="Text Box 182"/>
          <p:cNvSpPr txBox="1">
            <a:spLocks noChangeArrowheads="1"/>
          </p:cNvSpPr>
          <p:nvPr/>
        </p:nvSpPr>
        <p:spPr bwMode="auto">
          <a:xfrm>
            <a:off x="5786850" y="2321105"/>
            <a:ext cx="379000" cy="100073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4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 </a:t>
            </a:r>
            <a:r>
              <a:rPr lang="ru-RU" altLang="ru-RU" sz="4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4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3" name="Text Box 182"/>
          <p:cNvSpPr txBox="1">
            <a:spLocks noChangeArrowheads="1"/>
          </p:cNvSpPr>
          <p:nvPr/>
        </p:nvSpPr>
        <p:spPr bwMode="auto">
          <a:xfrm>
            <a:off x="3763799" y="3846213"/>
            <a:ext cx="358207" cy="80903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4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 </a:t>
            </a:r>
            <a:r>
              <a:rPr lang="ru-RU" altLang="ru-RU" sz="4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4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4" name="Text Box 182"/>
          <p:cNvSpPr txBox="1">
            <a:spLocks noChangeArrowheads="1"/>
          </p:cNvSpPr>
          <p:nvPr/>
        </p:nvSpPr>
        <p:spPr bwMode="auto">
          <a:xfrm>
            <a:off x="5786850" y="1486311"/>
            <a:ext cx="379000" cy="113267"/>
          </a:xfrm>
          <a:prstGeom prst="rect">
            <a:avLst/>
          </a:prstGeom>
          <a:solidFill>
            <a:srgbClr val="00B0F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4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220 </a:t>
            </a:r>
            <a:r>
              <a:rPr lang="ru-RU" altLang="ru-RU" sz="4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4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5" name="Text Box 182"/>
          <p:cNvSpPr txBox="1">
            <a:spLocks noChangeArrowheads="1"/>
          </p:cNvSpPr>
          <p:nvPr/>
        </p:nvSpPr>
        <p:spPr bwMode="auto">
          <a:xfrm>
            <a:off x="6679742" y="4136739"/>
            <a:ext cx="381457" cy="110617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4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220 </a:t>
            </a:r>
            <a:r>
              <a:rPr lang="ru-RU" altLang="ru-RU" sz="4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4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6" name="Скругленный прямоугольник 475"/>
          <p:cNvSpPr/>
          <p:nvPr/>
        </p:nvSpPr>
        <p:spPr>
          <a:xfrm>
            <a:off x="6847216" y="1805537"/>
            <a:ext cx="2316233" cy="1259133"/>
          </a:xfrm>
          <a:prstGeom prst="roundRect">
            <a:avLst/>
          </a:prstGeom>
          <a:solidFill>
            <a:srgbClr val="FFC000">
              <a:alpha val="9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2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Внешние условия, создающие риски нормальному функционированию объектов электроэнергетики: </a:t>
            </a:r>
            <a:br>
              <a:rPr lang="ru-RU" sz="82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2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825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гололёдно-изморозевое</a:t>
            </a:r>
            <a:r>
              <a:rPr lang="ru-RU" sz="82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отложение,</a:t>
            </a:r>
          </a:p>
          <a:p>
            <a:pPr algn="ctr"/>
            <a:r>
              <a:rPr lang="ru-RU" sz="82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налипание мокрого снега на проводах и деревьях;</a:t>
            </a:r>
          </a:p>
          <a:p>
            <a:pPr algn="ctr"/>
            <a:r>
              <a:rPr lang="ru-RU" sz="82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отрицательные значения температуры воздуха;</a:t>
            </a:r>
          </a:p>
          <a:p>
            <a:pPr algn="ctr"/>
            <a:r>
              <a:rPr lang="ru-RU" sz="82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влажность воздуха.</a:t>
            </a:r>
          </a:p>
        </p:txBody>
      </p:sp>
      <p:graphicFrame>
        <p:nvGraphicFramePr>
          <p:cNvPr id="477" name="Таблица 4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56790"/>
              </p:ext>
            </p:extLst>
          </p:nvPr>
        </p:nvGraphicFramePr>
        <p:xfrm>
          <a:off x="1" y="637655"/>
          <a:ext cx="2519090" cy="10461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42"/>
                <a:gridCol w="1120990"/>
                <a:gridCol w="454693"/>
                <a:gridCol w="604565"/>
              </a:tblGrid>
              <a:tr h="312575"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Принадлежность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Мощность,</a:t>
                      </a:r>
                      <a:r>
                        <a:rPr lang="ru-RU" sz="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кВт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/>
                </a:tc>
              </a:tr>
              <a:tr h="160716">
                <a:tc>
                  <a:txBody>
                    <a:bodyPr/>
                    <a:lstStyle/>
                    <a:p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МО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494,5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</a:tr>
              <a:tr h="160716">
                <a:tc>
                  <a:txBody>
                    <a:bodyPr/>
                    <a:lstStyle/>
                    <a:p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Водоканал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</a:tr>
              <a:tr h="251460">
                <a:tc>
                  <a:txBody>
                    <a:bodyPr/>
                    <a:lstStyle/>
                    <a:p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МУП «Мостовские тепловые сети»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</a:tr>
              <a:tr h="160716">
                <a:tc gridSpan="2">
                  <a:txBody>
                    <a:bodyPr/>
                    <a:lstStyle/>
                    <a:p>
                      <a:pPr algn="ctr"/>
                      <a:r>
                        <a:rPr lang="ru-RU" sz="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/>
                </a:tc>
                <a:tc hMerge="1">
                  <a:txBody>
                    <a:bodyPr/>
                    <a:lstStyle/>
                    <a:p>
                      <a:pPr algn="just"/>
                      <a:endParaRPr lang="ru-RU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833,5</a:t>
                      </a:r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478" name="TextBox 477"/>
          <p:cNvSpPr txBox="1"/>
          <p:nvPr/>
        </p:nvSpPr>
        <p:spPr>
          <a:xfrm>
            <a:off x="1" y="365411"/>
            <a:ext cx="2514326" cy="29798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68560" tIns="34280" rIns="68560" bIns="34280"/>
          <a:lstStyle>
            <a:defPPr>
              <a:defRPr lang="ru-RU"/>
            </a:defPPr>
            <a:lvl1pPr algn="ctr" defTabSz="1493205" fontAlgn="base">
              <a:spcBef>
                <a:spcPct val="0"/>
              </a:spcBef>
              <a:spcAft>
                <a:spcPct val="0"/>
              </a:spcAft>
              <a:defRPr sz="1000" b="1" u="sng">
                <a:latin typeface="Times New Roman" pitchFamily="18" charset="0"/>
                <a:cs typeface="Times New Roman" pitchFamily="18" charset="0"/>
              </a:defRPr>
            </a:lvl1pPr>
            <a:lvl2pPr marL="377825" indent="79375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2pPr>
            <a:lvl3pPr marL="755650" indent="158750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3pPr>
            <a:lvl4pPr marL="1135063" indent="236538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4pPr>
            <a:lvl5pPr marL="1512888" indent="315913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5pPr>
            <a:lvl6pPr>
              <a:defRPr sz="1000">
                <a:latin typeface="Times New Roman" pitchFamily="18" charset="0"/>
                <a:cs typeface="Times New Roman" pitchFamily="18" charset="0"/>
              </a:defRPr>
            </a:lvl6pPr>
            <a:lvl7pPr>
              <a:defRPr sz="1000">
                <a:latin typeface="Times New Roman" pitchFamily="18" charset="0"/>
                <a:cs typeface="Times New Roman" pitchFamily="18" charset="0"/>
              </a:defRPr>
            </a:lvl7pPr>
            <a:lvl8pPr>
              <a:defRPr sz="1000">
                <a:latin typeface="Times New Roman" pitchFamily="18" charset="0"/>
                <a:cs typeface="Times New Roman" pitchFamily="18" charset="0"/>
              </a:defRPr>
            </a:lvl8pPr>
            <a:lvl9pPr>
              <a:defRPr sz="1000">
                <a:latin typeface="Times New Roman" pitchFamily="18" charset="0"/>
                <a:cs typeface="Times New Roman" pitchFamily="18" charset="0"/>
              </a:defRPr>
            </a:lvl9pPr>
          </a:lstStyle>
          <a:p>
            <a:r>
              <a:rPr lang="ru-RU" sz="825" u="none" dirty="0"/>
              <a:t>Резервные передвижные </a:t>
            </a:r>
          </a:p>
          <a:p>
            <a:r>
              <a:rPr lang="ru-RU" sz="825" u="none" dirty="0"/>
              <a:t>источники питания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4039" y="3526548"/>
            <a:ext cx="1789485" cy="162938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0304" y="4333692"/>
            <a:ext cx="2483645" cy="80980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36247" y="4333693"/>
            <a:ext cx="3086410" cy="80980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801" y="1706568"/>
            <a:ext cx="2478525" cy="14202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6851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OMiP\Desktop\отрадная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" y="349654"/>
            <a:ext cx="9143479" cy="479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OMiP\Desktop\орад даль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712" y="634119"/>
            <a:ext cx="2290364" cy="10899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>
            <a:solidFill>
              <a:schemeClr val="tx1"/>
            </a:solidFill>
            <a:miter lim="800000"/>
            <a:headEnd/>
            <a:tailEnd/>
          </a:ln>
          <a:extLst/>
        </p:spPr>
      </p:pic>
      <p:grpSp>
        <p:nvGrpSpPr>
          <p:cNvPr id="640" name="Group 43"/>
          <p:cNvGrpSpPr>
            <a:grpSpLocks/>
          </p:cNvGrpSpPr>
          <p:nvPr/>
        </p:nvGrpSpPr>
        <p:grpSpPr bwMode="auto">
          <a:xfrm>
            <a:off x="8873301" y="33666"/>
            <a:ext cx="233356" cy="204982"/>
            <a:chOff x="695" y="1570"/>
            <a:chExt cx="2276" cy="2282"/>
          </a:xfrm>
        </p:grpSpPr>
        <p:sp>
          <p:nvSpPr>
            <p:cNvPr id="669" name="Oval 44"/>
            <p:cNvSpPr>
              <a:spLocks noChangeArrowheads="1"/>
            </p:cNvSpPr>
            <p:nvPr/>
          </p:nvSpPr>
          <p:spPr bwMode="auto">
            <a:xfrm>
              <a:off x="695" y="1570"/>
              <a:ext cx="2276" cy="2282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2084" tIns="6043" rIns="12084" bIns="6043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37276">
                <a:defRPr/>
              </a:pPr>
              <a:endParaRPr lang="en-US" sz="15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0" name="Oval 45"/>
            <p:cNvSpPr>
              <a:spLocks noChangeArrowheads="1"/>
            </p:cNvSpPr>
            <p:nvPr/>
          </p:nvSpPr>
          <p:spPr bwMode="auto">
            <a:xfrm>
              <a:off x="750" y="1602"/>
              <a:ext cx="2182" cy="2186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2084" tIns="6043" rIns="12084" bIns="6043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37276">
                <a:defRPr/>
              </a:pPr>
              <a:endParaRPr lang="en-US" sz="15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1" name="Oval 46"/>
            <p:cNvSpPr>
              <a:spLocks noChangeArrowheads="1"/>
            </p:cNvSpPr>
            <p:nvPr/>
          </p:nvSpPr>
          <p:spPr bwMode="auto">
            <a:xfrm>
              <a:off x="1026" y="1890"/>
              <a:ext cx="1648" cy="1656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2084" tIns="6043" rIns="12084" bIns="6043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37276">
                <a:defRPr/>
              </a:pPr>
              <a:endParaRPr lang="en-US" sz="15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2" name="Oval 47"/>
            <p:cNvSpPr>
              <a:spLocks noChangeArrowheads="1"/>
            </p:cNvSpPr>
            <p:nvPr/>
          </p:nvSpPr>
          <p:spPr bwMode="auto">
            <a:xfrm>
              <a:off x="1070" y="1934"/>
              <a:ext cx="1587" cy="1598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2084" tIns="6043" rIns="12084" bIns="6043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37276">
                <a:defRPr/>
              </a:pPr>
              <a:endParaRPr lang="en-US" sz="15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3" name="Freeform 48"/>
            <p:cNvSpPr>
              <a:spLocks noEditPoints="1"/>
            </p:cNvSpPr>
            <p:nvPr/>
          </p:nvSpPr>
          <p:spPr bwMode="auto">
            <a:xfrm>
              <a:off x="1202" y="1666"/>
              <a:ext cx="1317" cy="364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2087" tIns="6044" rIns="12087" bIns="6044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37276">
                <a:defRPr/>
              </a:pPr>
              <a:endParaRPr lang="ru-RU" sz="15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75" name="Picture 49" descr="original_metal_w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" y="2393"/>
              <a:ext cx="1361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6" name="AutoShape 50"/>
            <p:cNvSpPr>
              <a:spLocks noChangeArrowheads="1"/>
            </p:cNvSpPr>
            <p:nvPr/>
          </p:nvSpPr>
          <p:spPr bwMode="auto">
            <a:xfrm>
              <a:off x="882" y="2069"/>
              <a:ext cx="1907" cy="17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2087" tIns="6044" rIns="12087" bIns="6044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37276">
                <a:defRPr/>
              </a:pPr>
              <a:endParaRPr lang="ru-RU" sz="15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7" name="Group 51"/>
            <p:cNvGrpSpPr>
              <a:grpSpLocks/>
            </p:cNvGrpSpPr>
            <p:nvPr/>
          </p:nvGrpSpPr>
          <p:grpSpPr bwMode="auto">
            <a:xfrm>
              <a:off x="1537" y="1886"/>
              <a:ext cx="585" cy="771"/>
              <a:chOff x="3374" y="926"/>
              <a:chExt cx="585" cy="771"/>
            </a:xfrm>
          </p:grpSpPr>
          <p:sp>
            <p:nvSpPr>
              <p:cNvPr id="844" name="Freeform 52"/>
              <p:cNvSpPr>
                <a:spLocks/>
              </p:cNvSpPr>
              <p:nvPr/>
            </p:nvSpPr>
            <p:spPr bwMode="auto">
              <a:xfrm>
                <a:off x="3513" y="1313"/>
                <a:ext cx="314" cy="384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3" name="Freeform 53"/>
              <p:cNvSpPr>
                <a:spLocks/>
              </p:cNvSpPr>
              <p:nvPr/>
            </p:nvSpPr>
            <p:spPr bwMode="auto">
              <a:xfrm>
                <a:off x="3568" y="1224"/>
                <a:ext cx="198" cy="96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4" name="Freeform 54"/>
              <p:cNvSpPr>
                <a:spLocks/>
              </p:cNvSpPr>
              <p:nvPr/>
            </p:nvSpPr>
            <p:spPr bwMode="auto">
              <a:xfrm>
                <a:off x="3568" y="1179"/>
                <a:ext cx="198" cy="102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5" name="Freeform 55"/>
              <p:cNvSpPr>
                <a:spLocks/>
              </p:cNvSpPr>
              <p:nvPr/>
            </p:nvSpPr>
            <p:spPr bwMode="auto">
              <a:xfrm>
                <a:off x="3563" y="1256"/>
                <a:ext cx="50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6" name="Freeform 56"/>
              <p:cNvSpPr>
                <a:spLocks/>
              </p:cNvSpPr>
              <p:nvPr/>
            </p:nvSpPr>
            <p:spPr bwMode="auto">
              <a:xfrm>
                <a:off x="3717" y="1256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7" name="Freeform 57"/>
              <p:cNvSpPr>
                <a:spLocks/>
              </p:cNvSpPr>
              <p:nvPr/>
            </p:nvSpPr>
            <p:spPr bwMode="auto">
              <a:xfrm>
                <a:off x="3546" y="1479"/>
                <a:ext cx="88" cy="147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8" name="Freeform 58"/>
              <p:cNvSpPr>
                <a:spLocks/>
              </p:cNvSpPr>
              <p:nvPr/>
            </p:nvSpPr>
            <p:spPr bwMode="auto">
              <a:xfrm>
                <a:off x="3596" y="1524"/>
                <a:ext cx="39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9" name="Freeform 59"/>
              <p:cNvSpPr>
                <a:spLocks/>
              </p:cNvSpPr>
              <p:nvPr/>
            </p:nvSpPr>
            <p:spPr bwMode="auto">
              <a:xfrm>
                <a:off x="3535" y="1428"/>
                <a:ext cx="66" cy="70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0" name="Freeform 60"/>
              <p:cNvSpPr>
                <a:spLocks/>
              </p:cNvSpPr>
              <p:nvPr/>
            </p:nvSpPr>
            <p:spPr bwMode="auto">
              <a:xfrm>
                <a:off x="3546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1" name="Freeform 61"/>
              <p:cNvSpPr>
                <a:spLocks/>
              </p:cNvSpPr>
              <p:nvPr/>
            </p:nvSpPr>
            <p:spPr bwMode="auto">
              <a:xfrm>
                <a:off x="3579" y="1428"/>
                <a:ext cx="55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2" name="Freeform 62"/>
              <p:cNvSpPr>
                <a:spLocks/>
              </p:cNvSpPr>
              <p:nvPr/>
            </p:nvSpPr>
            <p:spPr bwMode="auto">
              <a:xfrm>
                <a:off x="3596" y="1467"/>
                <a:ext cx="39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3" name="Freeform 63"/>
              <p:cNvSpPr>
                <a:spLocks/>
              </p:cNvSpPr>
              <p:nvPr/>
            </p:nvSpPr>
            <p:spPr bwMode="auto">
              <a:xfrm>
                <a:off x="3524" y="1441"/>
                <a:ext cx="55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4" name="Freeform 64"/>
              <p:cNvSpPr>
                <a:spLocks/>
              </p:cNvSpPr>
              <p:nvPr/>
            </p:nvSpPr>
            <p:spPr bwMode="auto">
              <a:xfrm>
                <a:off x="3546" y="142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5" name="Freeform 65"/>
              <p:cNvSpPr>
                <a:spLocks/>
              </p:cNvSpPr>
              <p:nvPr/>
            </p:nvSpPr>
            <p:spPr bwMode="auto">
              <a:xfrm>
                <a:off x="3563" y="1511"/>
                <a:ext cx="72" cy="58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6" name="Freeform 66"/>
              <p:cNvSpPr>
                <a:spLocks/>
              </p:cNvSpPr>
              <p:nvPr/>
            </p:nvSpPr>
            <p:spPr bwMode="auto">
              <a:xfrm>
                <a:off x="3568" y="1556"/>
                <a:ext cx="28" cy="58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7" name="Freeform 67"/>
              <p:cNvSpPr>
                <a:spLocks/>
              </p:cNvSpPr>
              <p:nvPr/>
            </p:nvSpPr>
            <p:spPr bwMode="auto">
              <a:xfrm>
                <a:off x="3601" y="1537"/>
                <a:ext cx="33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8" name="Freeform 68"/>
              <p:cNvSpPr>
                <a:spLocks/>
              </p:cNvSpPr>
              <p:nvPr/>
            </p:nvSpPr>
            <p:spPr bwMode="auto">
              <a:xfrm>
                <a:off x="3601" y="1543"/>
                <a:ext cx="33" cy="121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9" name="Freeform 69"/>
              <p:cNvSpPr>
                <a:spLocks/>
              </p:cNvSpPr>
              <p:nvPr/>
            </p:nvSpPr>
            <p:spPr bwMode="auto">
              <a:xfrm>
                <a:off x="3634" y="1556"/>
                <a:ext cx="39" cy="128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0" name="Freeform 70"/>
              <p:cNvSpPr>
                <a:spLocks/>
              </p:cNvSpPr>
              <p:nvPr/>
            </p:nvSpPr>
            <p:spPr bwMode="auto">
              <a:xfrm>
                <a:off x="3700" y="1479"/>
                <a:ext cx="94" cy="147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1" name="Freeform 71"/>
              <p:cNvSpPr>
                <a:spLocks/>
              </p:cNvSpPr>
              <p:nvPr/>
            </p:nvSpPr>
            <p:spPr bwMode="auto">
              <a:xfrm>
                <a:off x="3700" y="1524"/>
                <a:ext cx="44" cy="147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2" name="Freeform 72"/>
              <p:cNvSpPr>
                <a:spLocks/>
              </p:cNvSpPr>
              <p:nvPr/>
            </p:nvSpPr>
            <p:spPr bwMode="auto">
              <a:xfrm>
                <a:off x="3733" y="1428"/>
                <a:ext cx="77" cy="70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3" name="Freeform 73"/>
              <p:cNvSpPr>
                <a:spLocks/>
              </p:cNvSpPr>
              <p:nvPr/>
            </p:nvSpPr>
            <p:spPr bwMode="auto">
              <a:xfrm>
                <a:off x="3733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4" name="Freeform 74"/>
              <p:cNvSpPr>
                <a:spLocks/>
              </p:cNvSpPr>
              <p:nvPr/>
            </p:nvSpPr>
            <p:spPr bwMode="auto">
              <a:xfrm>
                <a:off x="3706" y="1428"/>
                <a:ext cx="44" cy="58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5" name="Freeform 75"/>
              <p:cNvSpPr>
                <a:spLocks/>
              </p:cNvSpPr>
              <p:nvPr/>
            </p:nvSpPr>
            <p:spPr bwMode="auto">
              <a:xfrm>
                <a:off x="3700" y="1467"/>
                <a:ext cx="44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6" name="Freeform 76"/>
              <p:cNvSpPr>
                <a:spLocks/>
              </p:cNvSpPr>
              <p:nvPr/>
            </p:nvSpPr>
            <p:spPr bwMode="auto">
              <a:xfrm>
                <a:off x="3750" y="1441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7" name="Freeform 77"/>
              <p:cNvSpPr>
                <a:spLocks/>
              </p:cNvSpPr>
              <p:nvPr/>
            </p:nvSpPr>
            <p:spPr bwMode="auto">
              <a:xfrm>
                <a:off x="3733" y="1428"/>
                <a:ext cx="55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8" name="Freeform 78"/>
              <p:cNvSpPr>
                <a:spLocks/>
              </p:cNvSpPr>
              <p:nvPr/>
            </p:nvSpPr>
            <p:spPr bwMode="auto">
              <a:xfrm>
                <a:off x="3700" y="1511"/>
                <a:ext cx="77" cy="58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9" name="Freeform 79"/>
              <p:cNvSpPr>
                <a:spLocks/>
              </p:cNvSpPr>
              <p:nvPr/>
            </p:nvSpPr>
            <p:spPr bwMode="auto">
              <a:xfrm>
                <a:off x="3744" y="1556"/>
                <a:ext cx="22" cy="58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0" name="Freeform 80"/>
              <p:cNvSpPr>
                <a:spLocks/>
              </p:cNvSpPr>
              <p:nvPr/>
            </p:nvSpPr>
            <p:spPr bwMode="auto">
              <a:xfrm>
                <a:off x="3700" y="1537"/>
                <a:ext cx="44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1" name="Freeform 81"/>
              <p:cNvSpPr>
                <a:spLocks/>
              </p:cNvSpPr>
              <p:nvPr/>
            </p:nvSpPr>
            <p:spPr bwMode="auto">
              <a:xfrm>
                <a:off x="3700" y="1543"/>
                <a:ext cx="33" cy="121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2" name="Freeform 82"/>
              <p:cNvSpPr>
                <a:spLocks/>
              </p:cNvSpPr>
              <p:nvPr/>
            </p:nvSpPr>
            <p:spPr bwMode="auto">
              <a:xfrm>
                <a:off x="3673" y="1556"/>
                <a:ext cx="28" cy="128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3" name="Freeform 8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4" name="Freeform 8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5" name="Freeform 8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6" name="Freeform 8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7" name="Freeform 8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8" name="Freeform 8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9" name="Freeform 8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0" name="Freeform 9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1" name="Freeform 9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2" name="Freeform 9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3" name="Freeform 9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4" name="Freeform 9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5" name="Freeform 9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6" name="Freeform 9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7" name="Freeform 9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8" name="Freeform 9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9" name="Freeform 9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0" name="Freeform 10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1" name="Freeform 10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2" name="Freeform 10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3" name="Freeform 10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4" name="Freeform 10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5" name="Freeform 10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6" name="Freeform 106"/>
              <p:cNvSpPr>
                <a:spLocks/>
              </p:cNvSpPr>
              <p:nvPr/>
            </p:nvSpPr>
            <p:spPr bwMode="auto">
              <a:xfrm>
                <a:off x="3414" y="1383"/>
                <a:ext cx="44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7" name="Freeform 107"/>
              <p:cNvSpPr>
                <a:spLocks/>
              </p:cNvSpPr>
              <p:nvPr/>
            </p:nvSpPr>
            <p:spPr bwMode="auto">
              <a:xfrm>
                <a:off x="3436" y="1371"/>
                <a:ext cx="44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8" name="Freeform 108"/>
              <p:cNvSpPr>
                <a:spLocks/>
              </p:cNvSpPr>
              <p:nvPr/>
            </p:nvSpPr>
            <p:spPr bwMode="auto">
              <a:xfrm>
                <a:off x="3458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9" name="Freeform 109"/>
              <p:cNvSpPr>
                <a:spLocks/>
              </p:cNvSpPr>
              <p:nvPr/>
            </p:nvSpPr>
            <p:spPr bwMode="auto">
              <a:xfrm>
                <a:off x="3491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0" name="Freeform 110"/>
              <p:cNvSpPr>
                <a:spLocks/>
              </p:cNvSpPr>
              <p:nvPr/>
            </p:nvSpPr>
            <p:spPr bwMode="auto">
              <a:xfrm>
                <a:off x="3513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1" name="Freeform 111"/>
              <p:cNvSpPr>
                <a:spLocks/>
              </p:cNvSpPr>
              <p:nvPr/>
            </p:nvSpPr>
            <p:spPr bwMode="auto">
              <a:xfrm>
                <a:off x="3535" y="1307"/>
                <a:ext cx="44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2" name="Freeform 112"/>
              <p:cNvSpPr>
                <a:spLocks/>
              </p:cNvSpPr>
              <p:nvPr/>
            </p:nvSpPr>
            <p:spPr bwMode="auto">
              <a:xfrm>
                <a:off x="3563" y="1294"/>
                <a:ext cx="39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3" name="Freeform 11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4" name="Freeform 11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5" name="Freeform 11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6" name="Freeform 11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7" name="Freeform 11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8" name="Freeform 11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9" name="Freeform 11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0" name="Freeform 12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1" name="Freeform 12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2" name="Freeform 12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3" name="Freeform 12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4" name="Freeform 12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5" name="Freeform 12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6" name="Freeform 12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7" name="Freeform 12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8" name="Freeform 12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9" name="Freeform 12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0" name="Freeform 13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1" name="Freeform 13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2" name="Freeform 13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3" name="Freeform 13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4" name="Freeform 13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5" name="Freeform 13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6" name="Freeform 136"/>
              <p:cNvSpPr>
                <a:spLocks/>
              </p:cNvSpPr>
              <p:nvPr/>
            </p:nvSpPr>
            <p:spPr bwMode="auto">
              <a:xfrm>
                <a:off x="3386" y="1326"/>
                <a:ext cx="72" cy="102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7" name="Freeform 137"/>
              <p:cNvSpPr>
                <a:spLocks/>
              </p:cNvSpPr>
              <p:nvPr/>
            </p:nvSpPr>
            <p:spPr bwMode="auto">
              <a:xfrm>
                <a:off x="3425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8" name="Freeform 138"/>
              <p:cNvSpPr>
                <a:spLocks/>
              </p:cNvSpPr>
              <p:nvPr/>
            </p:nvSpPr>
            <p:spPr bwMode="auto">
              <a:xfrm>
                <a:off x="3469" y="1313"/>
                <a:ext cx="44" cy="96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9" name="Freeform 139"/>
              <p:cNvSpPr>
                <a:spLocks/>
              </p:cNvSpPr>
              <p:nvPr/>
            </p:nvSpPr>
            <p:spPr bwMode="auto">
              <a:xfrm>
                <a:off x="3502" y="1313"/>
                <a:ext cx="33" cy="83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0" name="Freeform 140"/>
              <p:cNvSpPr>
                <a:spLocks/>
              </p:cNvSpPr>
              <p:nvPr/>
            </p:nvSpPr>
            <p:spPr bwMode="auto">
              <a:xfrm>
                <a:off x="3524" y="1307"/>
                <a:ext cx="39" cy="77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1" name="Freeform 141"/>
              <p:cNvSpPr>
                <a:spLocks/>
              </p:cNvSpPr>
              <p:nvPr/>
            </p:nvSpPr>
            <p:spPr bwMode="auto">
              <a:xfrm>
                <a:off x="3546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2" name="Freeform 142"/>
              <p:cNvSpPr>
                <a:spLocks/>
              </p:cNvSpPr>
              <p:nvPr/>
            </p:nvSpPr>
            <p:spPr bwMode="auto">
              <a:xfrm>
                <a:off x="3563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3" name="Freeform 143"/>
              <p:cNvSpPr>
                <a:spLocks/>
              </p:cNvSpPr>
              <p:nvPr/>
            </p:nvSpPr>
            <p:spPr bwMode="auto">
              <a:xfrm>
                <a:off x="3579" y="1307"/>
                <a:ext cx="22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4" name="Freeform 144"/>
              <p:cNvSpPr>
                <a:spLocks/>
              </p:cNvSpPr>
              <p:nvPr/>
            </p:nvSpPr>
            <p:spPr bwMode="auto">
              <a:xfrm>
                <a:off x="3596" y="1307"/>
                <a:ext cx="17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5" name="Freeform 145"/>
              <p:cNvSpPr>
                <a:spLocks/>
              </p:cNvSpPr>
              <p:nvPr/>
            </p:nvSpPr>
            <p:spPr bwMode="auto">
              <a:xfrm>
                <a:off x="3601" y="1307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6" name="Freeform 146"/>
              <p:cNvSpPr>
                <a:spLocks/>
              </p:cNvSpPr>
              <p:nvPr/>
            </p:nvSpPr>
            <p:spPr bwMode="auto">
              <a:xfrm>
                <a:off x="3612" y="1307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7" name="Freeform 147"/>
              <p:cNvSpPr>
                <a:spLocks/>
              </p:cNvSpPr>
              <p:nvPr/>
            </p:nvSpPr>
            <p:spPr bwMode="auto">
              <a:xfrm>
                <a:off x="3629" y="1307"/>
                <a:ext cx="17" cy="45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8" name="Freeform 148"/>
              <p:cNvSpPr>
                <a:spLocks/>
              </p:cNvSpPr>
              <p:nvPr/>
            </p:nvSpPr>
            <p:spPr bwMode="auto">
              <a:xfrm>
                <a:off x="3414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9" name="Freeform 149"/>
              <p:cNvSpPr>
                <a:spLocks/>
              </p:cNvSpPr>
              <p:nvPr/>
            </p:nvSpPr>
            <p:spPr bwMode="auto">
              <a:xfrm>
                <a:off x="3447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0" name="Freeform 150"/>
              <p:cNvSpPr>
                <a:spLocks/>
              </p:cNvSpPr>
              <p:nvPr/>
            </p:nvSpPr>
            <p:spPr bwMode="auto">
              <a:xfrm>
                <a:off x="3480" y="126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1" name="Freeform 151"/>
              <p:cNvSpPr>
                <a:spLocks/>
              </p:cNvSpPr>
              <p:nvPr/>
            </p:nvSpPr>
            <p:spPr bwMode="auto">
              <a:xfrm>
                <a:off x="3502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2" name="Freeform 152"/>
              <p:cNvSpPr>
                <a:spLocks/>
              </p:cNvSpPr>
              <p:nvPr/>
            </p:nvSpPr>
            <p:spPr bwMode="auto">
              <a:xfrm>
                <a:off x="3524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3" name="Freeform 153"/>
              <p:cNvSpPr>
                <a:spLocks/>
              </p:cNvSpPr>
              <p:nvPr/>
            </p:nvSpPr>
            <p:spPr bwMode="auto">
              <a:xfrm>
                <a:off x="3546" y="1268"/>
                <a:ext cx="33" cy="70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4" name="Freeform 154"/>
              <p:cNvSpPr>
                <a:spLocks/>
              </p:cNvSpPr>
              <p:nvPr/>
            </p:nvSpPr>
            <p:spPr bwMode="auto">
              <a:xfrm>
                <a:off x="3568" y="1281"/>
                <a:ext cx="28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5" name="Freeform 155"/>
              <p:cNvSpPr>
                <a:spLocks/>
              </p:cNvSpPr>
              <p:nvPr/>
            </p:nvSpPr>
            <p:spPr bwMode="auto">
              <a:xfrm>
                <a:off x="3579" y="1281"/>
                <a:ext cx="33" cy="58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6" name="Freeform 156"/>
              <p:cNvSpPr>
                <a:spLocks/>
              </p:cNvSpPr>
              <p:nvPr/>
            </p:nvSpPr>
            <p:spPr bwMode="auto">
              <a:xfrm>
                <a:off x="3596" y="1281"/>
                <a:ext cx="33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7" name="Freeform 157"/>
              <p:cNvSpPr>
                <a:spLocks/>
              </p:cNvSpPr>
              <p:nvPr/>
            </p:nvSpPr>
            <p:spPr bwMode="auto">
              <a:xfrm>
                <a:off x="3601" y="1281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8" name="Freeform 158"/>
              <p:cNvSpPr>
                <a:spLocks/>
              </p:cNvSpPr>
              <p:nvPr/>
            </p:nvSpPr>
            <p:spPr bwMode="auto">
              <a:xfrm>
                <a:off x="3612" y="1281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9" name="Freeform 159"/>
              <p:cNvSpPr>
                <a:spLocks/>
              </p:cNvSpPr>
              <p:nvPr/>
            </p:nvSpPr>
            <p:spPr bwMode="auto">
              <a:xfrm>
                <a:off x="3629" y="1294"/>
                <a:ext cx="17" cy="32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0" name="Freeform 16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1" name="Freeform 16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2" name="Freeform 16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3" name="Freeform 16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4" name="Freeform 16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5" name="Freeform 16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6" name="Freeform 16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7" name="Freeform 16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8" name="Freeform 16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9" name="Freeform 16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0" name="Freeform 17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1" name="Freeform 17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2" name="Freeform 17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3" name="Freeform 17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4" name="Freeform 17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5" name="Freeform 17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6" name="Freeform 17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7" name="Freeform 17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8" name="Freeform 17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9" name="Freeform 17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0" name="Freeform 18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1" name="Freeform 18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2" name="Freeform 18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3" name="Freeform 183"/>
              <p:cNvSpPr>
                <a:spLocks/>
              </p:cNvSpPr>
              <p:nvPr/>
            </p:nvSpPr>
            <p:spPr bwMode="auto">
              <a:xfrm>
                <a:off x="3447" y="1224"/>
                <a:ext cx="55" cy="45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4" name="Freeform 184"/>
              <p:cNvSpPr>
                <a:spLocks/>
              </p:cNvSpPr>
              <p:nvPr/>
            </p:nvSpPr>
            <p:spPr bwMode="auto">
              <a:xfrm>
                <a:off x="3469" y="1224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5" name="Freeform 185"/>
              <p:cNvSpPr>
                <a:spLocks/>
              </p:cNvSpPr>
              <p:nvPr/>
            </p:nvSpPr>
            <p:spPr bwMode="auto">
              <a:xfrm>
                <a:off x="3491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6" name="Freeform 186"/>
              <p:cNvSpPr>
                <a:spLocks/>
              </p:cNvSpPr>
              <p:nvPr/>
            </p:nvSpPr>
            <p:spPr bwMode="auto">
              <a:xfrm>
                <a:off x="3513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7" name="Freeform 18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8" name="Freeform 18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9" name="Freeform 18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0" name="Freeform 19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1" name="Freeform 19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2" name="Freeform 19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3" name="Freeform 19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4" name="Freeform 19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5" name="Freeform 19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6" name="Freeform 19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7" name="Freeform 19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8" name="Freeform 19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9" name="Freeform 19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0" name="Freeform 20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1" name="Freeform 20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2" name="Freeform 20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3" name="Freeform 20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4" name="Freeform 20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5" name="Freeform 20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6" name="Freeform 20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7" name="Freeform 20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8" name="Freeform 20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9" name="Freeform 20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0" name="Freeform 210"/>
              <p:cNvSpPr>
                <a:spLocks/>
              </p:cNvSpPr>
              <p:nvPr/>
            </p:nvSpPr>
            <p:spPr bwMode="auto">
              <a:xfrm>
                <a:off x="3480" y="1198"/>
                <a:ext cx="44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1" name="Freeform 211"/>
              <p:cNvSpPr>
                <a:spLocks/>
              </p:cNvSpPr>
              <p:nvPr/>
            </p:nvSpPr>
            <p:spPr bwMode="auto">
              <a:xfrm>
                <a:off x="3502" y="1211"/>
                <a:ext cx="33" cy="26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2" name="Freeform 212"/>
              <p:cNvSpPr>
                <a:spLocks/>
              </p:cNvSpPr>
              <p:nvPr/>
            </p:nvSpPr>
            <p:spPr bwMode="auto">
              <a:xfrm>
                <a:off x="3513" y="1224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3" name="Freeform 213"/>
              <p:cNvSpPr>
                <a:spLocks/>
              </p:cNvSpPr>
              <p:nvPr/>
            </p:nvSpPr>
            <p:spPr bwMode="auto">
              <a:xfrm>
                <a:off x="3546" y="1256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4" name="Freeform 214"/>
              <p:cNvSpPr>
                <a:spLocks/>
              </p:cNvSpPr>
              <p:nvPr/>
            </p:nvSpPr>
            <p:spPr bwMode="auto">
              <a:xfrm>
                <a:off x="3513" y="1192"/>
                <a:ext cx="66" cy="77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5" name="Freeform 215"/>
              <p:cNvSpPr>
                <a:spLocks/>
              </p:cNvSpPr>
              <p:nvPr/>
            </p:nvSpPr>
            <p:spPr bwMode="auto">
              <a:xfrm>
                <a:off x="3601" y="1153"/>
                <a:ext cx="132" cy="70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6" name="Freeform 21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7" name="Freeform 21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8" name="Freeform 21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9" name="Freeform 21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0" name="Freeform 22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1" name="Freeform 22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2" name="Freeform 22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3" name="Freeform 22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4" name="Freeform 22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5" name="Freeform 22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6" name="Freeform 22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7" name="Freeform 22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8" name="Freeform 22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9" name="Freeform 22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0" name="Freeform 23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1" name="Freeform 23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2" name="Freeform 23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3" name="Freeform 23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4" name="Freeform 23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5" name="Freeform 23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6" name="Freeform 23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7" name="Freeform 23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8" name="Freeform 23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9" name="Freeform 239"/>
              <p:cNvSpPr>
                <a:spLocks/>
              </p:cNvSpPr>
              <p:nvPr/>
            </p:nvSpPr>
            <p:spPr bwMode="auto">
              <a:xfrm>
                <a:off x="3877" y="1383"/>
                <a:ext cx="50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0" name="Freeform 240"/>
              <p:cNvSpPr>
                <a:spLocks/>
              </p:cNvSpPr>
              <p:nvPr/>
            </p:nvSpPr>
            <p:spPr bwMode="auto">
              <a:xfrm>
                <a:off x="3860" y="1371"/>
                <a:ext cx="39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1" name="Freeform 241"/>
              <p:cNvSpPr>
                <a:spLocks/>
              </p:cNvSpPr>
              <p:nvPr/>
            </p:nvSpPr>
            <p:spPr bwMode="auto">
              <a:xfrm>
                <a:off x="3833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2" name="Freeform 242"/>
              <p:cNvSpPr>
                <a:spLocks/>
              </p:cNvSpPr>
              <p:nvPr/>
            </p:nvSpPr>
            <p:spPr bwMode="auto">
              <a:xfrm>
                <a:off x="3800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3" name="Freeform 243"/>
              <p:cNvSpPr>
                <a:spLocks/>
              </p:cNvSpPr>
              <p:nvPr/>
            </p:nvSpPr>
            <p:spPr bwMode="auto">
              <a:xfrm>
                <a:off x="3777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4" name="Freeform 244"/>
              <p:cNvSpPr>
                <a:spLocks/>
              </p:cNvSpPr>
              <p:nvPr/>
            </p:nvSpPr>
            <p:spPr bwMode="auto">
              <a:xfrm>
                <a:off x="3750" y="1307"/>
                <a:ext cx="50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5" name="Freeform 245"/>
              <p:cNvSpPr>
                <a:spLocks/>
              </p:cNvSpPr>
              <p:nvPr/>
            </p:nvSpPr>
            <p:spPr bwMode="auto">
              <a:xfrm>
                <a:off x="3733" y="1294"/>
                <a:ext cx="44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6" name="Freeform 24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7" name="Freeform 24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8" name="Freeform 24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9" name="Freeform 24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0" name="Freeform 25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1" name="Freeform 25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2" name="Freeform 25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3" name="Freeform 25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4" name="Freeform 25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5" name="Freeform 25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6" name="Freeform 25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7" name="Freeform 25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8" name="Freeform 25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9" name="Freeform 25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0" name="Freeform 26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1" name="Freeform 26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2" name="Freeform 26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3" name="Freeform 26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4" name="Freeform 26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5" name="Freeform 26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6" name="Freeform 26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7" name="Freeform 26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8" name="Freeform 26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9" name="Freeform 269"/>
              <p:cNvSpPr>
                <a:spLocks/>
              </p:cNvSpPr>
              <p:nvPr/>
            </p:nvSpPr>
            <p:spPr bwMode="auto">
              <a:xfrm>
                <a:off x="3877" y="1326"/>
                <a:ext cx="72" cy="102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0" name="Freeform 270"/>
              <p:cNvSpPr>
                <a:spLocks/>
              </p:cNvSpPr>
              <p:nvPr/>
            </p:nvSpPr>
            <p:spPr bwMode="auto">
              <a:xfrm>
                <a:off x="3844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1" name="Freeform 271"/>
              <p:cNvSpPr>
                <a:spLocks/>
              </p:cNvSpPr>
              <p:nvPr/>
            </p:nvSpPr>
            <p:spPr bwMode="auto">
              <a:xfrm>
                <a:off x="3827" y="1313"/>
                <a:ext cx="39" cy="96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2" name="Freeform 272"/>
              <p:cNvSpPr>
                <a:spLocks/>
              </p:cNvSpPr>
              <p:nvPr/>
            </p:nvSpPr>
            <p:spPr bwMode="auto">
              <a:xfrm>
                <a:off x="3800" y="1313"/>
                <a:ext cx="44" cy="83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3" name="Freeform 273"/>
              <p:cNvSpPr>
                <a:spLocks/>
              </p:cNvSpPr>
              <p:nvPr/>
            </p:nvSpPr>
            <p:spPr bwMode="auto">
              <a:xfrm>
                <a:off x="3777" y="1307"/>
                <a:ext cx="33" cy="77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4" name="Freeform 274"/>
              <p:cNvSpPr>
                <a:spLocks/>
              </p:cNvSpPr>
              <p:nvPr/>
            </p:nvSpPr>
            <p:spPr bwMode="auto">
              <a:xfrm>
                <a:off x="3750" y="1307"/>
                <a:ext cx="39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5" name="Freeform 275"/>
              <p:cNvSpPr>
                <a:spLocks/>
              </p:cNvSpPr>
              <p:nvPr/>
            </p:nvSpPr>
            <p:spPr bwMode="auto">
              <a:xfrm>
                <a:off x="3744" y="1307"/>
                <a:ext cx="33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6" name="Freeform 276"/>
              <p:cNvSpPr>
                <a:spLocks/>
              </p:cNvSpPr>
              <p:nvPr/>
            </p:nvSpPr>
            <p:spPr bwMode="auto">
              <a:xfrm>
                <a:off x="3733" y="1307"/>
                <a:ext cx="22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7" name="Freeform 277"/>
              <p:cNvSpPr>
                <a:spLocks/>
              </p:cNvSpPr>
              <p:nvPr/>
            </p:nvSpPr>
            <p:spPr bwMode="auto">
              <a:xfrm>
                <a:off x="3717" y="1307"/>
                <a:ext cx="28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8" name="Freeform 278"/>
              <p:cNvSpPr>
                <a:spLocks/>
              </p:cNvSpPr>
              <p:nvPr/>
            </p:nvSpPr>
            <p:spPr bwMode="auto">
              <a:xfrm>
                <a:off x="3706" y="1307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9" name="Freeform 279"/>
              <p:cNvSpPr>
                <a:spLocks/>
              </p:cNvSpPr>
              <p:nvPr/>
            </p:nvSpPr>
            <p:spPr bwMode="auto">
              <a:xfrm>
                <a:off x="3700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0" name="Freeform 280"/>
              <p:cNvSpPr>
                <a:spLocks/>
              </p:cNvSpPr>
              <p:nvPr/>
            </p:nvSpPr>
            <p:spPr bwMode="auto">
              <a:xfrm>
                <a:off x="3684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1" name="Freeform 281"/>
              <p:cNvSpPr>
                <a:spLocks/>
              </p:cNvSpPr>
              <p:nvPr/>
            </p:nvSpPr>
            <p:spPr bwMode="auto">
              <a:xfrm>
                <a:off x="3860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2" name="Freeform 282"/>
              <p:cNvSpPr>
                <a:spLocks/>
              </p:cNvSpPr>
              <p:nvPr/>
            </p:nvSpPr>
            <p:spPr bwMode="auto">
              <a:xfrm>
                <a:off x="3827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3" name="Freeform 283"/>
              <p:cNvSpPr>
                <a:spLocks/>
              </p:cNvSpPr>
              <p:nvPr/>
            </p:nvSpPr>
            <p:spPr bwMode="auto">
              <a:xfrm>
                <a:off x="3800" y="1268"/>
                <a:ext cx="61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4" name="Freeform 284"/>
              <p:cNvSpPr>
                <a:spLocks/>
              </p:cNvSpPr>
              <p:nvPr/>
            </p:nvSpPr>
            <p:spPr bwMode="auto">
              <a:xfrm>
                <a:off x="3788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5" name="Freeform 285"/>
              <p:cNvSpPr>
                <a:spLocks/>
              </p:cNvSpPr>
              <p:nvPr/>
            </p:nvSpPr>
            <p:spPr bwMode="auto">
              <a:xfrm>
                <a:off x="3766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6" name="Freeform 286"/>
              <p:cNvSpPr>
                <a:spLocks/>
              </p:cNvSpPr>
              <p:nvPr/>
            </p:nvSpPr>
            <p:spPr bwMode="auto">
              <a:xfrm>
                <a:off x="3750" y="1268"/>
                <a:ext cx="39" cy="70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7" name="Freeform 287"/>
              <p:cNvSpPr>
                <a:spLocks/>
              </p:cNvSpPr>
              <p:nvPr/>
            </p:nvSpPr>
            <p:spPr bwMode="auto">
              <a:xfrm>
                <a:off x="3744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8" name="Freeform 288"/>
              <p:cNvSpPr>
                <a:spLocks/>
              </p:cNvSpPr>
              <p:nvPr/>
            </p:nvSpPr>
            <p:spPr bwMode="auto">
              <a:xfrm>
                <a:off x="3717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9" name="Freeform 289"/>
              <p:cNvSpPr>
                <a:spLocks/>
              </p:cNvSpPr>
              <p:nvPr/>
            </p:nvSpPr>
            <p:spPr bwMode="auto">
              <a:xfrm>
                <a:off x="3706" y="1281"/>
                <a:ext cx="39" cy="45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0" name="Freeform 290"/>
              <p:cNvSpPr>
                <a:spLocks/>
              </p:cNvSpPr>
              <p:nvPr/>
            </p:nvSpPr>
            <p:spPr bwMode="auto">
              <a:xfrm>
                <a:off x="3706" y="1281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1" name="Freeform 291"/>
              <p:cNvSpPr>
                <a:spLocks/>
              </p:cNvSpPr>
              <p:nvPr/>
            </p:nvSpPr>
            <p:spPr bwMode="auto">
              <a:xfrm>
                <a:off x="3700" y="1281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2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22" cy="32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3" name="Freeform 29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4" name="Freeform 29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5" name="Freeform 29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6" name="Freeform 29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7" name="Freeform 29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8" name="Freeform 29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9" name="Freeform 29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0" name="Freeform 30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1" name="Freeform 30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2" name="Freeform 30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3" name="Freeform 30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4" name="Freeform 30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5" name="Freeform 30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6" name="Freeform 30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7" name="Freeform 30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8" name="Freeform 30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9" name="Freeform 30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0" name="Freeform 31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1" name="Freeform 31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2" name="Freeform 31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3" name="Freeform 31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4" name="Freeform 31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5" name="Freeform 31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6" name="Freeform 316"/>
              <p:cNvSpPr>
                <a:spLocks/>
              </p:cNvSpPr>
              <p:nvPr/>
            </p:nvSpPr>
            <p:spPr bwMode="auto">
              <a:xfrm>
                <a:off x="3833" y="1224"/>
                <a:ext cx="61" cy="45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7" name="Freeform 317"/>
              <p:cNvSpPr>
                <a:spLocks/>
              </p:cNvSpPr>
              <p:nvPr/>
            </p:nvSpPr>
            <p:spPr bwMode="auto">
              <a:xfrm>
                <a:off x="3827" y="1224"/>
                <a:ext cx="39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8" name="Freeform 318"/>
              <p:cNvSpPr>
                <a:spLocks/>
              </p:cNvSpPr>
              <p:nvPr/>
            </p:nvSpPr>
            <p:spPr bwMode="auto">
              <a:xfrm>
                <a:off x="3800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9" name="Freeform 319"/>
              <p:cNvSpPr>
                <a:spLocks/>
              </p:cNvSpPr>
              <p:nvPr/>
            </p:nvSpPr>
            <p:spPr bwMode="auto">
              <a:xfrm>
                <a:off x="3788" y="1249"/>
                <a:ext cx="39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0" name="Freeform 32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1" name="Freeform 32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2" name="Freeform 32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3" name="Freeform 32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4" name="Freeform 32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5" name="Freeform 32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6" name="Freeform 32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7" name="Freeform 32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8" name="Freeform 32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9" name="Freeform 32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0" name="Freeform 33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1" name="Freeform 33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2" name="Freeform 33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3" name="Freeform 33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4" name="Freeform 33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5" name="Freeform 33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6" name="Freeform 33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7" name="Freeform 33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8" name="Freeform 33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9" name="Freeform 33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0" name="Freeform 34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1" name="Freeform 34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2" name="Freeform 34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3" name="Freeform 343"/>
              <p:cNvSpPr>
                <a:spLocks/>
              </p:cNvSpPr>
              <p:nvPr/>
            </p:nvSpPr>
            <p:spPr bwMode="auto">
              <a:xfrm>
                <a:off x="3811" y="1198"/>
                <a:ext cx="50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4" name="Freeform 344"/>
              <p:cNvSpPr>
                <a:spLocks/>
              </p:cNvSpPr>
              <p:nvPr/>
            </p:nvSpPr>
            <p:spPr bwMode="auto">
              <a:xfrm>
                <a:off x="3800" y="1211"/>
                <a:ext cx="33" cy="26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5" name="Freeform 345"/>
              <p:cNvSpPr>
                <a:spLocks/>
              </p:cNvSpPr>
              <p:nvPr/>
            </p:nvSpPr>
            <p:spPr bwMode="auto">
              <a:xfrm>
                <a:off x="3788" y="1224"/>
                <a:ext cx="39" cy="13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6" name="Freeform 346"/>
              <p:cNvSpPr>
                <a:spLocks/>
              </p:cNvSpPr>
              <p:nvPr/>
            </p:nvSpPr>
            <p:spPr bwMode="auto">
              <a:xfrm>
                <a:off x="3750" y="1256"/>
                <a:ext cx="39" cy="26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7" name="Freeform 347"/>
              <p:cNvSpPr>
                <a:spLocks/>
              </p:cNvSpPr>
              <p:nvPr/>
            </p:nvSpPr>
            <p:spPr bwMode="auto">
              <a:xfrm>
                <a:off x="3750" y="1192"/>
                <a:ext cx="72" cy="77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8" name="Freeform 348"/>
              <p:cNvSpPr>
                <a:spLocks/>
              </p:cNvSpPr>
              <p:nvPr/>
            </p:nvSpPr>
            <p:spPr bwMode="auto">
              <a:xfrm>
                <a:off x="3403" y="1364"/>
                <a:ext cx="176" cy="237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9" name="Line 349"/>
              <p:cNvSpPr>
                <a:spLocks noChangeShapeType="1"/>
              </p:cNvSpPr>
              <p:nvPr/>
            </p:nvSpPr>
            <p:spPr bwMode="auto">
              <a:xfrm flipH="1">
                <a:off x="3480" y="1524"/>
                <a:ext cx="11" cy="13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0" name="Freeform 350"/>
              <p:cNvSpPr>
                <a:spLocks/>
              </p:cNvSpPr>
              <p:nvPr/>
            </p:nvSpPr>
            <p:spPr bwMode="auto">
              <a:xfrm>
                <a:off x="3480" y="1537"/>
                <a:ext cx="33" cy="6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1" name="Freeform 351"/>
              <p:cNvSpPr>
                <a:spLocks/>
              </p:cNvSpPr>
              <p:nvPr/>
            </p:nvSpPr>
            <p:spPr bwMode="auto">
              <a:xfrm>
                <a:off x="3480" y="1537"/>
                <a:ext cx="22" cy="6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2" name="Freeform 352"/>
              <p:cNvSpPr>
                <a:spLocks/>
              </p:cNvSpPr>
              <p:nvPr/>
            </p:nvSpPr>
            <p:spPr bwMode="auto">
              <a:xfrm>
                <a:off x="3480" y="1543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3" name="Freeform 353"/>
              <p:cNvSpPr>
                <a:spLocks/>
              </p:cNvSpPr>
              <p:nvPr/>
            </p:nvSpPr>
            <p:spPr bwMode="auto">
              <a:xfrm>
                <a:off x="3480" y="1556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4" name="Freeform 354"/>
              <p:cNvSpPr>
                <a:spLocks/>
              </p:cNvSpPr>
              <p:nvPr/>
            </p:nvSpPr>
            <p:spPr bwMode="auto">
              <a:xfrm>
                <a:off x="3491" y="1569"/>
                <a:ext cx="22" cy="13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5" name="Freeform 355"/>
              <p:cNvSpPr>
                <a:spLocks/>
              </p:cNvSpPr>
              <p:nvPr/>
            </p:nvSpPr>
            <p:spPr bwMode="auto">
              <a:xfrm>
                <a:off x="3860" y="1454"/>
                <a:ext cx="11" cy="26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6" name="Oval 356"/>
              <p:cNvSpPr>
                <a:spLocks noChangeArrowheads="1"/>
              </p:cNvSpPr>
              <p:nvPr/>
            </p:nvSpPr>
            <p:spPr bwMode="auto">
              <a:xfrm>
                <a:off x="3811" y="1467"/>
                <a:ext cx="83" cy="77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7" name="Freeform 357"/>
              <p:cNvSpPr>
                <a:spLocks/>
              </p:cNvSpPr>
              <p:nvPr/>
            </p:nvSpPr>
            <p:spPr bwMode="auto">
              <a:xfrm>
                <a:off x="3811" y="1492"/>
                <a:ext cx="83" cy="32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8" name="Freeform 358"/>
              <p:cNvSpPr>
                <a:spLocks/>
              </p:cNvSpPr>
              <p:nvPr/>
            </p:nvSpPr>
            <p:spPr bwMode="auto">
              <a:xfrm>
                <a:off x="3844" y="1428"/>
                <a:ext cx="33" cy="38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9" name="Freeform 359"/>
              <p:cNvSpPr>
                <a:spLocks/>
              </p:cNvSpPr>
              <p:nvPr/>
            </p:nvSpPr>
            <p:spPr bwMode="auto">
              <a:xfrm>
                <a:off x="3750" y="1499"/>
                <a:ext cx="143" cy="58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0" name="Oval 360"/>
              <p:cNvSpPr>
                <a:spLocks noChangeArrowheads="1"/>
              </p:cNvSpPr>
              <p:nvPr/>
            </p:nvSpPr>
            <p:spPr bwMode="auto">
              <a:xfrm>
                <a:off x="3612" y="1096"/>
                <a:ext cx="105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1" name="Freeform 361"/>
              <p:cNvSpPr>
                <a:spLocks/>
              </p:cNvSpPr>
              <p:nvPr/>
            </p:nvSpPr>
            <p:spPr bwMode="auto">
              <a:xfrm>
                <a:off x="3596" y="994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2" name="Freeform 362"/>
              <p:cNvSpPr>
                <a:spLocks/>
              </p:cNvSpPr>
              <p:nvPr/>
            </p:nvSpPr>
            <p:spPr bwMode="auto">
              <a:xfrm>
                <a:off x="3645" y="923"/>
                <a:ext cx="39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3" name="Freeform 363"/>
              <p:cNvSpPr>
                <a:spLocks/>
              </p:cNvSpPr>
              <p:nvPr/>
            </p:nvSpPr>
            <p:spPr bwMode="auto">
              <a:xfrm>
                <a:off x="3596" y="1025"/>
                <a:ext cx="149" cy="58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4" name="Freeform 364"/>
              <p:cNvSpPr>
                <a:spLocks noEditPoints="1"/>
              </p:cNvSpPr>
              <p:nvPr/>
            </p:nvSpPr>
            <p:spPr bwMode="auto">
              <a:xfrm>
                <a:off x="3673" y="994"/>
                <a:ext cx="61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5" name="Freeform 365"/>
              <p:cNvSpPr>
                <a:spLocks noEditPoints="1"/>
              </p:cNvSpPr>
              <p:nvPr/>
            </p:nvSpPr>
            <p:spPr bwMode="auto">
              <a:xfrm>
                <a:off x="3596" y="994"/>
                <a:ext cx="72" cy="58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6" name="Freeform 366"/>
              <p:cNvSpPr>
                <a:spLocks/>
              </p:cNvSpPr>
              <p:nvPr/>
            </p:nvSpPr>
            <p:spPr bwMode="auto">
              <a:xfrm>
                <a:off x="3645" y="968"/>
                <a:ext cx="39" cy="109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7" name="Oval 367"/>
              <p:cNvSpPr>
                <a:spLocks noChangeArrowheads="1"/>
              </p:cNvSpPr>
              <p:nvPr/>
            </p:nvSpPr>
            <p:spPr bwMode="auto">
              <a:xfrm>
                <a:off x="3629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8" name="Oval 368"/>
              <p:cNvSpPr>
                <a:spLocks noChangeArrowheads="1"/>
              </p:cNvSpPr>
              <p:nvPr/>
            </p:nvSpPr>
            <p:spPr bwMode="auto">
              <a:xfrm>
                <a:off x="3612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9" name="Oval 369"/>
              <p:cNvSpPr>
                <a:spLocks noChangeArrowheads="1"/>
              </p:cNvSpPr>
              <p:nvPr/>
            </p:nvSpPr>
            <p:spPr bwMode="auto">
              <a:xfrm>
                <a:off x="3684" y="1077"/>
                <a:ext cx="22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0" name="Oval 370"/>
              <p:cNvSpPr>
                <a:spLocks noChangeArrowheads="1"/>
              </p:cNvSpPr>
              <p:nvPr/>
            </p:nvSpPr>
            <p:spPr bwMode="auto">
              <a:xfrm>
                <a:off x="3706" y="1077"/>
                <a:ext cx="11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1" name="Oval 371"/>
              <p:cNvSpPr>
                <a:spLocks noChangeArrowheads="1"/>
              </p:cNvSpPr>
              <p:nvPr/>
            </p:nvSpPr>
            <p:spPr bwMode="auto">
              <a:xfrm>
                <a:off x="3667" y="1077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2" name="Oval 372"/>
              <p:cNvSpPr>
                <a:spLocks noChangeArrowheads="1"/>
              </p:cNvSpPr>
              <p:nvPr/>
            </p:nvSpPr>
            <p:spPr bwMode="auto">
              <a:xfrm>
                <a:off x="3601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3" name="Oval 373"/>
              <p:cNvSpPr>
                <a:spLocks noChangeArrowheads="1"/>
              </p:cNvSpPr>
              <p:nvPr/>
            </p:nvSpPr>
            <p:spPr bwMode="auto">
              <a:xfrm>
                <a:off x="3612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4" name="Oval 374"/>
              <p:cNvSpPr>
                <a:spLocks noChangeArrowheads="1"/>
              </p:cNvSpPr>
              <p:nvPr/>
            </p:nvSpPr>
            <p:spPr bwMode="auto">
              <a:xfrm>
                <a:off x="3717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5" name="Oval 375"/>
              <p:cNvSpPr>
                <a:spLocks noChangeArrowheads="1"/>
              </p:cNvSpPr>
              <p:nvPr/>
            </p:nvSpPr>
            <p:spPr bwMode="auto">
              <a:xfrm>
                <a:off x="3706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6" name="Freeform 376"/>
              <p:cNvSpPr>
                <a:spLocks/>
              </p:cNvSpPr>
              <p:nvPr/>
            </p:nvSpPr>
            <p:spPr bwMode="auto">
              <a:xfrm>
                <a:off x="3596" y="1038"/>
                <a:ext cx="6" cy="26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7" name="Freeform 377"/>
              <p:cNvSpPr>
                <a:spLocks/>
              </p:cNvSpPr>
              <p:nvPr/>
            </p:nvSpPr>
            <p:spPr bwMode="auto">
              <a:xfrm>
                <a:off x="3733" y="1038"/>
                <a:ext cx="11" cy="26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8" name="Oval 378"/>
              <p:cNvSpPr>
                <a:spLocks noChangeArrowheads="1"/>
              </p:cNvSpPr>
              <p:nvPr/>
            </p:nvSpPr>
            <p:spPr bwMode="auto">
              <a:xfrm>
                <a:off x="3645" y="968"/>
                <a:ext cx="39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9" name="Oval 379"/>
              <p:cNvSpPr>
                <a:spLocks noChangeArrowheads="1"/>
              </p:cNvSpPr>
              <p:nvPr/>
            </p:nvSpPr>
            <p:spPr bwMode="auto">
              <a:xfrm>
                <a:off x="3667" y="994"/>
                <a:ext cx="6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0" name="Oval 380"/>
              <p:cNvSpPr>
                <a:spLocks noChangeArrowheads="1"/>
              </p:cNvSpPr>
              <p:nvPr/>
            </p:nvSpPr>
            <p:spPr bwMode="auto">
              <a:xfrm>
                <a:off x="3667" y="1006"/>
                <a:ext cx="6" cy="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1" name="Oval 381"/>
              <p:cNvSpPr>
                <a:spLocks noChangeArrowheads="1"/>
              </p:cNvSpPr>
              <p:nvPr/>
            </p:nvSpPr>
            <p:spPr bwMode="auto">
              <a:xfrm>
                <a:off x="3667" y="1019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2" name="Freeform 382"/>
              <p:cNvSpPr>
                <a:spLocks/>
              </p:cNvSpPr>
              <p:nvPr/>
            </p:nvSpPr>
            <p:spPr bwMode="auto">
              <a:xfrm>
                <a:off x="3458" y="1198"/>
                <a:ext cx="55" cy="26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3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5" cy="19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4" name="Freeform 384"/>
              <p:cNvSpPr>
                <a:spLocks/>
              </p:cNvSpPr>
              <p:nvPr/>
            </p:nvSpPr>
            <p:spPr bwMode="auto">
              <a:xfrm>
                <a:off x="3546" y="1134"/>
                <a:ext cx="55" cy="45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5" name="Freeform 385"/>
              <p:cNvSpPr>
                <a:spLocks/>
              </p:cNvSpPr>
              <p:nvPr/>
            </p:nvSpPr>
            <p:spPr bwMode="auto">
              <a:xfrm>
                <a:off x="3563" y="1051"/>
                <a:ext cx="110" cy="77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6" name="Freeform 386"/>
              <p:cNvSpPr>
                <a:spLocks/>
              </p:cNvSpPr>
              <p:nvPr/>
            </p:nvSpPr>
            <p:spPr bwMode="auto">
              <a:xfrm>
                <a:off x="3546" y="1096"/>
                <a:ext cx="55" cy="83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7" name="Freeform 387"/>
              <p:cNvSpPr>
                <a:spLocks/>
              </p:cNvSpPr>
              <p:nvPr/>
            </p:nvSpPr>
            <p:spPr bwMode="auto">
              <a:xfrm>
                <a:off x="3513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8" name="Freeform 388"/>
              <p:cNvSpPr>
                <a:spLocks/>
              </p:cNvSpPr>
              <p:nvPr/>
            </p:nvSpPr>
            <p:spPr bwMode="auto">
              <a:xfrm>
                <a:off x="3579" y="1121"/>
                <a:ext cx="88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9" name="Freeform 389"/>
              <p:cNvSpPr>
                <a:spLocks/>
              </p:cNvSpPr>
              <p:nvPr/>
            </p:nvSpPr>
            <p:spPr bwMode="auto">
              <a:xfrm>
                <a:off x="3596" y="1109"/>
                <a:ext cx="77" cy="32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0" name="Freeform 390"/>
              <p:cNvSpPr>
                <a:spLocks/>
              </p:cNvSpPr>
              <p:nvPr/>
            </p:nvSpPr>
            <p:spPr bwMode="auto">
              <a:xfrm>
                <a:off x="3568" y="1109"/>
                <a:ext cx="33" cy="26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1" name="Freeform 391"/>
              <p:cNvSpPr>
                <a:spLocks/>
              </p:cNvSpPr>
              <p:nvPr/>
            </p:nvSpPr>
            <p:spPr bwMode="auto">
              <a:xfrm>
                <a:off x="3827" y="1198"/>
                <a:ext cx="50" cy="26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2" name="Freeform 392"/>
              <p:cNvSpPr>
                <a:spLocks/>
              </p:cNvSpPr>
              <p:nvPr/>
            </p:nvSpPr>
            <p:spPr bwMode="auto">
              <a:xfrm>
                <a:off x="3744" y="1134"/>
                <a:ext cx="99" cy="19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3" name="Freeform 393"/>
              <p:cNvSpPr>
                <a:spLocks/>
              </p:cNvSpPr>
              <p:nvPr/>
            </p:nvSpPr>
            <p:spPr bwMode="auto">
              <a:xfrm>
                <a:off x="3733" y="1134"/>
                <a:ext cx="55" cy="45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4" name="Freeform 394"/>
              <p:cNvSpPr>
                <a:spLocks/>
              </p:cNvSpPr>
              <p:nvPr/>
            </p:nvSpPr>
            <p:spPr bwMode="auto">
              <a:xfrm>
                <a:off x="3667" y="1051"/>
                <a:ext cx="110" cy="77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5" name="Freeform 395"/>
              <p:cNvSpPr>
                <a:spLocks/>
              </p:cNvSpPr>
              <p:nvPr/>
            </p:nvSpPr>
            <p:spPr bwMode="auto">
              <a:xfrm>
                <a:off x="3733" y="1096"/>
                <a:ext cx="55" cy="83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6" name="Freeform 396"/>
              <p:cNvSpPr>
                <a:spLocks/>
              </p:cNvSpPr>
              <p:nvPr/>
            </p:nvSpPr>
            <p:spPr bwMode="auto">
              <a:xfrm>
                <a:off x="3744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7" name="Freeform 397"/>
              <p:cNvSpPr>
                <a:spLocks/>
              </p:cNvSpPr>
              <p:nvPr/>
            </p:nvSpPr>
            <p:spPr bwMode="auto">
              <a:xfrm>
                <a:off x="3673" y="1121"/>
                <a:ext cx="77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8" name="Freeform 398"/>
              <p:cNvSpPr>
                <a:spLocks/>
              </p:cNvSpPr>
              <p:nvPr/>
            </p:nvSpPr>
            <p:spPr bwMode="auto">
              <a:xfrm>
                <a:off x="3667" y="1109"/>
                <a:ext cx="77" cy="32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9" name="Freeform 399"/>
              <p:cNvSpPr>
                <a:spLocks/>
              </p:cNvSpPr>
              <p:nvPr/>
            </p:nvSpPr>
            <p:spPr bwMode="auto">
              <a:xfrm>
                <a:off x="3733" y="1109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0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3" cy="518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1" name="Oval 401"/>
              <p:cNvSpPr>
                <a:spLocks noChangeArrowheads="1"/>
              </p:cNvSpPr>
              <p:nvPr/>
            </p:nvSpPr>
            <p:spPr bwMode="auto">
              <a:xfrm>
                <a:off x="3601" y="1326"/>
                <a:ext cx="132" cy="128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2" name="Freeform 402"/>
              <p:cNvSpPr>
                <a:spLocks/>
              </p:cNvSpPr>
              <p:nvPr/>
            </p:nvSpPr>
            <p:spPr bwMode="auto">
              <a:xfrm>
                <a:off x="3612" y="1339"/>
                <a:ext cx="94" cy="83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8" name="Freeform 403"/>
            <p:cNvSpPr>
              <a:spLocks noEditPoints="1"/>
            </p:cNvSpPr>
            <p:nvPr/>
          </p:nvSpPr>
          <p:spPr bwMode="auto">
            <a:xfrm>
              <a:off x="1202" y="3334"/>
              <a:ext cx="1323" cy="37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2087" tIns="6044" rIns="12087" bIns="6044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37276">
                <a:defRPr/>
              </a:pPr>
              <a:endParaRPr lang="ru-RU" sz="15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9" name="Group 404"/>
            <p:cNvGrpSpPr>
              <a:grpSpLocks/>
            </p:cNvGrpSpPr>
            <p:nvPr/>
          </p:nvGrpSpPr>
          <p:grpSpPr bwMode="auto">
            <a:xfrm>
              <a:off x="1112" y="2159"/>
              <a:ext cx="1453" cy="1182"/>
              <a:chOff x="4423" y="1252"/>
              <a:chExt cx="1453" cy="1182"/>
            </a:xfrm>
          </p:grpSpPr>
          <p:sp>
            <p:nvSpPr>
              <p:cNvPr id="826" name="Freeform 405"/>
              <p:cNvSpPr>
                <a:spLocks noEditPoints="1"/>
              </p:cNvSpPr>
              <p:nvPr/>
            </p:nvSpPr>
            <p:spPr bwMode="auto">
              <a:xfrm>
                <a:off x="4425" y="1251"/>
                <a:ext cx="1449" cy="1125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2" name="Freeform 406"/>
              <p:cNvSpPr>
                <a:spLocks noEditPoints="1"/>
              </p:cNvSpPr>
              <p:nvPr/>
            </p:nvSpPr>
            <p:spPr bwMode="auto">
              <a:xfrm>
                <a:off x="4474" y="1328"/>
                <a:ext cx="1339" cy="1087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3" name="Freeform 407"/>
              <p:cNvSpPr>
                <a:spLocks noEditPoints="1"/>
              </p:cNvSpPr>
              <p:nvPr/>
            </p:nvSpPr>
            <p:spPr bwMode="auto">
              <a:xfrm>
                <a:off x="4541" y="1430"/>
                <a:ext cx="1201" cy="1004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80" name="Oval 408"/>
            <p:cNvSpPr>
              <a:spLocks noChangeArrowheads="1"/>
            </p:cNvSpPr>
            <p:nvPr/>
          </p:nvSpPr>
          <p:spPr bwMode="auto">
            <a:xfrm>
              <a:off x="2712" y="2714"/>
              <a:ext cx="121" cy="128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2084" tIns="6043" rIns="12084" bIns="6043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37276">
                <a:defRPr/>
              </a:pPr>
              <a:endParaRPr lang="en-US" sz="15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3" name="Oval 409"/>
            <p:cNvSpPr>
              <a:spLocks noChangeArrowheads="1"/>
            </p:cNvSpPr>
            <p:nvPr/>
          </p:nvSpPr>
          <p:spPr bwMode="auto">
            <a:xfrm>
              <a:off x="800" y="2701"/>
              <a:ext cx="116" cy="128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2084" tIns="6043" rIns="12084" bIns="6043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37276">
                <a:defRPr/>
              </a:pPr>
              <a:endParaRPr lang="en-US" sz="15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" name="Прямоугольник 347"/>
          <p:cNvSpPr/>
          <p:nvPr/>
        </p:nvSpPr>
        <p:spPr>
          <a:xfrm>
            <a:off x="1" y="-1"/>
            <a:ext cx="9143999" cy="36228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ru-RU" sz="788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ОБСТАНОВКА ПО РИСКУ НАРУШЕНИЯ ЭЛЕКТРОСНАБЖЕНИЯ НА ТЕРРИТОРИИ МО ОТРАДНЕНСКИЙ РАЙОН НА ПРЕДСТОЯЩИЙ ПЕРИОД </a:t>
            </a:r>
          </a:p>
          <a:p>
            <a:pPr algn="ctr"/>
            <a:r>
              <a:rPr lang="ru-RU" sz="788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 использованием АИУС РСЧС, </a:t>
            </a:r>
            <a:r>
              <a:rPr lang="en-US" sz="788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Windy</a:t>
            </a:r>
            <a:r>
              <a:rPr lang="ru-RU" sz="788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88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Ventusky</a:t>
            </a:r>
            <a:r>
              <a:rPr lang="ru-RU" sz="788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788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Геопортала</a:t>
            </a:r>
            <a:r>
              <a:rPr lang="ru-RU" sz="788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САЦ Минэнерго)</a:t>
            </a:r>
          </a:p>
        </p:txBody>
      </p:sp>
      <p:pic>
        <p:nvPicPr>
          <p:cNvPr id="406" name="Рисунок 40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67" y="9958"/>
            <a:ext cx="779922" cy="325770"/>
          </a:xfrm>
          <a:prstGeom prst="rect">
            <a:avLst/>
          </a:prstGeom>
        </p:spPr>
      </p:pic>
      <p:pic>
        <p:nvPicPr>
          <p:cNvPr id="409" name="Рисунок 40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47" y="74446"/>
            <a:ext cx="397412" cy="262398"/>
          </a:xfrm>
          <a:prstGeom prst="rect">
            <a:avLst/>
          </a:prstGeom>
        </p:spPr>
      </p:pic>
      <p:sp>
        <p:nvSpPr>
          <p:cNvPr id="393" name="Скругленный прямоугольник 392"/>
          <p:cNvSpPr/>
          <p:nvPr/>
        </p:nvSpPr>
        <p:spPr>
          <a:xfrm>
            <a:off x="4122007" y="984778"/>
            <a:ext cx="395868" cy="13939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7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А136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30293" y="2514463"/>
            <a:ext cx="854766" cy="10962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88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ст. Отрадная</a:t>
            </a:r>
          </a:p>
        </p:txBody>
      </p:sp>
      <p:sp>
        <p:nvSpPr>
          <p:cNvPr id="398" name="Text Box 182"/>
          <p:cNvSpPr txBox="1">
            <a:spLocks noChangeArrowheads="1"/>
          </p:cNvSpPr>
          <p:nvPr/>
        </p:nvSpPr>
        <p:spPr bwMode="auto">
          <a:xfrm>
            <a:off x="2927928" y="2195018"/>
            <a:ext cx="393122" cy="122731"/>
          </a:xfrm>
          <a:prstGeom prst="rect">
            <a:avLst/>
          </a:prstGeom>
          <a:solidFill>
            <a:srgbClr val="00B0F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4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220 </a:t>
            </a:r>
            <a:r>
              <a:rPr lang="ru-RU" altLang="ru-RU" sz="4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4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" name="Text Box 182"/>
          <p:cNvSpPr txBox="1">
            <a:spLocks noChangeArrowheads="1"/>
          </p:cNvSpPr>
          <p:nvPr/>
        </p:nvSpPr>
        <p:spPr bwMode="auto">
          <a:xfrm>
            <a:off x="3743039" y="1805628"/>
            <a:ext cx="378967" cy="96761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4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 </a:t>
            </a:r>
            <a:r>
              <a:rPr lang="ru-RU" altLang="ru-RU" sz="4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4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19" name="Группа 418"/>
          <p:cNvGrpSpPr/>
          <p:nvPr/>
        </p:nvGrpSpPr>
        <p:grpSpPr>
          <a:xfrm>
            <a:off x="4689016" y="388135"/>
            <a:ext cx="2081882" cy="832839"/>
            <a:chOff x="6414377" y="4934086"/>
            <a:chExt cx="2611576" cy="574189"/>
          </a:xfrm>
        </p:grpSpPr>
        <p:sp>
          <p:nvSpPr>
            <p:cNvPr id="420" name="Rectangle 84"/>
            <p:cNvSpPr>
              <a:spLocks noChangeArrowheads="1"/>
            </p:cNvSpPr>
            <p:nvPr/>
          </p:nvSpPr>
          <p:spPr bwMode="auto">
            <a:xfrm>
              <a:off x="6414377" y="4934086"/>
              <a:ext cx="2608288" cy="223427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46620" tIns="23309" rIns="46620" bIns="23309">
              <a:spAutoFit/>
            </a:bodyPr>
            <a:lstStyle/>
            <a:p>
              <a:pPr algn="ctr" defTabSz="466725" eaLnBrk="0" hangingPunct="0"/>
              <a:r>
                <a:rPr lang="ru-RU" sz="9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наихудшему сценарию в зону отключения попадают:</a:t>
              </a:r>
            </a:p>
          </p:txBody>
        </p:sp>
        <p:sp>
          <p:nvSpPr>
            <p:cNvPr id="421" name="Text Box 830"/>
            <p:cNvSpPr txBox="1">
              <a:spLocks noChangeArrowheads="1"/>
            </p:cNvSpPr>
            <p:nvPr/>
          </p:nvSpPr>
          <p:spPr bwMode="auto">
            <a:xfrm>
              <a:off x="6417666" y="5157854"/>
              <a:ext cx="2608287" cy="35042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46156" tIns="23078" rIns="46156" bIns="23078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58339">
                <a:defRPr/>
              </a:pPr>
              <a:r>
                <a:rPr lang="ru-RU" sz="7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населенных пунктов – 57; </a:t>
              </a:r>
            </a:p>
            <a:p>
              <a:pPr defTabSz="958339">
                <a:defRPr/>
              </a:pPr>
              <a:r>
                <a:rPr lang="ru-RU" sz="7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население – 64 500 чел.</a:t>
              </a:r>
            </a:p>
            <a:p>
              <a:pPr defTabSz="958339">
                <a:defRPr/>
              </a:pPr>
              <a:r>
                <a:rPr lang="ru-RU" sz="7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дома – 24 438;</a:t>
              </a:r>
            </a:p>
            <a:p>
              <a:pPr defTabSz="958339">
                <a:defRPr/>
              </a:pPr>
              <a:r>
                <a:rPr lang="ru-RU" sz="7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СЗО – 105</a:t>
              </a:r>
              <a:r>
                <a:rPr lang="ru-RU" sz="750" i="1" dirty="0"/>
                <a:t>.</a:t>
              </a:r>
            </a:p>
          </p:txBody>
        </p:sp>
      </p:grpSp>
      <p:grpSp>
        <p:nvGrpSpPr>
          <p:cNvPr id="422" name="Группа 421"/>
          <p:cNvGrpSpPr/>
          <p:nvPr/>
        </p:nvGrpSpPr>
        <p:grpSpPr>
          <a:xfrm>
            <a:off x="2546572" y="385244"/>
            <a:ext cx="2079262" cy="833123"/>
            <a:chOff x="6426568" y="5043085"/>
            <a:chExt cx="2608289" cy="551323"/>
          </a:xfrm>
        </p:grpSpPr>
        <p:sp>
          <p:nvSpPr>
            <p:cNvPr id="423" name="Rectangle 84"/>
            <p:cNvSpPr>
              <a:spLocks noChangeArrowheads="1"/>
            </p:cNvSpPr>
            <p:nvPr/>
          </p:nvSpPr>
          <p:spPr bwMode="auto">
            <a:xfrm>
              <a:off x="6426568" y="5043085"/>
              <a:ext cx="2608287" cy="214456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46620" tIns="23309" rIns="46620" bIns="23309">
              <a:spAutoFit/>
            </a:bodyPr>
            <a:lstStyle/>
            <a:p>
              <a:pPr algn="ctr" defTabSz="466725" eaLnBrk="0" hangingPunct="0"/>
              <a:r>
                <a:rPr lang="ru-RU" sz="9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наиболее вероятному сценарию в зону отключения попадают:</a:t>
              </a:r>
            </a:p>
          </p:txBody>
        </p:sp>
        <p:sp>
          <p:nvSpPr>
            <p:cNvPr id="424" name="Text Box 830"/>
            <p:cNvSpPr txBox="1">
              <a:spLocks noChangeArrowheads="1"/>
            </p:cNvSpPr>
            <p:nvPr/>
          </p:nvSpPr>
          <p:spPr bwMode="auto">
            <a:xfrm>
              <a:off x="6429220" y="5258057"/>
              <a:ext cx="2605637" cy="33635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46156" tIns="23078" rIns="46156" bIns="23078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58339">
                <a:defRPr/>
              </a:pPr>
              <a:r>
                <a:rPr lang="ru-RU" sz="7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населенных пунктов – 19;</a:t>
              </a:r>
            </a:p>
            <a:p>
              <a:pPr defTabSz="958339">
                <a:defRPr/>
              </a:pPr>
              <a:r>
                <a:rPr lang="ru-RU" sz="7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население – 21 500 чел.</a:t>
              </a:r>
            </a:p>
            <a:p>
              <a:pPr defTabSz="958339">
                <a:defRPr/>
              </a:pPr>
              <a:r>
                <a:rPr lang="ru-RU" sz="7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дома – 8 146;</a:t>
              </a:r>
            </a:p>
            <a:p>
              <a:pPr defTabSz="958339">
                <a:defRPr/>
              </a:pPr>
              <a:r>
                <a:rPr lang="ru-RU" sz="7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СЗО – 38</a:t>
              </a:r>
              <a:r>
                <a:rPr lang="ru-RU" sz="750" i="1" dirty="0"/>
                <a:t>.</a:t>
              </a:r>
            </a:p>
          </p:txBody>
        </p:sp>
      </p:grpSp>
      <p:sp>
        <p:nvSpPr>
          <p:cNvPr id="428" name="Прямоугольник 427"/>
          <p:cNvSpPr/>
          <p:nvPr/>
        </p:nvSpPr>
        <p:spPr>
          <a:xfrm>
            <a:off x="6843713" y="367068"/>
            <a:ext cx="2299811" cy="24971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>
            <a:solidFill>
              <a:schemeClr val="tx1"/>
            </a:solidFill>
            <a:miter lim="800000"/>
            <a:headEnd/>
            <a:tailEnd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ru-RU" sz="82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ЛЭП, электростанций и подстанций МО </a:t>
            </a:r>
            <a:r>
              <a:rPr lang="ru-RU" sz="82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Отрадненский</a:t>
            </a:r>
            <a:r>
              <a:rPr lang="ru-RU" sz="82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</p:txBody>
      </p:sp>
      <p:grpSp>
        <p:nvGrpSpPr>
          <p:cNvPr id="429" name="Группа 428"/>
          <p:cNvGrpSpPr/>
          <p:nvPr/>
        </p:nvGrpSpPr>
        <p:grpSpPr>
          <a:xfrm>
            <a:off x="522" y="3878819"/>
            <a:ext cx="1687484" cy="1271210"/>
            <a:chOff x="6897577" y="5151121"/>
            <a:chExt cx="2249979" cy="1694946"/>
          </a:xfrm>
        </p:grpSpPr>
        <p:grpSp>
          <p:nvGrpSpPr>
            <p:cNvPr id="430" name="Группа 1145"/>
            <p:cNvGrpSpPr/>
            <p:nvPr/>
          </p:nvGrpSpPr>
          <p:grpSpPr>
            <a:xfrm>
              <a:off x="6897577" y="5151121"/>
              <a:ext cx="2249979" cy="1694946"/>
              <a:chOff x="6759625" y="4893992"/>
              <a:chExt cx="2096871" cy="1946188"/>
            </a:xfrm>
          </p:grpSpPr>
          <p:sp>
            <p:nvSpPr>
              <p:cNvPr id="447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506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8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2" cy="2897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0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449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675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506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31" name="Text Box 97"/>
            <p:cNvSpPr txBox="1">
              <a:spLocks noChangeArrowheads="1"/>
            </p:cNvSpPr>
            <p:nvPr/>
          </p:nvSpPr>
          <p:spPr bwMode="auto">
            <a:xfrm>
              <a:off x="7463224" y="6343009"/>
              <a:ext cx="1642490" cy="2007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506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Трансформаторные подстанции</a:t>
              </a:r>
            </a:p>
          </p:txBody>
        </p:sp>
        <p:sp>
          <p:nvSpPr>
            <p:cNvPr id="432" name="Text Box 97"/>
            <p:cNvSpPr txBox="1">
              <a:spLocks noChangeArrowheads="1"/>
            </p:cNvSpPr>
            <p:nvPr/>
          </p:nvSpPr>
          <p:spPr bwMode="auto">
            <a:xfrm>
              <a:off x="7463224" y="6583916"/>
              <a:ext cx="1642490" cy="2007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506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Электростанции</a:t>
              </a:r>
            </a:p>
          </p:txBody>
        </p:sp>
        <p:cxnSp>
          <p:nvCxnSpPr>
            <p:cNvPr id="433" name="Прямая со стрелкой 432"/>
            <p:cNvCxnSpPr/>
            <p:nvPr/>
          </p:nvCxnSpPr>
          <p:spPr>
            <a:xfrm>
              <a:off x="7050504" y="5742907"/>
              <a:ext cx="296779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4" name="Text Box 97"/>
            <p:cNvSpPr txBox="1">
              <a:spLocks noChangeArrowheads="1"/>
            </p:cNvSpPr>
            <p:nvPr/>
          </p:nvSpPr>
          <p:spPr bwMode="auto">
            <a:xfrm>
              <a:off x="7463224" y="5642505"/>
              <a:ext cx="1642490" cy="2007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506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35 </a:t>
              </a:r>
              <a:r>
                <a:rPr lang="ru-RU" altLang="ru-RU" sz="506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506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435" name="Прямая со стрелкой 434"/>
            <p:cNvCxnSpPr/>
            <p:nvPr/>
          </p:nvCxnSpPr>
          <p:spPr>
            <a:xfrm>
              <a:off x="7050504" y="5986921"/>
              <a:ext cx="296779" cy="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6" name="Text Box 97"/>
            <p:cNvSpPr txBox="1">
              <a:spLocks noChangeArrowheads="1"/>
            </p:cNvSpPr>
            <p:nvPr/>
          </p:nvSpPr>
          <p:spPr bwMode="auto">
            <a:xfrm>
              <a:off x="7463224" y="5886519"/>
              <a:ext cx="1642490" cy="2007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506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220 </a:t>
              </a:r>
              <a:r>
                <a:rPr lang="ru-RU" altLang="ru-RU" sz="506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506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437" name="Прямая со стрелкой 436"/>
            <p:cNvCxnSpPr/>
            <p:nvPr/>
          </p:nvCxnSpPr>
          <p:spPr>
            <a:xfrm>
              <a:off x="7050504" y="6191763"/>
              <a:ext cx="296779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8" name="Text Box 97"/>
            <p:cNvSpPr txBox="1">
              <a:spLocks noChangeArrowheads="1"/>
            </p:cNvSpPr>
            <p:nvPr/>
          </p:nvSpPr>
          <p:spPr bwMode="auto">
            <a:xfrm>
              <a:off x="7463224" y="6091361"/>
              <a:ext cx="1642490" cy="2007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506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110 </a:t>
              </a:r>
              <a:r>
                <a:rPr lang="ru-RU" altLang="ru-RU" sz="506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506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439" name="Группа 438"/>
            <p:cNvGrpSpPr/>
            <p:nvPr/>
          </p:nvGrpSpPr>
          <p:grpSpPr>
            <a:xfrm>
              <a:off x="7126704" y="6328370"/>
              <a:ext cx="168841" cy="200804"/>
              <a:chOff x="7198893" y="6400559"/>
              <a:chExt cx="168841" cy="200804"/>
            </a:xfrm>
          </p:grpSpPr>
          <p:sp>
            <p:nvSpPr>
              <p:cNvPr id="445" name="Скругленный прямоугольник 444"/>
              <p:cNvSpPr/>
              <p:nvPr/>
            </p:nvSpPr>
            <p:spPr>
              <a:xfrm>
                <a:off x="7198893" y="6400559"/>
                <a:ext cx="168841" cy="2008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13"/>
              </a:p>
            </p:txBody>
          </p:sp>
          <p:sp>
            <p:nvSpPr>
              <p:cNvPr id="446" name="Овал 445"/>
              <p:cNvSpPr/>
              <p:nvPr/>
            </p:nvSpPr>
            <p:spPr>
              <a:xfrm>
                <a:off x="7222956" y="6436359"/>
                <a:ext cx="126630" cy="1395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13"/>
              </a:p>
            </p:txBody>
          </p:sp>
        </p:grpSp>
        <p:grpSp>
          <p:nvGrpSpPr>
            <p:cNvPr id="440" name="Группа 439"/>
            <p:cNvGrpSpPr/>
            <p:nvPr/>
          </p:nvGrpSpPr>
          <p:grpSpPr>
            <a:xfrm>
              <a:off x="7126704" y="6595810"/>
              <a:ext cx="168841" cy="200804"/>
              <a:chOff x="7142746" y="6595810"/>
              <a:chExt cx="168841" cy="200804"/>
            </a:xfrm>
          </p:grpSpPr>
          <p:sp>
            <p:nvSpPr>
              <p:cNvPr id="443" name="Скругленный прямоугольник 442"/>
              <p:cNvSpPr/>
              <p:nvPr/>
            </p:nvSpPr>
            <p:spPr>
              <a:xfrm>
                <a:off x="7142746" y="6595810"/>
                <a:ext cx="168841" cy="2008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13"/>
              </a:p>
            </p:txBody>
          </p:sp>
          <p:sp>
            <p:nvSpPr>
              <p:cNvPr id="444" name="Прямоугольник 443"/>
              <p:cNvSpPr/>
              <p:nvPr/>
            </p:nvSpPr>
            <p:spPr>
              <a:xfrm>
                <a:off x="7166809" y="6646996"/>
                <a:ext cx="126630" cy="100402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13"/>
              </a:p>
            </p:txBody>
          </p:sp>
        </p:grpSp>
        <p:sp>
          <p:nvSpPr>
            <p:cNvPr id="441" name="Прямоугольник 440"/>
            <p:cNvSpPr/>
            <p:nvPr/>
          </p:nvSpPr>
          <p:spPr>
            <a:xfrm>
              <a:off x="7018545" y="5437481"/>
              <a:ext cx="432644" cy="107261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Р-250</a:t>
              </a:r>
            </a:p>
          </p:txBody>
        </p:sp>
        <p:sp>
          <p:nvSpPr>
            <p:cNvPr id="442" name="Text Box 97"/>
            <p:cNvSpPr txBox="1">
              <a:spLocks noChangeArrowheads="1"/>
            </p:cNvSpPr>
            <p:nvPr/>
          </p:nvSpPr>
          <p:spPr bwMode="auto">
            <a:xfrm>
              <a:off x="7460849" y="5388354"/>
              <a:ext cx="1642490" cy="2007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506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Обозначение автодороги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5045517" y="2421549"/>
            <a:ext cx="1147313" cy="389750"/>
            <a:chOff x="880075" y="3635283"/>
            <a:chExt cx="1529750" cy="519667"/>
          </a:xfrm>
        </p:grpSpPr>
        <p:grpSp>
          <p:nvGrpSpPr>
            <p:cNvPr id="415" name="Группа 414"/>
            <p:cNvGrpSpPr/>
            <p:nvPr/>
          </p:nvGrpSpPr>
          <p:grpSpPr>
            <a:xfrm>
              <a:off x="880075" y="3635283"/>
              <a:ext cx="1529750" cy="499412"/>
              <a:chOff x="2319112" y="3750101"/>
              <a:chExt cx="1134357" cy="229362"/>
            </a:xfrm>
          </p:grpSpPr>
          <p:sp>
            <p:nvSpPr>
              <p:cNvPr id="416" name="Прямоугольник 415"/>
              <p:cNvSpPr/>
              <p:nvPr/>
            </p:nvSpPr>
            <p:spPr>
              <a:xfrm>
                <a:off x="2319112" y="3750101"/>
                <a:ext cx="1134357" cy="229362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5400">
                <a:solidFill>
                  <a:srgbClr val="00B0F0"/>
                </a:solidFill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sz="75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С, </a:t>
                </a:r>
                <a:r>
                  <a:rPr lang="ru-RU" sz="75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2-8 </a:t>
                </a:r>
                <a:r>
                  <a:rPr lang="ru-RU" sz="75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м/с            </a:t>
                </a:r>
              </a:p>
            </p:txBody>
          </p:sp>
          <p:cxnSp>
            <p:nvCxnSpPr>
              <p:cNvPr id="417" name="Прямая со стрелкой 416"/>
              <p:cNvCxnSpPr/>
              <p:nvPr/>
            </p:nvCxnSpPr>
            <p:spPr>
              <a:xfrm>
                <a:off x="3028494" y="3762444"/>
                <a:ext cx="43610" cy="187903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" name="Picture 3" descr="\\10.66.0.115\рабочие файлы 2\зам. нач. ЦУКС по ОО\Начальник ОМИП\!!!!!!!!!!!!!!!!БАЗА ОМИП\МОДЕЛИ\Модели\Значки. Не удалять!!!\4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3648" y="3691325"/>
              <a:ext cx="463625" cy="463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51" name="Text Box 182"/>
          <p:cNvSpPr txBox="1">
            <a:spLocks noChangeArrowheads="1"/>
          </p:cNvSpPr>
          <p:nvPr/>
        </p:nvSpPr>
        <p:spPr bwMode="auto">
          <a:xfrm>
            <a:off x="7834765" y="1054474"/>
            <a:ext cx="445092" cy="124598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4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Отрадная</a:t>
            </a:r>
          </a:p>
        </p:txBody>
      </p:sp>
      <p:sp>
        <p:nvSpPr>
          <p:cNvPr id="456" name="Text Box 182"/>
          <p:cNvSpPr txBox="1">
            <a:spLocks noChangeArrowheads="1"/>
          </p:cNvSpPr>
          <p:nvPr/>
        </p:nvSpPr>
        <p:spPr bwMode="auto">
          <a:xfrm>
            <a:off x="4731639" y="1778466"/>
            <a:ext cx="657005" cy="123924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Южный</a:t>
            </a:r>
          </a:p>
        </p:txBody>
      </p:sp>
      <p:sp>
        <p:nvSpPr>
          <p:cNvPr id="458" name="Text Box 182"/>
          <p:cNvSpPr txBox="1">
            <a:spLocks noChangeArrowheads="1"/>
          </p:cNvSpPr>
          <p:nvPr/>
        </p:nvSpPr>
        <p:spPr bwMode="auto">
          <a:xfrm>
            <a:off x="1963420" y="4916542"/>
            <a:ext cx="1128479" cy="137264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Отрадно-</a:t>
            </a:r>
            <a:r>
              <a:rPr lang="ru-RU" altLang="ru-RU" sz="67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Тенгинский</a:t>
            </a:r>
            <a:endParaRPr lang="ru-RU" altLang="ru-RU" sz="67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9" name="Text Box 182"/>
          <p:cNvSpPr txBox="1">
            <a:spLocks noChangeArrowheads="1"/>
          </p:cNvSpPr>
          <p:nvPr/>
        </p:nvSpPr>
        <p:spPr bwMode="auto">
          <a:xfrm>
            <a:off x="315380" y="3472044"/>
            <a:ext cx="1097444" cy="123924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Солдатская балка</a:t>
            </a:r>
          </a:p>
        </p:txBody>
      </p:sp>
      <p:sp>
        <p:nvSpPr>
          <p:cNvPr id="461" name="Text Box 182"/>
          <p:cNvSpPr txBox="1">
            <a:spLocks noChangeArrowheads="1"/>
          </p:cNvSpPr>
          <p:nvPr/>
        </p:nvSpPr>
        <p:spPr bwMode="auto">
          <a:xfrm>
            <a:off x="3714864" y="3878820"/>
            <a:ext cx="407142" cy="94630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4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 </a:t>
            </a:r>
            <a:r>
              <a:rPr lang="ru-RU" altLang="ru-RU" sz="4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4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4" name="Text Box 182"/>
          <p:cNvSpPr txBox="1">
            <a:spLocks noChangeArrowheads="1"/>
          </p:cNvSpPr>
          <p:nvPr/>
        </p:nvSpPr>
        <p:spPr bwMode="auto">
          <a:xfrm>
            <a:off x="7191827" y="1616181"/>
            <a:ext cx="536007" cy="107844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4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Надежная</a:t>
            </a:r>
          </a:p>
        </p:txBody>
      </p:sp>
      <p:sp>
        <p:nvSpPr>
          <p:cNvPr id="470" name="Text Box 182"/>
          <p:cNvSpPr txBox="1">
            <a:spLocks noChangeArrowheads="1"/>
          </p:cNvSpPr>
          <p:nvPr/>
        </p:nvSpPr>
        <p:spPr bwMode="auto">
          <a:xfrm>
            <a:off x="7506603" y="1337843"/>
            <a:ext cx="550707" cy="121034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4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Спокойная</a:t>
            </a:r>
          </a:p>
        </p:txBody>
      </p:sp>
      <p:sp>
        <p:nvSpPr>
          <p:cNvPr id="471" name="Text Box 182"/>
          <p:cNvSpPr txBox="1">
            <a:spLocks noChangeArrowheads="1"/>
          </p:cNvSpPr>
          <p:nvPr/>
        </p:nvSpPr>
        <p:spPr bwMode="auto">
          <a:xfrm>
            <a:off x="6855701" y="1406626"/>
            <a:ext cx="544854" cy="10450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4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Бесстрашная</a:t>
            </a:r>
          </a:p>
        </p:txBody>
      </p:sp>
      <p:sp>
        <p:nvSpPr>
          <p:cNvPr id="472" name="Text Box 182"/>
          <p:cNvSpPr txBox="1">
            <a:spLocks noChangeArrowheads="1"/>
          </p:cNvSpPr>
          <p:nvPr/>
        </p:nvSpPr>
        <p:spPr bwMode="auto">
          <a:xfrm>
            <a:off x="7191827" y="750707"/>
            <a:ext cx="536007" cy="10450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4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Попутная</a:t>
            </a:r>
          </a:p>
        </p:txBody>
      </p:sp>
      <p:sp>
        <p:nvSpPr>
          <p:cNvPr id="473" name="Text Box 182"/>
          <p:cNvSpPr txBox="1">
            <a:spLocks noChangeArrowheads="1"/>
          </p:cNvSpPr>
          <p:nvPr/>
        </p:nvSpPr>
        <p:spPr bwMode="auto">
          <a:xfrm>
            <a:off x="4685059" y="3878820"/>
            <a:ext cx="360458" cy="94630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4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 </a:t>
            </a:r>
            <a:r>
              <a:rPr lang="ru-RU" altLang="ru-RU" sz="4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4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4" name="Text Box 182"/>
          <p:cNvSpPr txBox="1">
            <a:spLocks noChangeArrowheads="1"/>
          </p:cNvSpPr>
          <p:nvPr/>
        </p:nvSpPr>
        <p:spPr bwMode="auto">
          <a:xfrm>
            <a:off x="2763958" y="1619522"/>
            <a:ext cx="398341" cy="104503"/>
          </a:xfrm>
          <a:prstGeom prst="rect">
            <a:avLst/>
          </a:prstGeom>
          <a:solidFill>
            <a:srgbClr val="00B0F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4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220 </a:t>
            </a:r>
            <a:r>
              <a:rPr lang="ru-RU" altLang="ru-RU" sz="4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4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5" name="Скругленный прямоугольник 474"/>
          <p:cNvSpPr/>
          <p:nvPr/>
        </p:nvSpPr>
        <p:spPr>
          <a:xfrm>
            <a:off x="6855701" y="1805537"/>
            <a:ext cx="2307748" cy="1259133"/>
          </a:xfrm>
          <a:prstGeom prst="roundRect">
            <a:avLst/>
          </a:prstGeom>
          <a:solidFill>
            <a:srgbClr val="FFC000">
              <a:alpha val="9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2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Внешние условия, создающие риски нормальному функционированию объектов электроэнергетики: </a:t>
            </a:r>
            <a:br>
              <a:rPr lang="ru-RU" sz="82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2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825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гололёдно-изморозевое</a:t>
            </a:r>
            <a:r>
              <a:rPr lang="ru-RU" sz="82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отложение,</a:t>
            </a:r>
          </a:p>
          <a:p>
            <a:pPr algn="ctr"/>
            <a:r>
              <a:rPr lang="ru-RU" sz="82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налипание мокрого снега на проводах и деревьях;</a:t>
            </a:r>
          </a:p>
          <a:p>
            <a:pPr algn="ctr"/>
            <a:r>
              <a:rPr lang="ru-RU" sz="82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отрицательные значения температуры воздуха;</a:t>
            </a:r>
          </a:p>
          <a:p>
            <a:pPr algn="ctr"/>
            <a:r>
              <a:rPr lang="ru-RU" sz="82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влажность воздуха.</a:t>
            </a:r>
          </a:p>
        </p:txBody>
      </p:sp>
      <p:graphicFrame>
        <p:nvGraphicFramePr>
          <p:cNvPr id="476" name="Таблица 4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6623508"/>
              </p:ext>
            </p:extLst>
          </p:nvPr>
        </p:nvGraphicFramePr>
        <p:xfrm>
          <a:off x="1" y="637655"/>
          <a:ext cx="2519090" cy="9554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42"/>
                <a:gridCol w="1120990"/>
                <a:gridCol w="454693"/>
                <a:gridCol w="604565"/>
              </a:tblGrid>
              <a:tr h="312575"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Принадлежность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Мощность,</a:t>
                      </a:r>
                      <a:r>
                        <a:rPr lang="ru-RU" sz="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кВт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/>
                </a:tc>
              </a:tr>
              <a:tr h="160716">
                <a:tc>
                  <a:txBody>
                    <a:bodyPr/>
                    <a:lstStyle/>
                    <a:p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МО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1425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</a:tr>
              <a:tr h="160716">
                <a:tc>
                  <a:txBody>
                    <a:bodyPr/>
                    <a:lstStyle/>
                    <a:p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Водоканал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</a:tr>
              <a:tr h="160716">
                <a:tc>
                  <a:txBody>
                    <a:bodyPr/>
                    <a:lstStyle/>
                    <a:p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ОАО</a:t>
                      </a:r>
                      <a:r>
                        <a:rPr lang="ru-RU" sz="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«Кубаньэнерго»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</a:t>
                      </a:r>
                    </a:p>
                  </a:txBody>
                  <a:tcPr marT="34290" marB="34290"/>
                </a:tc>
              </a:tr>
              <a:tr h="160716">
                <a:tc gridSpan="2">
                  <a:txBody>
                    <a:bodyPr/>
                    <a:lstStyle/>
                    <a:p>
                      <a:pPr algn="ctr"/>
                      <a:r>
                        <a:rPr lang="ru-RU" sz="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/>
                </a:tc>
                <a:tc hMerge="1">
                  <a:txBody>
                    <a:bodyPr/>
                    <a:lstStyle/>
                    <a:p>
                      <a:pPr algn="just"/>
                      <a:endParaRPr lang="ru-RU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1625</a:t>
                      </a:r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477" name="TextBox 476"/>
          <p:cNvSpPr txBox="1"/>
          <p:nvPr/>
        </p:nvSpPr>
        <p:spPr>
          <a:xfrm>
            <a:off x="1" y="365411"/>
            <a:ext cx="2514326" cy="29798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68560" tIns="34280" rIns="68560" bIns="34280"/>
          <a:lstStyle>
            <a:defPPr>
              <a:defRPr lang="ru-RU"/>
            </a:defPPr>
            <a:lvl1pPr algn="ctr" defTabSz="1493205" fontAlgn="base">
              <a:spcBef>
                <a:spcPct val="0"/>
              </a:spcBef>
              <a:spcAft>
                <a:spcPct val="0"/>
              </a:spcAft>
              <a:defRPr sz="1000" b="1" u="sng">
                <a:latin typeface="Times New Roman" pitchFamily="18" charset="0"/>
                <a:cs typeface="Times New Roman" pitchFamily="18" charset="0"/>
              </a:defRPr>
            </a:lvl1pPr>
            <a:lvl2pPr marL="377825" indent="79375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2pPr>
            <a:lvl3pPr marL="755650" indent="158750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3pPr>
            <a:lvl4pPr marL="1135063" indent="236538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4pPr>
            <a:lvl5pPr marL="1512888" indent="315913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5pPr>
            <a:lvl6pPr>
              <a:defRPr sz="1000">
                <a:latin typeface="Times New Roman" pitchFamily="18" charset="0"/>
                <a:cs typeface="Times New Roman" pitchFamily="18" charset="0"/>
              </a:defRPr>
            </a:lvl6pPr>
            <a:lvl7pPr>
              <a:defRPr sz="1000">
                <a:latin typeface="Times New Roman" pitchFamily="18" charset="0"/>
                <a:cs typeface="Times New Roman" pitchFamily="18" charset="0"/>
              </a:defRPr>
            </a:lvl7pPr>
            <a:lvl8pPr>
              <a:defRPr sz="1000">
                <a:latin typeface="Times New Roman" pitchFamily="18" charset="0"/>
                <a:cs typeface="Times New Roman" pitchFamily="18" charset="0"/>
              </a:defRPr>
            </a:lvl8pPr>
            <a:lvl9pPr>
              <a:defRPr sz="1000">
                <a:latin typeface="Times New Roman" pitchFamily="18" charset="0"/>
                <a:cs typeface="Times New Roman" pitchFamily="18" charset="0"/>
              </a:defRPr>
            </a:lvl9pPr>
          </a:lstStyle>
          <a:p>
            <a:r>
              <a:rPr lang="ru-RU" sz="825" u="none" dirty="0"/>
              <a:t>Резервные передвижные </a:t>
            </a:r>
          </a:p>
          <a:p>
            <a:r>
              <a:rPr lang="ru-RU" sz="825" u="none" dirty="0"/>
              <a:t>источники питания</a:t>
            </a:r>
          </a:p>
        </p:txBody>
      </p:sp>
      <p:sp>
        <p:nvSpPr>
          <p:cNvPr id="413" name="Скругленный прямоугольник 412"/>
          <p:cNvSpPr/>
          <p:nvPr/>
        </p:nvSpPr>
        <p:spPr>
          <a:xfrm>
            <a:off x="7400555" y="3250972"/>
            <a:ext cx="1749844" cy="276456"/>
          </a:xfrm>
          <a:prstGeom prst="roundRect">
            <a:avLst/>
          </a:prstGeom>
          <a:solidFill>
            <a:srgbClr val="FFC000">
              <a:alpha val="9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Порывы ветра </a:t>
            </a:r>
            <a:br>
              <a:rPr lang="ru-RU" sz="7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МО </a:t>
            </a:r>
            <a:r>
              <a:rPr lang="ru-RU" sz="75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Отрадненский</a:t>
            </a:r>
            <a:r>
              <a:rPr lang="ru-RU" sz="7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район, м/с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601571"/>
            <a:ext cx="2514327" cy="142816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1828" y="4218079"/>
            <a:ext cx="2932328" cy="92542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20304" y="4214665"/>
            <a:ext cx="2710142" cy="93536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00554" y="3542064"/>
            <a:ext cx="1733521" cy="160143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8772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OMiP\Desktop\лабинск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" y="324546"/>
            <a:ext cx="9136335" cy="480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OMiP\Desktop\лаб даль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713" y="616786"/>
            <a:ext cx="2300288" cy="118884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>
            <a:solidFill>
              <a:schemeClr val="tx1"/>
            </a:solidFill>
            <a:miter lim="800000"/>
            <a:headEnd/>
            <a:tailEnd/>
          </a:ln>
          <a:extLst/>
        </p:spPr>
      </p:pic>
      <p:grpSp>
        <p:nvGrpSpPr>
          <p:cNvPr id="640" name="Group 43"/>
          <p:cNvGrpSpPr>
            <a:grpSpLocks/>
          </p:cNvGrpSpPr>
          <p:nvPr/>
        </p:nvGrpSpPr>
        <p:grpSpPr bwMode="auto">
          <a:xfrm>
            <a:off x="8873301" y="33666"/>
            <a:ext cx="233356" cy="204982"/>
            <a:chOff x="695" y="1570"/>
            <a:chExt cx="2276" cy="2282"/>
          </a:xfrm>
        </p:grpSpPr>
        <p:sp>
          <p:nvSpPr>
            <p:cNvPr id="669" name="Oval 44"/>
            <p:cNvSpPr>
              <a:spLocks noChangeArrowheads="1"/>
            </p:cNvSpPr>
            <p:nvPr/>
          </p:nvSpPr>
          <p:spPr bwMode="auto">
            <a:xfrm>
              <a:off x="695" y="1570"/>
              <a:ext cx="2276" cy="2282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2084" tIns="6043" rIns="12084" bIns="6043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37276">
                <a:defRPr/>
              </a:pPr>
              <a:endParaRPr lang="en-US" sz="15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0" name="Oval 45"/>
            <p:cNvSpPr>
              <a:spLocks noChangeArrowheads="1"/>
            </p:cNvSpPr>
            <p:nvPr/>
          </p:nvSpPr>
          <p:spPr bwMode="auto">
            <a:xfrm>
              <a:off x="750" y="1602"/>
              <a:ext cx="2182" cy="2186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2084" tIns="6043" rIns="12084" bIns="6043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37276">
                <a:defRPr/>
              </a:pPr>
              <a:endParaRPr lang="en-US" sz="15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1" name="Oval 46"/>
            <p:cNvSpPr>
              <a:spLocks noChangeArrowheads="1"/>
            </p:cNvSpPr>
            <p:nvPr/>
          </p:nvSpPr>
          <p:spPr bwMode="auto">
            <a:xfrm>
              <a:off x="1026" y="1890"/>
              <a:ext cx="1648" cy="1656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2084" tIns="6043" rIns="12084" bIns="6043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37276">
                <a:defRPr/>
              </a:pPr>
              <a:endParaRPr lang="en-US" sz="15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2" name="Oval 47"/>
            <p:cNvSpPr>
              <a:spLocks noChangeArrowheads="1"/>
            </p:cNvSpPr>
            <p:nvPr/>
          </p:nvSpPr>
          <p:spPr bwMode="auto">
            <a:xfrm>
              <a:off x="1070" y="1934"/>
              <a:ext cx="1587" cy="1598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2084" tIns="6043" rIns="12084" bIns="6043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37276">
                <a:defRPr/>
              </a:pPr>
              <a:endParaRPr lang="en-US" sz="15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3" name="Freeform 48"/>
            <p:cNvSpPr>
              <a:spLocks noEditPoints="1"/>
            </p:cNvSpPr>
            <p:nvPr/>
          </p:nvSpPr>
          <p:spPr bwMode="auto">
            <a:xfrm>
              <a:off x="1202" y="1666"/>
              <a:ext cx="1317" cy="364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2087" tIns="6044" rIns="12087" bIns="6044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37276">
                <a:defRPr/>
              </a:pPr>
              <a:endParaRPr lang="ru-RU" sz="15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75" name="Picture 49" descr="original_metal_w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" y="2393"/>
              <a:ext cx="1361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6" name="AutoShape 50"/>
            <p:cNvSpPr>
              <a:spLocks noChangeArrowheads="1"/>
            </p:cNvSpPr>
            <p:nvPr/>
          </p:nvSpPr>
          <p:spPr bwMode="auto">
            <a:xfrm>
              <a:off x="882" y="2069"/>
              <a:ext cx="1907" cy="17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2087" tIns="6044" rIns="12087" bIns="6044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37276">
                <a:defRPr/>
              </a:pPr>
              <a:endParaRPr lang="ru-RU" sz="15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7" name="Group 51"/>
            <p:cNvGrpSpPr>
              <a:grpSpLocks/>
            </p:cNvGrpSpPr>
            <p:nvPr/>
          </p:nvGrpSpPr>
          <p:grpSpPr bwMode="auto">
            <a:xfrm>
              <a:off x="1537" y="1886"/>
              <a:ext cx="585" cy="771"/>
              <a:chOff x="3374" y="926"/>
              <a:chExt cx="585" cy="771"/>
            </a:xfrm>
          </p:grpSpPr>
          <p:sp>
            <p:nvSpPr>
              <p:cNvPr id="844" name="Freeform 52"/>
              <p:cNvSpPr>
                <a:spLocks/>
              </p:cNvSpPr>
              <p:nvPr/>
            </p:nvSpPr>
            <p:spPr bwMode="auto">
              <a:xfrm>
                <a:off x="3513" y="1313"/>
                <a:ext cx="314" cy="384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3" name="Freeform 53"/>
              <p:cNvSpPr>
                <a:spLocks/>
              </p:cNvSpPr>
              <p:nvPr/>
            </p:nvSpPr>
            <p:spPr bwMode="auto">
              <a:xfrm>
                <a:off x="3568" y="1224"/>
                <a:ext cx="198" cy="96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4" name="Freeform 54"/>
              <p:cNvSpPr>
                <a:spLocks/>
              </p:cNvSpPr>
              <p:nvPr/>
            </p:nvSpPr>
            <p:spPr bwMode="auto">
              <a:xfrm>
                <a:off x="3568" y="1179"/>
                <a:ext cx="198" cy="102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5" name="Freeform 55"/>
              <p:cNvSpPr>
                <a:spLocks/>
              </p:cNvSpPr>
              <p:nvPr/>
            </p:nvSpPr>
            <p:spPr bwMode="auto">
              <a:xfrm>
                <a:off x="3563" y="1256"/>
                <a:ext cx="50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6" name="Freeform 56"/>
              <p:cNvSpPr>
                <a:spLocks/>
              </p:cNvSpPr>
              <p:nvPr/>
            </p:nvSpPr>
            <p:spPr bwMode="auto">
              <a:xfrm>
                <a:off x="3717" y="1256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7" name="Freeform 57"/>
              <p:cNvSpPr>
                <a:spLocks/>
              </p:cNvSpPr>
              <p:nvPr/>
            </p:nvSpPr>
            <p:spPr bwMode="auto">
              <a:xfrm>
                <a:off x="3546" y="1479"/>
                <a:ext cx="88" cy="147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8" name="Freeform 58"/>
              <p:cNvSpPr>
                <a:spLocks/>
              </p:cNvSpPr>
              <p:nvPr/>
            </p:nvSpPr>
            <p:spPr bwMode="auto">
              <a:xfrm>
                <a:off x="3596" y="1524"/>
                <a:ext cx="39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9" name="Freeform 59"/>
              <p:cNvSpPr>
                <a:spLocks/>
              </p:cNvSpPr>
              <p:nvPr/>
            </p:nvSpPr>
            <p:spPr bwMode="auto">
              <a:xfrm>
                <a:off x="3535" y="1428"/>
                <a:ext cx="66" cy="70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0" name="Freeform 60"/>
              <p:cNvSpPr>
                <a:spLocks/>
              </p:cNvSpPr>
              <p:nvPr/>
            </p:nvSpPr>
            <p:spPr bwMode="auto">
              <a:xfrm>
                <a:off x="3546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1" name="Freeform 61"/>
              <p:cNvSpPr>
                <a:spLocks/>
              </p:cNvSpPr>
              <p:nvPr/>
            </p:nvSpPr>
            <p:spPr bwMode="auto">
              <a:xfrm>
                <a:off x="3579" y="1428"/>
                <a:ext cx="55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2" name="Freeform 62"/>
              <p:cNvSpPr>
                <a:spLocks/>
              </p:cNvSpPr>
              <p:nvPr/>
            </p:nvSpPr>
            <p:spPr bwMode="auto">
              <a:xfrm>
                <a:off x="3596" y="1467"/>
                <a:ext cx="39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3" name="Freeform 63"/>
              <p:cNvSpPr>
                <a:spLocks/>
              </p:cNvSpPr>
              <p:nvPr/>
            </p:nvSpPr>
            <p:spPr bwMode="auto">
              <a:xfrm>
                <a:off x="3524" y="1441"/>
                <a:ext cx="55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4" name="Freeform 64"/>
              <p:cNvSpPr>
                <a:spLocks/>
              </p:cNvSpPr>
              <p:nvPr/>
            </p:nvSpPr>
            <p:spPr bwMode="auto">
              <a:xfrm>
                <a:off x="3546" y="142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5" name="Freeform 65"/>
              <p:cNvSpPr>
                <a:spLocks/>
              </p:cNvSpPr>
              <p:nvPr/>
            </p:nvSpPr>
            <p:spPr bwMode="auto">
              <a:xfrm>
                <a:off x="3563" y="1511"/>
                <a:ext cx="72" cy="58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6" name="Freeform 66"/>
              <p:cNvSpPr>
                <a:spLocks/>
              </p:cNvSpPr>
              <p:nvPr/>
            </p:nvSpPr>
            <p:spPr bwMode="auto">
              <a:xfrm>
                <a:off x="3568" y="1556"/>
                <a:ext cx="28" cy="58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7" name="Freeform 67"/>
              <p:cNvSpPr>
                <a:spLocks/>
              </p:cNvSpPr>
              <p:nvPr/>
            </p:nvSpPr>
            <p:spPr bwMode="auto">
              <a:xfrm>
                <a:off x="3601" y="1537"/>
                <a:ext cx="33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8" name="Freeform 68"/>
              <p:cNvSpPr>
                <a:spLocks/>
              </p:cNvSpPr>
              <p:nvPr/>
            </p:nvSpPr>
            <p:spPr bwMode="auto">
              <a:xfrm>
                <a:off x="3601" y="1543"/>
                <a:ext cx="33" cy="121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9" name="Freeform 69"/>
              <p:cNvSpPr>
                <a:spLocks/>
              </p:cNvSpPr>
              <p:nvPr/>
            </p:nvSpPr>
            <p:spPr bwMode="auto">
              <a:xfrm>
                <a:off x="3634" y="1556"/>
                <a:ext cx="39" cy="128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0" name="Freeform 70"/>
              <p:cNvSpPr>
                <a:spLocks/>
              </p:cNvSpPr>
              <p:nvPr/>
            </p:nvSpPr>
            <p:spPr bwMode="auto">
              <a:xfrm>
                <a:off x="3700" y="1479"/>
                <a:ext cx="94" cy="147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1" name="Freeform 71"/>
              <p:cNvSpPr>
                <a:spLocks/>
              </p:cNvSpPr>
              <p:nvPr/>
            </p:nvSpPr>
            <p:spPr bwMode="auto">
              <a:xfrm>
                <a:off x="3700" y="1524"/>
                <a:ext cx="44" cy="147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2" name="Freeform 72"/>
              <p:cNvSpPr>
                <a:spLocks/>
              </p:cNvSpPr>
              <p:nvPr/>
            </p:nvSpPr>
            <p:spPr bwMode="auto">
              <a:xfrm>
                <a:off x="3733" y="1428"/>
                <a:ext cx="77" cy="70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3" name="Freeform 73"/>
              <p:cNvSpPr>
                <a:spLocks/>
              </p:cNvSpPr>
              <p:nvPr/>
            </p:nvSpPr>
            <p:spPr bwMode="auto">
              <a:xfrm>
                <a:off x="3733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4" name="Freeform 74"/>
              <p:cNvSpPr>
                <a:spLocks/>
              </p:cNvSpPr>
              <p:nvPr/>
            </p:nvSpPr>
            <p:spPr bwMode="auto">
              <a:xfrm>
                <a:off x="3706" y="1428"/>
                <a:ext cx="44" cy="58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5" name="Freeform 75"/>
              <p:cNvSpPr>
                <a:spLocks/>
              </p:cNvSpPr>
              <p:nvPr/>
            </p:nvSpPr>
            <p:spPr bwMode="auto">
              <a:xfrm>
                <a:off x="3700" y="1467"/>
                <a:ext cx="44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6" name="Freeform 76"/>
              <p:cNvSpPr>
                <a:spLocks/>
              </p:cNvSpPr>
              <p:nvPr/>
            </p:nvSpPr>
            <p:spPr bwMode="auto">
              <a:xfrm>
                <a:off x="3750" y="1441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7" name="Freeform 77"/>
              <p:cNvSpPr>
                <a:spLocks/>
              </p:cNvSpPr>
              <p:nvPr/>
            </p:nvSpPr>
            <p:spPr bwMode="auto">
              <a:xfrm>
                <a:off x="3733" y="1428"/>
                <a:ext cx="55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8" name="Freeform 78"/>
              <p:cNvSpPr>
                <a:spLocks/>
              </p:cNvSpPr>
              <p:nvPr/>
            </p:nvSpPr>
            <p:spPr bwMode="auto">
              <a:xfrm>
                <a:off x="3700" y="1511"/>
                <a:ext cx="77" cy="58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9" name="Freeform 79"/>
              <p:cNvSpPr>
                <a:spLocks/>
              </p:cNvSpPr>
              <p:nvPr/>
            </p:nvSpPr>
            <p:spPr bwMode="auto">
              <a:xfrm>
                <a:off x="3744" y="1556"/>
                <a:ext cx="22" cy="58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0" name="Freeform 80"/>
              <p:cNvSpPr>
                <a:spLocks/>
              </p:cNvSpPr>
              <p:nvPr/>
            </p:nvSpPr>
            <p:spPr bwMode="auto">
              <a:xfrm>
                <a:off x="3700" y="1537"/>
                <a:ext cx="44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1" name="Freeform 81"/>
              <p:cNvSpPr>
                <a:spLocks/>
              </p:cNvSpPr>
              <p:nvPr/>
            </p:nvSpPr>
            <p:spPr bwMode="auto">
              <a:xfrm>
                <a:off x="3700" y="1543"/>
                <a:ext cx="33" cy="121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2" name="Freeform 82"/>
              <p:cNvSpPr>
                <a:spLocks/>
              </p:cNvSpPr>
              <p:nvPr/>
            </p:nvSpPr>
            <p:spPr bwMode="auto">
              <a:xfrm>
                <a:off x="3673" y="1556"/>
                <a:ext cx="28" cy="128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3" name="Freeform 8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4" name="Freeform 8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5" name="Freeform 8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6" name="Freeform 8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7" name="Freeform 8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8" name="Freeform 8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9" name="Freeform 8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0" name="Freeform 9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1" name="Freeform 9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2" name="Freeform 9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3" name="Freeform 9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4" name="Freeform 9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5" name="Freeform 9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6" name="Freeform 9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7" name="Freeform 9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8" name="Freeform 9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9" name="Freeform 9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0" name="Freeform 10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1" name="Freeform 10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2" name="Freeform 10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3" name="Freeform 10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4" name="Freeform 10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5" name="Freeform 10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6" name="Freeform 106"/>
              <p:cNvSpPr>
                <a:spLocks/>
              </p:cNvSpPr>
              <p:nvPr/>
            </p:nvSpPr>
            <p:spPr bwMode="auto">
              <a:xfrm>
                <a:off x="3414" y="1383"/>
                <a:ext cx="44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7" name="Freeform 107"/>
              <p:cNvSpPr>
                <a:spLocks/>
              </p:cNvSpPr>
              <p:nvPr/>
            </p:nvSpPr>
            <p:spPr bwMode="auto">
              <a:xfrm>
                <a:off x="3436" y="1371"/>
                <a:ext cx="44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8" name="Freeform 108"/>
              <p:cNvSpPr>
                <a:spLocks/>
              </p:cNvSpPr>
              <p:nvPr/>
            </p:nvSpPr>
            <p:spPr bwMode="auto">
              <a:xfrm>
                <a:off x="3458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9" name="Freeform 109"/>
              <p:cNvSpPr>
                <a:spLocks/>
              </p:cNvSpPr>
              <p:nvPr/>
            </p:nvSpPr>
            <p:spPr bwMode="auto">
              <a:xfrm>
                <a:off x="3491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0" name="Freeform 110"/>
              <p:cNvSpPr>
                <a:spLocks/>
              </p:cNvSpPr>
              <p:nvPr/>
            </p:nvSpPr>
            <p:spPr bwMode="auto">
              <a:xfrm>
                <a:off x="3513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1" name="Freeform 111"/>
              <p:cNvSpPr>
                <a:spLocks/>
              </p:cNvSpPr>
              <p:nvPr/>
            </p:nvSpPr>
            <p:spPr bwMode="auto">
              <a:xfrm>
                <a:off x="3535" y="1307"/>
                <a:ext cx="44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2" name="Freeform 112"/>
              <p:cNvSpPr>
                <a:spLocks/>
              </p:cNvSpPr>
              <p:nvPr/>
            </p:nvSpPr>
            <p:spPr bwMode="auto">
              <a:xfrm>
                <a:off x="3563" y="1294"/>
                <a:ext cx="39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3" name="Freeform 11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4" name="Freeform 11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5" name="Freeform 11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6" name="Freeform 11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7" name="Freeform 11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8" name="Freeform 11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9" name="Freeform 11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0" name="Freeform 12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1" name="Freeform 12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2" name="Freeform 12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3" name="Freeform 12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4" name="Freeform 12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5" name="Freeform 12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6" name="Freeform 12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7" name="Freeform 12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8" name="Freeform 12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9" name="Freeform 12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0" name="Freeform 13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1" name="Freeform 13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2" name="Freeform 13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3" name="Freeform 13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4" name="Freeform 13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5" name="Freeform 13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6" name="Freeform 136"/>
              <p:cNvSpPr>
                <a:spLocks/>
              </p:cNvSpPr>
              <p:nvPr/>
            </p:nvSpPr>
            <p:spPr bwMode="auto">
              <a:xfrm>
                <a:off x="3386" y="1326"/>
                <a:ext cx="72" cy="102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7" name="Freeform 137"/>
              <p:cNvSpPr>
                <a:spLocks/>
              </p:cNvSpPr>
              <p:nvPr/>
            </p:nvSpPr>
            <p:spPr bwMode="auto">
              <a:xfrm>
                <a:off x="3425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8" name="Freeform 138"/>
              <p:cNvSpPr>
                <a:spLocks/>
              </p:cNvSpPr>
              <p:nvPr/>
            </p:nvSpPr>
            <p:spPr bwMode="auto">
              <a:xfrm>
                <a:off x="3469" y="1313"/>
                <a:ext cx="44" cy="96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9" name="Freeform 139"/>
              <p:cNvSpPr>
                <a:spLocks/>
              </p:cNvSpPr>
              <p:nvPr/>
            </p:nvSpPr>
            <p:spPr bwMode="auto">
              <a:xfrm>
                <a:off x="3502" y="1313"/>
                <a:ext cx="33" cy="83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0" name="Freeform 140"/>
              <p:cNvSpPr>
                <a:spLocks/>
              </p:cNvSpPr>
              <p:nvPr/>
            </p:nvSpPr>
            <p:spPr bwMode="auto">
              <a:xfrm>
                <a:off x="3524" y="1307"/>
                <a:ext cx="39" cy="77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1" name="Freeform 141"/>
              <p:cNvSpPr>
                <a:spLocks/>
              </p:cNvSpPr>
              <p:nvPr/>
            </p:nvSpPr>
            <p:spPr bwMode="auto">
              <a:xfrm>
                <a:off x="3546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2" name="Freeform 142"/>
              <p:cNvSpPr>
                <a:spLocks/>
              </p:cNvSpPr>
              <p:nvPr/>
            </p:nvSpPr>
            <p:spPr bwMode="auto">
              <a:xfrm>
                <a:off x="3563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3" name="Freeform 143"/>
              <p:cNvSpPr>
                <a:spLocks/>
              </p:cNvSpPr>
              <p:nvPr/>
            </p:nvSpPr>
            <p:spPr bwMode="auto">
              <a:xfrm>
                <a:off x="3579" y="1307"/>
                <a:ext cx="22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4" name="Freeform 144"/>
              <p:cNvSpPr>
                <a:spLocks/>
              </p:cNvSpPr>
              <p:nvPr/>
            </p:nvSpPr>
            <p:spPr bwMode="auto">
              <a:xfrm>
                <a:off x="3596" y="1307"/>
                <a:ext cx="17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5" name="Freeform 145"/>
              <p:cNvSpPr>
                <a:spLocks/>
              </p:cNvSpPr>
              <p:nvPr/>
            </p:nvSpPr>
            <p:spPr bwMode="auto">
              <a:xfrm>
                <a:off x="3601" y="1307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6" name="Freeform 146"/>
              <p:cNvSpPr>
                <a:spLocks/>
              </p:cNvSpPr>
              <p:nvPr/>
            </p:nvSpPr>
            <p:spPr bwMode="auto">
              <a:xfrm>
                <a:off x="3612" y="1307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7" name="Freeform 147"/>
              <p:cNvSpPr>
                <a:spLocks/>
              </p:cNvSpPr>
              <p:nvPr/>
            </p:nvSpPr>
            <p:spPr bwMode="auto">
              <a:xfrm>
                <a:off x="3629" y="1307"/>
                <a:ext cx="17" cy="45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8" name="Freeform 148"/>
              <p:cNvSpPr>
                <a:spLocks/>
              </p:cNvSpPr>
              <p:nvPr/>
            </p:nvSpPr>
            <p:spPr bwMode="auto">
              <a:xfrm>
                <a:off x="3414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9" name="Freeform 149"/>
              <p:cNvSpPr>
                <a:spLocks/>
              </p:cNvSpPr>
              <p:nvPr/>
            </p:nvSpPr>
            <p:spPr bwMode="auto">
              <a:xfrm>
                <a:off x="3447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0" name="Freeform 150"/>
              <p:cNvSpPr>
                <a:spLocks/>
              </p:cNvSpPr>
              <p:nvPr/>
            </p:nvSpPr>
            <p:spPr bwMode="auto">
              <a:xfrm>
                <a:off x="3480" y="126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1" name="Freeform 151"/>
              <p:cNvSpPr>
                <a:spLocks/>
              </p:cNvSpPr>
              <p:nvPr/>
            </p:nvSpPr>
            <p:spPr bwMode="auto">
              <a:xfrm>
                <a:off x="3502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2" name="Freeform 152"/>
              <p:cNvSpPr>
                <a:spLocks/>
              </p:cNvSpPr>
              <p:nvPr/>
            </p:nvSpPr>
            <p:spPr bwMode="auto">
              <a:xfrm>
                <a:off x="3524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3" name="Freeform 153"/>
              <p:cNvSpPr>
                <a:spLocks/>
              </p:cNvSpPr>
              <p:nvPr/>
            </p:nvSpPr>
            <p:spPr bwMode="auto">
              <a:xfrm>
                <a:off x="3546" y="1268"/>
                <a:ext cx="33" cy="70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4" name="Freeform 154"/>
              <p:cNvSpPr>
                <a:spLocks/>
              </p:cNvSpPr>
              <p:nvPr/>
            </p:nvSpPr>
            <p:spPr bwMode="auto">
              <a:xfrm>
                <a:off x="3568" y="1281"/>
                <a:ext cx="28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5" name="Freeform 155"/>
              <p:cNvSpPr>
                <a:spLocks/>
              </p:cNvSpPr>
              <p:nvPr/>
            </p:nvSpPr>
            <p:spPr bwMode="auto">
              <a:xfrm>
                <a:off x="3579" y="1281"/>
                <a:ext cx="33" cy="58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6" name="Freeform 156"/>
              <p:cNvSpPr>
                <a:spLocks/>
              </p:cNvSpPr>
              <p:nvPr/>
            </p:nvSpPr>
            <p:spPr bwMode="auto">
              <a:xfrm>
                <a:off x="3596" y="1281"/>
                <a:ext cx="33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7" name="Freeform 157"/>
              <p:cNvSpPr>
                <a:spLocks/>
              </p:cNvSpPr>
              <p:nvPr/>
            </p:nvSpPr>
            <p:spPr bwMode="auto">
              <a:xfrm>
                <a:off x="3601" y="1281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8" name="Freeform 158"/>
              <p:cNvSpPr>
                <a:spLocks/>
              </p:cNvSpPr>
              <p:nvPr/>
            </p:nvSpPr>
            <p:spPr bwMode="auto">
              <a:xfrm>
                <a:off x="3612" y="1281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9" name="Freeform 159"/>
              <p:cNvSpPr>
                <a:spLocks/>
              </p:cNvSpPr>
              <p:nvPr/>
            </p:nvSpPr>
            <p:spPr bwMode="auto">
              <a:xfrm>
                <a:off x="3629" y="1294"/>
                <a:ext cx="17" cy="32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0" name="Freeform 16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1" name="Freeform 16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2" name="Freeform 16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3" name="Freeform 16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4" name="Freeform 16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5" name="Freeform 16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6" name="Freeform 16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7" name="Freeform 16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8" name="Freeform 16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9" name="Freeform 16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0" name="Freeform 17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1" name="Freeform 17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2" name="Freeform 17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3" name="Freeform 17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4" name="Freeform 17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5" name="Freeform 17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6" name="Freeform 17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7" name="Freeform 17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8" name="Freeform 17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9" name="Freeform 17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0" name="Freeform 18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1" name="Freeform 18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2" name="Freeform 18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3" name="Freeform 183"/>
              <p:cNvSpPr>
                <a:spLocks/>
              </p:cNvSpPr>
              <p:nvPr/>
            </p:nvSpPr>
            <p:spPr bwMode="auto">
              <a:xfrm>
                <a:off x="3447" y="1224"/>
                <a:ext cx="55" cy="45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4" name="Freeform 184"/>
              <p:cNvSpPr>
                <a:spLocks/>
              </p:cNvSpPr>
              <p:nvPr/>
            </p:nvSpPr>
            <p:spPr bwMode="auto">
              <a:xfrm>
                <a:off x="3469" y="1224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5" name="Freeform 185"/>
              <p:cNvSpPr>
                <a:spLocks/>
              </p:cNvSpPr>
              <p:nvPr/>
            </p:nvSpPr>
            <p:spPr bwMode="auto">
              <a:xfrm>
                <a:off x="3491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6" name="Freeform 186"/>
              <p:cNvSpPr>
                <a:spLocks/>
              </p:cNvSpPr>
              <p:nvPr/>
            </p:nvSpPr>
            <p:spPr bwMode="auto">
              <a:xfrm>
                <a:off x="3513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7" name="Freeform 18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8" name="Freeform 18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9" name="Freeform 18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0" name="Freeform 19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1" name="Freeform 19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2" name="Freeform 19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3" name="Freeform 19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4" name="Freeform 19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5" name="Freeform 19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6" name="Freeform 19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7" name="Freeform 19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8" name="Freeform 19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9" name="Freeform 19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0" name="Freeform 20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1" name="Freeform 20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2" name="Freeform 20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3" name="Freeform 20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4" name="Freeform 20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5" name="Freeform 20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6" name="Freeform 20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7" name="Freeform 20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8" name="Freeform 20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9" name="Freeform 20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0" name="Freeform 210"/>
              <p:cNvSpPr>
                <a:spLocks/>
              </p:cNvSpPr>
              <p:nvPr/>
            </p:nvSpPr>
            <p:spPr bwMode="auto">
              <a:xfrm>
                <a:off x="3480" y="1198"/>
                <a:ext cx="44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1" name="Freeform 211"/>
              <p:cNvSpPr>
                <a:spLocks/>
              </p:cNvSpPr>
              <p:nvPr/>
            </p:nvSpPr>
            <p:spPr bwMode="auto">
              <a:xfrm>
                <a:off x="3502" y="1211"/>
                <a:ext cx="33" cy="26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2" name="Freeform 212"/>
              <p:cNvSpPr>
                <a:spLocks/>
              </p:cNvSpPr>
              <p:nvPr/>
            </p:nvSpPr>
            <p:spPr bwMode="auto">
              <a:xfrm>
                <a:off x="3513" y="1224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3" name="Freeform 213"/>
              <p:cNvSpPr>
                <a:spLocks/>
              </p:cNvSpPr>
              <p:nvPr/>
            </p:nvSpPr>
            <p:spPr bwMode="auto">
              <a:xfrm>
                <a:off x="3546" y="1256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4" name="Freeform 214"/>
              <p:cNvSpPr>
                <a:spLocks/>
              </p:cNvSpPr>
              <p:nvPr/>
            </p:nvSpPr>
            <p:spPr bwMode="auto">
              <a:xfrm>
                <a:off x="3513" y="1192"/>
                <a:ext cx="66" cy="77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5" name="Freeform 215"/>
              <p:cNvSpPr>
                <a:spLocks/>
              </p:cNvSpPr>
              <p:nvPr/>
            </p:nvSpPr>
            <p:spPr bwMode="auto">
              <a:xfrm>
                <a:off x="3601" y="1153"/>
                <a:ext cx="132" cy="70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6" name="Freeform 21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7" name="Freeform 21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8" name="Freeform 21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9" name="Freeform 21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0" name="Freeform 22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1" name="Freeform 22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2" name="Freeform 22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3" name="Freeform 22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4" name="Freeform 22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5" name="Freeform 22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6" name="Freeform 22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7" name="Freeform 22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8" name="Freeform 22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9" name="Freeform 22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0" name="Freeform 23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1" name="Freeform 23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2" name="Freeform 23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3" name="Freeform 23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4" name="Freeform 23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5" name="Freeform 23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6" name="Freeform 23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7" name="Freeform 23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8" name="Freeform 23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9" name="Freeform 239"/>
              <p:cNvSpPr>
                <a:spLocks/>
              </p:cNvSpPr>
              <p:nvPr/>
            </p:nvSpPr>
            <p:spPr bwMode="auto">
              <a:xfrm>
                <a:off x="3877" y="1383"/>
                <a:ext cx="50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0" name="Freeform 240"/>
              <p:cNvSpPr>
                <a:spLocks/>
              </p:cNvSpPr>
              <p:nvPr/>
            </p:nvSpPr>
            <p:spPr bwMode="auto">
              <a:xfrm>
                <a:off x="3860" y="1371"/>
                <a:ext cx="39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1" name="Freeform 241"/>
              <p:cNvSpPr>
                <a:spLocks/>
              </p:cNvSpPr>
              <p:nvPr/>
            </p:nvSpPr>
            <p:spPr bwMode="auto">
              <a:xfrm>
                <a:off x="3833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2" name="Freeform 242"/>
              <p:cNvSpPr>
                <a:spLocks/>
              </p:cNvSpPr>
              <p:nvPr/>
            </p:nvSpPr>
            <p:spPr bwMode="auto">
              <a:xfrm>
                <a:off x="3800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3" name="Freeform 243"/>
              <p:cNvSpPr>
                <a:spLocks/>
              </p:cNvSpPr>
              <p:nvPr/>
            </p:nvSpPr>
            <p:spPr bwMode="auto">
              <a:xfrm>
                <a:off x="3777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4" name="Freeform 244"/>
              <p:cNvSpPr>
                <a:spLocks/>
              </p:cNvSpPr>
              <p:nvPr/>
            </p:nvSpPr>
            <p:spPr bwMode="auto">
              <a:xfrm>
                <a:off x="3750" y="1307"/>
                <a:ext cx="50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5" name="Freeform 245"/>
              <p:cNvSpPr>
                <a:spLocks/>
              </p:cNvSpPr>
              <p:nvPr/>
            </p:nvSpPr>
            <p:spPr bwMode="auto">
              <a:xfrm>
                <a:off x="3733" y="1294"/>
                <a:ext cx="44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6" name="Freeform 24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7" name="Freeform 24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8" name="Freeform 24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9" name="Freeform 24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0" name="Freeform 25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1" name="Freeform 25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2" name="Freeform 25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3" name="Freeform 25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4" name="Freeform 25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5" name="Freeform 25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6" name="Freeform 25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7" name="Freeform 25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8" name="Freeform 25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9" name="Freeform 25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0" name="Freeform 26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1" name="Freeform 26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2" name="Freeform 26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3" name="Freeform 26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4" name="Freeform 26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5" name="Freeform 26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6" name="Freeform 26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7" name="Freeform 26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8" name="Freeform 26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9" name="Freeform 269"/>
              <p:cNvSpPr>
                <a:spLocks/>
              </p:cNvSpPr>
              <p:nvPr/>
            </p:nvSpPr>
            <p:spPr bwMode="auto">
              <a:xfrm>
                <a:off x="3877" y="1326"/>
                <a:ext cx="72" cy="102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0" name="Freeform 270"/>
              <p:cNvSpPr>
                <a:spLocks/>
              </p:cNvSpPr>
              <p:nvPr/>
            </p:nvSpPr>
            <p:spPr bwMode="auto">
              <a:xfrm>
                <a:off x="3844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1" name="Freeform 271"/>
              <p:cNvSpPr>
                <a:spLocks/>
              </p:cNvSpPr>
              <p:nvPr/>
            </p:nvSpPr>
            <p:spPr bwMode="auto">
              <a:xfrm>
                <a:off x="3827" y="1313"/>
                <a:ext cx="39" cy="96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2" name="Freeform 272"/>
              <p:cNvSpPr>
                <a:spLocks/>
              </p:cNvSpPr>
              <p:nvPr/>
            </p:nvSpPr>
            <p:spPr bwMode="auto">
              <a:xfrm>
                <a:off x="3800" y="1313"/>
                <a:ext cx="44" cy="83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3" name="Freeform 273"/>
              <p:cNvSpPr>
                <a:spLocks/>
              </p:cNvSpPr>
              <p:nvPr/>
            </p:nvSpPr>
            <p:spPr bwMode="auto">
              <a:xfrm>
                <a:off x="3777" y="1307"/>
                <a:ext cx="33" cy="77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4" name="Freeform 274"/>
              <p:cNvSpPr>
                <a:spLocks/>
              </p:cNvSpPr>
              <p:nvPr/>
            </p:nvSpPr>
            <p:spPr bwMode="auto">
              <a:xfrm>
                <a:off x="3750" y="1307"/>
                <a:ext cx="39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5" name="Freeform 275"/>
              <p:cNvSpPr>
                <a:spLocks/>
              </p:cNvSpPr>
              <p:nvPr/>
            </p:nvSpPr>
            <p:spPr bwMode="auto">
              <a:xfrm>
                <a:off x="3744" y="1307"/>
                <a:ext cx="33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6" name="Freeform 276"/>
              <p:cNvSpPr>
                <a:spLocks/>
              </p:cNvSpPr>
              <p:nvPr/>
            </p:nvSpPr>
            <p:spPr bwMode="auto">
              <a:xfrm>
                <a:off x="3733" y="1307"/>
                <a:ext cx="22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7" name="Freeform 277"/>
              <p:cNvSpPr>
                <a:spLocks/>
              </p:cNvSpPr>
              <p:nvPr/>
            </p:nvSpPr>
            <p:spPr bwMode="auto">
              <a:xfrm>
                <a:off x="3717" y="1307"/>
                <a:ext cx="28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8" name="Freeform 278"/>
              <p:cNvSpPr>
                <a:spLocks/>
              </p:cNvSpPr>
              <p:nvPr/>
            </p:nvSpPr>
            <p:spPr bwMode="auto">
              <a:xfrm>
                <a:off x="3706" y="1307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9" name="Freeform 279"/>
              <p:cNvSpPr>
                <a:spLocks/>
              </p:cNvSpPr>
              <p:nvPr/>
            </p:nvSpPr>
            <p:spPr bwMode="auto">
              <a:xfrm>
                <a:off x="3700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0" name="Freeform 280"/>
              <p:cNvSpPr>
                <a:spLocks/>
              </p:cNvSpPr>
              <p:nvPr/>
            </p:nvSpPr>
            <p:spPr bwMode="auto">
              <a:xfrm>
                <a:off x="3684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1" name="Freeform 281"/>
              <p:cNvSpPr>
                <a:spLocks/>
              </p:cNvSpPr>
              <p:nvPr/>
            </p:nvSpPr>
            <p:spPr bwMode="auto">
              <a:xfrm>
                <a:off x="3860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2" name="Freeform 282"/>
              <p:cNvSpPr>
                <a:spLocks/>
              </p:cNvSpPr>
              <p:nvPr/>
            </p:nvSpPr>
            <p:spPr bwMode="auto">
              <a:xfrm>
                <a:off x="3827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3" name="Freeform 283"/>
              <p:cNvSpPr>
                <a:spLocks/>
              </p:cNvSpPr>
              <p:nvPr/>
            </p:nvSpPr>
            <p:spPr bwMode="auto">
              <a:xfrm>
                <a:off x="3800" y="1268"/>
                <a:ext cx="61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4" name="Freeform 284"/>
              <p:cNvSpPr>
                <a:spLocks/>
              </p:cNvSpPr>
              <p:nvPr/>
            </p:nvSpPr>
            <p:spPr bwMode="auto">
              <a:xfrm>
                <a:off x="3788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5" name="Freeform 285"/>
              <p:cNvSpPr>
                <a:spLocks/>
              </p:cNvSpPr>
              <p:nvPr/>
            </p:nvSpPr>
            <p:spPr bwMode="auto">
              <a:xfrm>
                <a:off x="3766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6" name="Freeform 286"/>
              <p:cNvSpPr>
                <a:spLocks/>
              </p:cNvSpPr>
              <p:nvPr/>
            </p:nvSpPr>
            <p:spPr bwMode="auto">
              <a:xfrm>
                <a:off x="3750" y="1268"/>
                <a:ext cx="39" cy="70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7" name="Freeform 287"/>
              <p:cNvSpPr>
                <a:spLocks/>
              </p:cNvSpPr>
              <p:nvPr/>
            </p:nvSpPr>
            <p:spPr bwMode="auto">
              <a:xfrm>
                <a:off x="3744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8" name="Freeform 288"/>
              <p:cNvSpPr>
                <a:spLocks/>
              </p:cNvSpPr>
              <p:nvPr/>
            </p:nvSpPr>
            <p:spPr bwMode="auto">
              <a:xfrm>
                <a:off x="3717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9" name="Freeform 289"/>
              <p:cNvSpPr>
                <a:spLocks/>
              </p:cNvSpPr>
              <p:nvPr/>
            </p:nvSpPr>
            <p:spPr bwMode="auto">
              <a:xfrm>
                <a:off x="3706" y="1281"/>
                <a:ext cx="39" cy="45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0" name="Freeform 290"/>
              <p:cNvSpPr>
                <a:spLocks/>
              </p:cNvSpPr>
              <p:nvPr/>
            </p:nvSpPr>
            <p:spPr bwMode="auto">
              <a:xfrm>
                <a:off x="3706" y="1281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1" name="Freeform 291"/>
              <p:cNvSpPr>
                <a:spLocks/>
              </p:cNvSpPr>
              <p:nvPr/>
            </p:nvSpPr>
            <p:spPr bwMode="auto">
              <a:xfrm>
                <a:off x="3700" y="1281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2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22" cy="32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3" name="Freeform 29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4" name="Freeform 29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5" name="Freeform 29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6" name="Freeform 29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7" name="Freeform 29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8" name="Freeform 29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9" name="Freeform 29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0" name="Freeform 30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1" name="Freeform 30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2" name="Freeform 30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3" name="Freeform 30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4" name="Freeform 30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5" name="Freeform 30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6" name="Freeform 30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7" name="Freeform 30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8" name="Freeform 30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9" name="Freeform 30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0" name="Freeform 31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1" name="Freeform 31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2" name="Freeform 31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3" name="Freeform 31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4" name="Freeform 31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5" name="Freeform 31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6" name="Freeform 316"/>
              <p:cNvSpPr>
                <a:spLocks/>
              </p:cNvSpPr>
              <p:nvPr/>
            </p:nvSpPr>
            <p:spPr bwMode="auto">
              <a:xfrm>
                <a:off x="3833" y="1224"/>
                <a:ext cx="61" cy="45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7" name="Freeform 317"/>
              <p:cNvSpPr>
                <a:spLocks/>
              </p:cNvSpPr>
              <p:nvPr/>
            </p:nvSpPr>
            <p:spPr bwMode="auto">
              <a:xfrm>
                <a:off x="3827" y="1224"/>
                <a:ext cx="39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8" name="Freeform 318"/>
              <p:cNvSpPr>
                <a:spLocks/>
              </p:cNvSpPr>
              <p:nvPr/>
            </p:nvSpPr>
            <p:spPr bwMode="auto">
              <a:xfrm>
                <a:off x="3800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9" name="Freeform 319"/>
              <p:cNvSpPr>
                <a:spLocks/>
              </p:cNvSpPr>
              <p:nvPr/>
            </p:nvSpPr>
            <p:spPr bwMode="auto">
              <a:xfrm>
                <a:off x="3788" y="1249"/>
                <a:ext cx="39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0" name="Freeform 32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1" name="Freeform 32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2" name="Freeform 32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3" name="Freeform 32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4" name="Freeform 32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5" name="Freeform 32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6" name="Freeform 32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7" name="Freeform 32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8" name="Freeform 32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9" name="Freeform 32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0" name="Freeform 33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1" name="Freeform 33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2" name="Freeform 33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3" name="Freeform 33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4" name="Freeform 33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5" name="Freeform 33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6" name="Freeform 33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7" name="Freeform 33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8" name="Freeform 33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9" name="Freeform 33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0" name="Freeform 34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1" name="Freeform 34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2" name="Freeform 34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3" name="Freeform 343"/>
              <p:cNvSpPr>
                <a:spLocks/>
              </p:cNvSpPr>
              <p:nvPr/>
            </p:nvSpPr>
            <p:spPr bwMode="auto">
              <a:xfrm>
                <a:off x="3811" y="1198"/>
                <a:ext cx="50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4" name="Freeform 344"/>
              <p:cNvSpPr>
                <a:spLocks/>
              </p:cNvSpPr>
              <p:nvPr/>
            </p:nvSpPr>
            <p:spPr bwMode="auto">
              <a:xfrm>
                <a:off x="3800" y="1211"/>
                <a:ext cx="33" cy="26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5" name="Freeform 345"/>
              <p:cNvSpPr>
                <a:spLocks/>
              </p:cNvSpPr>
              <p:nvPr/>
            </p:nvSpPr>
            <p:spPr bwMode="auto">
              <a:xfrm>
                <a:off x="3788" y="1224"/>
                <a:ext cx="39" cy="13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6" name="Freeform 346"/>
              <p:cNvSpPr>
                <a:spLocks/>
              </p:cNvSpPr>
              <p:nvPr/>
            </p:nvSpPr>
            <p:spPr bwMode="auto">
              <a:xfrm>
                <a:off x="3750" y="1256"/>
                <a:ext cx="39" cy="26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7" name="Freeform 347"/>
              <p:cNvSpPr>
                <a:spLocks/>
              </p:cNvSpPr>
              <p:nvPr/>
            </p:nvSpPr>
            <p:spPr bwMode="auto">
              <a:xfrm>
                <a:off x="3750" y="1192"/>
                <a:ext cx="72" cy="77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8" name="Freeform 348"/>
              <p:cNvSpPr>
                <a:spLocks/>
              </p:cNvSpPr>
              <p:nvPr/>
            </p:nvSpPr>
            <p:spPr bwMode="auto">
              <a:xfrm>
                <a:off x="3403" y="1364"/>
                <a:ext cx="176" cy="237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9" name="Line 349"/>
              <p:cNvSpPr>
                <a:spLocks noChangeShapeType="1"/>
              </p:cNvSpPr>
              <p:nvPr/>
            </p:nvSpPr>
            <p:spPr bwMode="auto">
              <a:xfrm flipH="1">
                <a:off x="3480" y="1524"/>
                <a:ext cx="11" cy="13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0" name="Freeform 350"/>
              <p:cNvSpPr>
                <a:spLocks/>
              </p:cNvSpPr>
              <p:nvPr/>
            </p:nvSpPr>
            <p:spPr bwMode="auto">
              <a:xfrm>
                <a:off x="3480" y="1537"/>
                <a:ext cx="33" cy="6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1" name="Freeform 351"/>
              <p:cNvSpPr>
                <a:spLocks/>
              </p:cNvSpPr>
              <p:nvPr/>
            </p:nvSpPr>
            <p:spPr bwMode="auto">
              <a:xfrm>
                <a:off x="3480" y="1537"/>
                <a:ext cx="22" cy="6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2" name="Freeform 352"/>
              <p:cNvSpPr>
                <a:spLocks/>
              </p:cNvSpPr>
              <p:nvPr/>
            </p:nvSpPr>
            <p:spPr bwMode="auto">
              <a:xfrm>
                <a:off x="3480" y="1543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3" name="Freeform 353"/>
              <p:cNvSpPr>
                <a:spLocks/>
              </p:cNvSpPr>
              <p:nvPr/>
            </p:nvSpPr>
            <p:spPr bwMode="auto">
              <a:xfrm>
                <a:off x="3480" y="1556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4" name="Freeform 354"/>
              <p:cNvSpPr>
                <a:spLocks/>
              </p:cNvSpPr>
              <p:nvPr/>
            </p:nvSpPr>
            <p:spPr bwMode="auto">
              <a:xfrm>
                <a:off x="3491" y="1569"/>
                <a:ext cx="22" cy="13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5" name="Freeform 355"/>
              <p:cNvSpPr>
                <a:spLocks/>
              </p:cNvSpPr>
              <p:nvPr/>
            </p:nvSpPr>
            <p:spPr bwMode="auto">
              <a:xfrm>
                <a:off x="3860" y="1454"/>
                <a:ext cx="11" cy="26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6" name="Oval 356"/>
              <p:cNvSpPr>
                <a:spLocks noChangeArrowheads="1"/>
              </p:cNvSpPr>
              <p:nvPr/>
            </p:nvSpPr>
            <p:spPr bwMode="auto">
              <a:xfrm>
                <a:off x="3811" y="1467"/>
                <a:ext cx="83" cy="77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7" name="Freeform 357"/>
              <p:cNvSpPr>
                <a:spLocks/>
              </p:cNvSpPr>
              <p:nvPr/>
            </p:nvSpPr>
            <p:spPr bwMode="auto">
              <a:xfrm>
                <a:off x="3811" y="1492"/>
                <a:ext cx="83" cy="32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8" name="Freeform 358"/>
              <p:cNvSpPr>
                <a:spLocks/>
              </p:cNvSpPr>
              <p:nvPr/>
            </p:nvSpPr>
            <p:spPr bwMode="auto">
              <a:xfrm>
                <a:off x="3844" y="1428"/>
                <a:ext cx="33" cy="38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9" name="Freeform 359"/>
              <p:cNvSpPr>
                <a:spLocks/>
              </p:cNvSpPr>
              <p:nvPr/>
            </p:nvSpPr>
            <p:spPr bwMode="auto">
              <a:xfrm>
                <a:off x="3750" y="1499"/>
                <a:ext cx="143" cy="58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0" name="Oval 360"/>
              <p:cNvSpPr>
                <a:spLocks noChangeArrowheads="1"/>
              </p:cNvSpPr>
              <p:nvPr/>
            </p:nvSpPr>
            <p:spPr bwMode="auto">
              <a:xfrm>
                <a:off x="3612" y="1096"/>
                <a:ext cx="105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1" name="Freeform 361"/>
              <p:cNvSpPr>
                <a:spLocks/>
              </p:cNvSpPr>
              <p:nvPr/>
            </p:nvSpPr>
            <p:spPr bwMode="auto">
              <a:xfrm>
                <a:off x="3596" y="994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2" name="Freeform 362"/>
              <p:cNvSpPr>
                <a:spLocks/>
              </p:cNvSpPr>
              <p:nvPr/>
            </p:nvSpPr>
            <p:spPr bwMode="auto">
              <a:xfrm>
                <a:off x="3645" y="923"/>
                <a:ext cx="39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3" name="Freeform 363"/>
              <p:cNvSpPr>
                <a:spLocks/>
              </p:cNvSpPr>
              <p:nvPr/>
            </p:nvSpPr>
            <p:spPr bwMode="auto">
              <a:xfrm>
                <a:off x="3596" y="1025"/>
                <a:ext cx="149" cy="58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4" name="Freeform 364"/>
              <p:cNvSpPr>
                <a:spLocks noEditPoints="1"/>
              </p:cNvSpPr>
              <p:nvPr/>
            </p:nvSpPr>
            <p:spPr bwMode="auto">
              <a:xfrm>
                <a:off x="3673" y="994"/>
                <a:ext cx="61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5" name="Freeform 365"/>
              <p:cNvSpPr>
                <a:spLocks noEditPoints="1"/>
              </p:cNvSpPr>
              <p:nvPr/>
            </p:nvSpPr>
            <p:spPr bwMode="auto">
              <a:xfrm>
                <a:off x="3596" y="994"/>
                <a:ext cx="72" cy="58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6" name="Freeform 366"/>
              <p:cNvSpPr>
                <a:spLocks/>
              </p:cNvSpPr>
              <p:nvPr/>
            </p:nvSpPr>
            <p:spPr bwMode="auto">
              <a:xfrm>
                <a:off x="3645" y="968"/>
                <a:ext cx="39" cy="109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7" name="Oval 367"/>
              <p:cNvSpPr>
                <a:spLocks noChangeArrowheads="1"/>
              </p:cNvSpPr>
              <p:nvPr/>
            </p:nvSpPr>
            <p:spPr bwMode="auto">
              <a:xfrm>
                <a:off x="3629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8" name="Oval 368"/>
              <p:cNvSpPr>
                <a:spLocks noChangeArrowheads="1"/>
              </p:cNvSpPr>
              <p:nvPr/>
            </p:nvSpPr>
            <p:spPr bwMode="auto">
              <a:xfrm>
                <a:off x="3612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9" name="Oval 369"/>
              <p:cNvSpPr>
                <a:spLocks noChangeArrowheads="1"/>
              </p:cNvSpPr>
              <p:nvPr/>
            </p:nvSpPr>
            <p:spPr bwMode="auto">
              <a:xfrm>
                <a:off x="3684" y="1077"/>
                <a:ext cx="22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0" name="Oval 370"/>
              <p:cNvSpPr>
                <a:spLocks noChangeArrowheads="1"/>
              </p:cNvSpPr>
              <p:nvPr/>
            </p:nvSpPr>
            <p:spPr bwMode="auto">
              <a:xfrm>
                <a:off x="3706" y="1077"/>
                <a:ext cx="11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1" name="Oval 371"/>
              <p:cNvSpPr>
                <a:spLocks noChangeArrowheads="1"/>
              </p:cNvSpPr>
              <p:nvPr/>
            </p:nvSpPr>
            <p:spPr bwMode="auto">
              <a:xfrm>
                <a:off x="3667" y="1077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2" name="Oval 372"/>
              <p:cNvSpPr>
                <a:spLocks noChangeArrowheads="1"/>
              </p:cNvSpPr>
              <p:nvPr/>
            </p:nvSpPr>
            <p:spPr bwMode="auto">
              <a:xfrm>
                <a:off x="3601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3" name="Oval 373"/>
              <p:cNvSpPr>
                <a:spLocks noChangeArrowheads="1"/>
              </p:cNvSpPr>
              <p:nvPr/>
            </p:nvSpPr>
            <p:spPr bwMode="auto">
              <a:xfrm>
                <a:off x="3612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4" name="Oval 374"/>
              <p:cNvSpPr>
                <a:spLocks noChangeArrowheads="1"/>
              </p:cNvSpPr>
              <p:nvPr/>
            </p:nvSpPr>
            <p:spPr bwMode="auto">
              <a:xfrm>
                <a:off x="3717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5" name="Oval 375"/>
              <p:cNvSpPr>
                <a:spLocks noChangeArrowheads="1"/>
              </p:cNvSpPr>
              <p:nvPr/>
            </p:nvSpPr>
            <p:spPr bwMode="auto">
              <a:xfrm>
                <a:off x="3706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6" name="Freeform 376"/>
              <p:cNvSpPr>
                <a:spLocks/>
              </p:cNvSpPr>
              <p:nvPr/>
            </p:nvSpPr>
            <p:spPr bwMode="auto">
              <a:xfrm>
                <a:off x="3596" y="1038"/>
                <a:ext cx="6" cy="26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7" name="Freeform 377"/>
              <p:cNvSpPr>
                <a:spLocks/>
              </p:cNvSpPr>
              <p:nvPr/>
            </p:nvSpPr>
            <p:spPr bwMode="auto">
              <a:xfrm>
                <a:off x="3733" y="1038"/>
                <a:ext cx="11" cy="26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8" name="Oval 378"/>
              <p:cNvSpPr>
                <a:spLocks noChangeArrowheads="1"/>
              </p:cNvSpPr>
              <p:nvPr/>
            </p:nvSpPr>
            <p:spPr bwMode="auto">
              <a:xfrm>
                <a:off x="3645" y="968"/>
                <a:ext cx="39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9" name="Oval 379"/>
              <p:cNvSpPr>
                <a:spLocks noChangeArrowheads="1"/>
              </p:cNvSpPr>
              <p:nvPr/>
            </p:nvSpPr>
            <p:spPr bwMode="auto">
              <a:xfrm>
                <a:off x="3667" y="994"/>
                <a:ext cx="6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0" name="Oval 380"/>
              <p:cNvSpPr>
                <a:spLocks noChangeArrowheads="1"/>
              </p:cNvSpPr>
              <p:nvPr/>
            </p:nvSpPr>
            <p:spPr bwMode="auto">
              <a:xfrm>
                <a:off x="3667" y="1006"/>
                <a:ext cx="6" cy="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1" name="Oval 381"/>
              <p:cNvSpPr>
                <a:spLocks noChangeArrowheads="1"/>
              </p:cNvSpPr>
              <p:nvPr/>
            </p:nvSpPr>
            <p:spPr bwMode="auto">
              <a:xfrm>
                <a:off x="3667" y="1019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2" name="Freeform 382"/>
              <p:cNvSpPr>
                <a:spLocks/>
              </p:cNvSpPr>
              <p:nvPr/>
            </p:nvSpPr>
            <p:spPr bwMode="auto">
              <a:xfrm>
                <a:off x="3458" y="1198"/>
                <a:ext cx="55" cy="26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3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5" cy="19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4" name="Freeform 384"/>
              <p:cNvSpPr>
                <a:spLocks/>
              </p:cNvSpPr>
              <p:nvPr/>
            </p:nvSpPr>
            <p:spPr bwMode="auto">
              <a:xfrm>
                <a:off x="3546" y="1134"/>
                <a:ext cx="55" cy="45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5" name="Freeform 385"/>
              <p:cNvSpPr>
                <a:spLocks/>
              </p:cNvSpPr>
              <p:nvPr/>
            </p:nvSpPr>
            <p:spPr bwMode="auto">
              <a:xfrm>
                <a:off x="3563" y="1051"/>
                <a:ext cx="110" cy="77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6" name="Freeform 386"/>
              <p:cNvSpPr>
                <a:spLocks/>
              </p:cNvSpPr>
              <p:nvPr/>
            </p:nvSpPr>
            <p:spPr bwMode="auto">
              <a:xfrm>
                <a:off x="3546" y="1096"/>
                <a:ext cx="55" cy="83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7" name="Freeform 387"/>
              <p:cNvSpPr>
                <a:spLocks/>
              </p:cNvSpPr>
              <p:nvPr/>
            </p:nvSpPr>
            <p:spPr bwMode="auto">
              <a:xfrm>
                <a:off x="3513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8" name="Freeform 388"/>
              <p:cNvSpPr>
                <a:spLocks/>
              </p:cNvSpPr>
              <p:nvPr/>
            </p:nvSpPr>
            <p:spPr bwMode="auto">
              <a:xfrm>
                <a:off x="3579" y="1121"/>
                <a:ext cx="88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9" name="Freeform 389"/>
              <p:cNvSpPr>
                <a:spLocks/>
              </p:cNvSpPr>
              <p:nvPr/>
            </p:nvSpPr>
            <p:spPr bwMode="auto">
              <a:xfrm>
                <a:off x="3596" y="1109"/>
                <a:ext cx="77" cy="32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0" name="Freeform 390"/>
              <p:cNvSpPr>
                <a:spLocks/>
              </p:cNvSpPr>
              <p:nvPr/>
            </p:nvSpPr>
            <p:spPr bwMode="auto">
              <a:xfrm>
                <a:off x="3568" y="1109"/>
                <a:ext cx="33" cy="26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1" name="Freeform 391"/>
              <p:cNvSpPr>
                <a:spLocks/>
              </p:cNvSpPr>
              <p:nvPr/>
            </p:nvSpPr>
            <p:spPr bwMode="auto">
              <a:xfrm>
                <a:off x="3827" y="1198"/>
                <a:ext cx="50" cy="26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2" name="Freeform 392"/>
              <p:cNvSpPr>
                <a:spLocks/>
              </p:cNvSpPr>
              <p:nvPr/>
            </p:nvSpPr>
            <p:spPr bwMode="auto">
              <a:xfrm>
                <a:off x="3744" y="1134"/>
                <a:ext cx="99" cy="19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3" name="Freeform 393"/>
              <p:cNvSpPr>
                <a:spLocks/>
              </p:cNvSpPr>
              <p:nvPr/>
            </p:nvSpPr>
            <p:spPr bwMode="auto">
              <a:xfrm>
                <a:off x="3733" y="1134"/>
                <a:ext cx="55" cy="45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4" name="Freeform 394"/>
              <p:cNvSpPr>
                <a:spLocks/>
              </p:cNvSpPr>
              <p:nvPr/>
            </p:nvSpPr>
            <p:spPr bwMode="auto">
              <a:xfrm>
                <a:off x="3667" y="1051"/>
                <a:ext cx="110" cy="77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5" name="Freeform 395"/>
              <p:cNvSpPr>
                <a:spLocks/>
              </p:cNvSpPr>
              <p:nvPr/>
            </p:nvSpPr>
            <p:spPr bwMode="auto">
              <a:xfrm>
                <a:off x="3733" y="1096"/>
                <a:ext cx="55" cy="83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6" name="Freeform 396"/>
              <p:cNvSpPr>
                <a:spLocks/>
              </p:cNvSpPr>
              <p:nvPr/>
            </p:nvSpPr>
            <p:spPr bwMode="auto">
              <a:xfrm>
                <a:off x="3744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7" name="Freeform 397"/>
              <p:cNvSpPr>
                <a:spLocks/>
              </p:cNvSpPr>
              <p:nvPr/>
            </p:nvSpPr>
            <p:spPr bwMode="auto">
              <a:xfrm>
                <a:off x="3673" y="1121"/>
                <a:ext cx="77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8" name="Freeform 398"/>
              <p:cNvSpPr>
                <a:spLocks/>
              </p:cNvSpPr>
              <p:nvPr/>
            </p:nvSpPr>
            <p:spPr bwMode="auto">
              <a:xfrm>
                <a:off x="3667" y="1109"/>
                <a:ext cx="77" cy="32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9" name="Freeform 399"/>
              <p:cNvSpPr>
                <a:spLocks/>
              </p:cNvSpPr>
              <p:nvPr/>
            </p:nvSpPr>
            <p:spPr bwMode="auto">
              <a:xfrm>
                <a:off x="3733" y="1109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0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3" cy="518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1" name="Oval 401"/>
              <p:cNvSpPr>
                <a:spLocks noChangeArrowheads="1"/>
              </p:cNvSpPr>
              <p:nvPr/>
            </p:nvSpPr>
            <p:spPr bwMode="auto">
              <a:xfrm>
                <a:off x="3601" y="1326"/>
                <a:ext cx="132" cy="128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en-US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2" name="Freeform 402"/>
              <p:cNvSpPr>
                <a:spLocks/>
              </p:cNvSpPr>
              <p:nvPr/>
            </p:nvSpPr>
            <p:spPr bwMode="auto">
              <a:xfrm>
                <a:off x="3612" y="1339"/>
                <a:ext cx="94" cy="83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8" name="Freeform 403"/>
            <p:cNvSpPr>
              <a:spLocks noEditPoints="1"/>
            </p:cNvSpPr>
            <p:nvPr/>
          </p:nvSpPr>
          <p:spPr bwMode="auto">
            <a:xfrm>
              <a:off x="1202" y="3334"/>
              <a:ext cx="1323" cy="37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2087" tIns="6044" rIns="12087" bIns="6044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37276">
                <a:defRPr/>
              </a:pPr>
              <a:endParaRPr lang="ru-RU" sz="15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9" name="Group 404"/>
            <p:cNvGrpSpPr>
              <a:grpSpLocks/>
            </p:cNvGrpSpPr>
            <p:nvPr/>
          </p:nvGrpSpPr>
          <p:grpSpPr bwMode="auto">
            <a:xfrm>
              <a:off x="1112" y="2159"/>
              <a:ext cx="1453" cy="1182"/>
              <a:chOff x="4423" y="1252"/>
              <a:chExt cx="1453" cy="1182"/>
            </a:xfrm>
          </p:grpSpPr>
          <p:sp>
            <p:nvSpPr>
              <p:cNvPr id="826" name="Freeform 405"/>
              <p:cNvSpPr>
                <a:spLocks noEditPoints="1"/>
              </p:cNvSpPr>
              <p:nvPr/>
            </p:nvSpPr>
            <p:spPr bwMode="auto">
              <a:xfrm>
                <a:off x="4425" y="1251"/>
                <a:ext cx="1449" cy="1125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2" name="Freeform 406"/>
              <p:cNvSpPr>
                <a:spLocks noEditPoints="1"/>
              </p:cNvSpPr>
              <p:nvPr/>
            </p:nvSpPr>
            <p:spPr bwMode="auto">
              <a:xfrm>
                <a:off x="4474" y="1328"/>
                <a:ext cx="1339" cy="1087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3" name="Freeform 407"/>
              <p:cNvSpPr>
                <a:spLocks noEditPoints="1"/>
              </p:cNvSpPr>
              <p:nvPr/>
            </p:nvSpPr>
            <p:spPr bwMode="auto">
              <a:xfrm>
                <a:off x="4541" y="1430"/>
                <a:ext cx="1201" cy="1004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276">
                  <a:defRPr/>
                </a:pPr>
                <a:endParaRPr lang="ru-RU" sz="15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80" name="Oval 408"/>
            <p:cNvSpPr>
              <a:spLocks noChangeArrowheads="1"/>
            </p:cNvSpPr>
            <p:nvPr/>
          </p:nvSpPr>
          <p:spPr bwMode="auto">
            <a:xfrm>
              <a:off x="2712" y="2714"/>
              <a:ext cx="121" cy="128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2084" tIns="6043" rIns="12084" bIns="6043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37276">
                <a:defRPr/>
              </a:pPr>
              <a:endParaRPr lang="en-US" sz="15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3" name="Oval 409"/>
            <p:cNvSpPr>
              <a:spLocks noChangeArrowheads="1"/>
            </p:cNvSpPr>
            <p:nvPr/>
          </p:nvSpPr>
          <p:spPr bwMode="auto">
            <a:xfrm>
              <a:off x="800" y="2701"/>
              <a:ext cx="116" cy="128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2084" tIns="6043" rIns="12084" bIns="6043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37276">
                <a:defRPr/>
              </a:pPr>
              <a:endParaRPr lang="en-US" sz="15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" name="Прямоугольник 347"/>
          <p:cNvSpPr/>
          <p:nvPr/>
        </p:nvSpPr>
        <p:spPr>
          <a:xfrm>
            <a:off x="1" y="-1"/>
            <a:ext cx="9143999" cy="36228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ru-RU" sz="788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ОБСТАНОВКА ПО РИСКУ НАРУШЕНИЯ ЭЛЕКТРОСНАБЖЕНИЯ НА ТЕРРИТОРИИ МО ЛАБИНСКИЙ РАЙОН НА ПРЕДСТОЯЩИЙ ПЕРИОД </a:t>
            </a:r>
          </a:p>
          <a:p>
            <a:pPr algn="ctr"/>
            <a:r>
              <a:rPr lang="ru-RU" sz="788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 использованием АИУС РСЧС, </a:t>
            </a:r>
            <a:r>
              <a:rPr lang="en-US" sz="788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Windy</a:t>
            </a:r>
            <a:r>
              <a:rPr lang="ru-RU" sz="788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88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Ventusky</a:t>
            </a:r>
            <a:r>
              <a:rPr lang="ru-RU" sz="788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788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Геопортала</a:t>
            </a:r>
            <a:r>
              <a:rPr lang="ru-RU" sz="788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САЦ Минэнерго)</a:t>
            </a:r>
          </a:p>
        </p:txBody>
      </p:sp>
      <p:pic>
        <p:nvPicPr>
          <p:cNvPr id="406" name="Рисунок 40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76" y="29884"/>
            <a:ext cx="779922" cy="325770"/>
          </a:xfrm>
          <a:prstGeom prst="rect">
            <a:avLst/>
          </a:prstGeom>
        </p:spPr>
      </p:pic>
      <p:pic>
        <p:nvPicPr>
          <p:cNvPr id="409" name="Рисунок 40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47" y="74446"/>
            <a:ext cx="397412" cy="262398"/>
          </a:xfrm>
          <a:prstGeom prst="rect">
            <a:avLst/>
          </a:prstGeom>
        </p:spPr>
      </p:pic>
      <p:sp>
        <p:nvSpPr>
          <p:cNvPr id="393" name="Скругленный прямоугольник 392"/>
          <p:cNvSpPr/>
          <p:nvPr/>
        </p:nvSpPr>
        <p:spPr>
          <a:xfrm>
            <a:off x="4122007" y="984778"/>
            <a:ext cx="395868" cy="13939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7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А136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66587" y="2861941"/>
            <a:ext cx="803015" cy="13102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88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Лабинск</a:t>
            </a:r>
          </a:p>
        </p:txBody>
      </p:sp>
      <p:sp>
        <p:nvSpPr>
          <p:cNvPr id="398" name="Text Box 182"/>
          <p:cNvSpPr txBox="1">
            <a:spLocks noChangeArrowheads="1"/>
          </p:cNvSpPr>
          <p:nvPr/>
        </p:nvSpPr>
        <p:spPr bwMode="auto">
          <a:xfrm>
            <a:off x="3804625" y="3491390"/>
            <a:ext cx="402148" cy="74590"/>
          </a:xfrm>
          <a:prstGeom prst="rect">
            <a:avLst/>
          </a:prstGeom>
          <a:solidFill>
            <a:srgbClr val="00B0F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4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220 </a:t>
            </a:r>
            <a:r>
              <a:rPr lang="ru-RU" altLang="ru-RU" sz="4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4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" name="Text Box 182"/>
          <p:cNvSpPr txBox="1">
            <a:spLocks noChangeArrowheads="1"/>
          </p:cNvSpPr>
          <p:nvPr/>
        </p:nvSpPr>
        <p:spPr bwMode="auto">
          <a:xfrm>
            <a:off x="5568950" y="2039256"/>
            <a:ext cx="401268" cy="74590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4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 </a:t>
            </a:r>
            <a:r>
              <a:rPr lang="ru-RU" altLang="ru-RU" sz="4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4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19" name="Группа 418"/>
          <p:cNvGrpSpPr/>
          <p:nvPr/>
        </p:nvGrpSpPr>
        <p:grpSpPr>
          <a:xfrm>
            <a:off x="4689016" y="388136"/>
            <a:ext cx="2081882" cy="839417"/>
            <a:chOff x="6414377" y="4934086"/>
            <a:chExt cx="2611576" cy="578724"/>
          </a:xfrm>
        </p:grpSpPr>
        <p:sp>
          <p:nvSpPr>
            <p:cNvPr id="420" name="Rectangle 84"/>
            <p:cNvSpPr>
              <a:spLocks noChangeArrowheads="1"/>
            </p:cNvSpPr>
            <p:nvPr/>
          </p:nvSpPr>
          <p:spPr bwMode="auto">
            <a:xfrm>
              <a:off x="6414377" y="4934086"/>
              <a:ext cx="2608288" cy="223427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46620" tIns="23309" rIns="46620" bIns="23309">
              <a:spAutoFit/>
            </a:bodyPr>
            <a:lstStyle/>
            <a:p>
              <a:pPr algn="ctr" defTabSz="466725" eaLnBrk="0" hangingPunct="0"/>
              <a:r>
                <a:rPr lang="ru-RU" sz="9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наихудшему сценарию в зону отключения попадают:</a:t>
              </a:r>
            </a:p>
          </p:txBody>
        </p:sp>
        <p:sp>
          <p:nvSpPr>
            <p:cNvPr id="421" name="Text Box 830"/>
            <p:cNvSpPr txBox="1">
              <a:spLocks noChangeArrowheads="1"/>
            </p:cNvSpPr>
            <p:nvPr/>
          </p:nvSpPr>
          <p:spPr bwMode="auto">
            <a:xfrm>
              <a:off x="6417666" y="5162389"/>
              <a:ext cx="2608287" cy="35042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46156" tIns="23078" rIns="46156" bIns="23078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58339">
                <a:defRPr/>
              </a:pPr>
              <a:r>
                <a:rPr lang="ru-RU" sz="7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населенных пунктов – 41; </a:t>
              </a:r>
            </a:p>
            <a:p>
              <a:pPr defTabSz="958339">
                <a:defRPr/>
              </a:pPr>
              <a:r>
                <a:rPr lang="ru-RU" sz="7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население – 104 430 чел.</a:t>
              </a:r>
            </a:p>
            <a:p>
              <a:pPr defTabSz="958339">
                <a:defRPr/>
              </a:pPr>
              <a:r>
                <a:rPr lang="ru-RU" sz="7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дома – 39 741;</a:t>
              </a:r>
            </a:p>
            <a:p>
              <a:pPr defTabSz="958339">
                <a:defRPr/>
              </a:pPr>
              <a:r>
                <a:rPr lang="ru-RU" sz="7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СЗО – 153</a:t>
              </a:r>
              <a:r>
                <a:rPr lang="ru-RU" sz="750" i="1" dirty="0"/>
                <a:t>.</a:t>
              </a:r>
            </a:p>
          </p:txBody>
        </p:sp>
      </p:grpSp>
      <p:grpSp>
        <p:nvGrpSpPr>
          <p:cNvPr id="422" name="Группа 421"/>
          <p:cNvGrpSpPr/>
          <p:nvPr/>
        </p:nvGrpSpPr>
        <p:grpSpPr>
          <a:xfrm>
            <a:off x="2585483" y="385244"/>
            <a:ext cx="2081374" cy="833123"/>
            <a:chOff x="6426568" y="5043085"/>
            <a:chExt cx="2610938" cy="551323"/>
          </a:xfrm>
        </p:grpSpPr>
        <p:sp>
          <p:nvSpPr>
            <p:cNvPr id="423" name="Rectangle 84"/>
            <p:cNvSpPr>
              <a:spLocks noChangeArrowheads="1"/>
            </p:cNvSpPr>
            <p:nvPr/>
          </p:nvSpPr>
          <p:spPr bwMode="auto">
            <a:xfrm>
              <a:off x="6426568" y="5043085"/>
              <a:ext cx="2608287" cy="214456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46620" tIns="23309" rIns="46620" bIns="23309">
              <a:spAutoFit/>
            </a:bodyPr>
            <a:lstStyle/>
            <a:p>
              <a:pPr algn="ctr" defTabSz="466725" eaLnBrk="0" hangingPunct="0"/>
              <a:r>
                <a:rPr lang="ru-RU" sz="9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наиболее вероятному сценарию в зону отключения попадают:</a:t>
              </a:r>
            </a:p>
          </p:txBody>
        </p:sp>
        <p:sp>
          <p:nvSpPr>
            <p:cNvPr id="424" name="Text Box 830"/>
            <p:cNvSpPr txBox="1">
              <a:spLocks noChangeArrowheads="1"/>
            </p:cNvSpPr>
            <p:nvPr/>
          </p:nvSpPr>
          <p:spPr bwMode="auto">
            <a:xfrm>
              <a:off x="6429219" y="5258057"/>
              <a:ext cx="2608287" cy="33635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46156" tIns="23078" rIns="46156" bIns="23078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58339">
                <a:defRPr/>
              </a:pPr>
              <a:r>
                <a:rPr lang="ru-RU" sz="7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населенных пунктов – 13;</a:t>
              </a:r>
            </a:p>
            <a:p>
              <a:pPr defTabSz="958339">
                <a:defRPr/>
              </a:pPr>
              <a:r>
                <a:rPr lang="ru-RU" sz="7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население – 34 810 чел.</a:t>
              </a:r>
            </a:p>
            <a:p>
              <a:pPr defTabSz="958339">
                <a:defRPr/>
              </a:pPr>
              <a:r>
                <a:rPr lang="ru-RU" sz="7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дома – 13 247;</a:t>
              </a:r>
            </a:p>
            <a:p>
              <a:pPr defTabSz="958339">
                <a:defRPr/>
              </a:pPr>
              <a:r>
                <a:rPr lang="ru-RU" sz="7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СЗО – 51</a:t>
              </a:r>
              <a:r>
                <a:rPr lang="ru-RU" sz="750" i="1" dirty="0"/>
                <a:t>.</a:t>
              </a:r>
            </a:p>
          </p:txBody>
        </p:sp>
      </p:grpSp>
      <p:sp>
        <p:nvSpPr>
          <p:cNvPr id="428" name="Прямоугольник 427"/>
          <p:cNvSpPr/>
          <p:nvPr/>
        </p:nvSpPr>
        <p:spPr>
          <a:xfrm>
            <a:off x="6843713" y="367068"/>
            <a:ext cx="2299811" cy="24971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>
            <a:solidFill>
              <a:schemeClr val="tx1"/>
            </a:solidFill>
            <a:miter lim="800000"/>
            <a:headEnd/>
            <a:tailEnd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ru-RU" sz="82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ЛЭП, электростанций и подстанций МО </a:t>
            </a:r>
            <a:r>
              <a:rPr lang="ru-RU" sz="82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Лабинский</a:t>
            </a:r>
            <a:r>
              <a:rPr lang="ru-RU" sz="82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</p:txBody>
      </p:sp>
      <p:grpSp>
        <p:nvGrpSpPr>
          <p:cNvPr id="429" name="Группа 428"/>
          <p:cNvGrpSpPr/>
          <p:nvPr/>
        </p:nvGrpSpPr>
        <p:grpSpPr>
          <a:xfrm>
            <a:off x="522" y="3878819"/>
            <a:ext cx="1687484" cy="1271210"/>
            <a:chOff x="6897577" y="5151121"/>
            <a:chExt cx="2249979" cy="1694946"/>
          </a:xfrm>
        </p:grpSpPr>
        <p:grpSp>
          <p:nvGrpSpPr>
            <p:cNvPr id="430" name="Группа 1145"/>
            <p:cNvGrpSpPr/>
            <p:nvPr/>
          </p:nvGrpSpPr>
          <p:grpSpPr>
            <a:xfrm>
              <a:off x="6897577" y="5151121"/>
              <a:ext cx="2249979" cy="1694946"/>
              <a:chOff x="6759625" y="4893992"/>
              <a:chExt cx="2096871" cy="1946188"/>
            </a:xfrm>
          </p:grpSpPr>
          <p:sp>
            <p:nvSpPr>
              <p:cNvPr id="447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506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8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2" cy="2897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0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449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675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506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31" name="Text Box 97"/>
            <p:cNvSpPr txBox="1">
              <a:spLocks noChangeArrowheads="1"/>
            </p:cNvSpPr>
            <p:nvPr/>
          </p:nvSpPr>
          <p:spPr bwMode="auto">
            <a:xfrm>
              <a:off x="7463224" y="6343009"/>
              <a:ext cx="1642490" cy="2007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506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Трансформаторные подстанции</a:t>
              </a:r>
            </a:p>
          </p:txBody>
        </p:sp>
        <p:sp>
          <p:nvSpPr>
            <p:cNvPr id="432" name="Text Box 97"/>
            <p:cNvSpPr txBox="1">
              <a:spLocks noChangeArrowheads="1"/>
            </p:cNvSpPr>
            <p:nvPr/>
          </p:nvSpPr>
          <p:spPr bwMode="auto">
            <a:xfrm>
              <a:off x="7463224" y="6583916"/>
              <a:ext cx="1642490" cy="2007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506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Электростанции</a:t>
              </a:r>
            </a:p>
          </p:txBody>
        </p:sp>
        <p:cxnSp>
          <p:nvCxnSpPr>
            <p:cNvPr id="433" name="Прямая со стрелкой 432"/>
            <p:cNvCxnSpPr/>
            <p:nvPr/>
          </p:nvCxnSpPr>
          <p:spPr>
            <a:xfrm>
              <a:off x="7050504" y="5742907"/>
              <a:ext cx="296779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4" name="Text Box 97"/>
            <p:cNvSpPr txBox="1">
              <a:spLocks noChangeArrowheads="1"/>
            </p:cNvSpPr>
            <p:nvPr/>
          </p:nvSpPr>
          <p:spPr bwMode="auto">
            <a:xfrm>
              <a:off x="7463224" y="5642505"/>
              <a:ext cx="1642490" cy="2007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506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35 </a:t>
              </a:r>
              <a:r>
                <a:rPr lang="ru-RU" altLang="ru-RU" sz="506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506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435" name="Прямая со стрелкой 434"/>
            <p:cNvCxnSpPr/>
            <p:nvPr/>
          </p:nvCxnSpPr>
          <p:spPr>
            <a:xfrm>
              <a:off x="7050504" y="5986921"/>
              <a:ext cx="296779" cy="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6" name="Text Box 97"/>
            <p:cNvSpPr txBox="1">
              <a:spLocks noChangeArrowheads="1"/>
            </p:cNvSpPr>
            <p:nvPr/>
          </p:nvSpPr>
          <p:spPr bwMode="auto">
            <a:xfrm>
              <a:off x="7463224" y="5886519"/>
              <a:ext cx="1642490" cy="2007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506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220 </a:t>
              </a:r>
              <a:r>
                <a:rPr lang="ru-RU" altLang="ru-RU" sz="506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506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437" name="Прямая со стрелкой 436"/>
            <p:cNvCxnSpPr/>
            <p:nvPr/>
          </p:nvCxnSpPr>
          <p:spPr>
            <a:xfrm>
              <a:off x="7050504" y="6191763"/>
              <a:ext cx="296779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8" name="Text Box 97"/>
            <p:cNvSpPr txBox="1">
              <a:spLocks noChangeArrowheads="1"/>
            </p:cNvSpPr>
            <p:nvPr/>
          </p:nvSpPr>
          <p:spPr bwMode="auto">
            <a:xfrm>
              <a:off x="7463224" y="6091361"/>
              <a:ext cx="1642490" cy="2007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506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110 </a:t>
              </a:r>
              <a:r>
                <a:rPr lang="ru-RU" altLang="ru-RU" sz="506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506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439" name="Группа 438"/>
            <p:cNvGrpSpPr/>
            <p:nvPr/>
          </p:nvGrpSpPr>
          <p:grpSpPr>
            <a:xfrm>
              <a:off x="7126704" y="6328370"/>
              <a:ext cx="168841" cy="200804"/>
              <a:chOff x="7198893" y="6400559"/>
              <a:chExt cx="168841" cy="200804"/>
            </a:xfrm>
          </p:grpSpPr>
          <p:sp>
            <p:nvSpPr>
              <p:cNvPr id="445" name="Скругленный прямоугольник 444"/>
              <p:cNvSpPr/>
              <p:nvPr/>
            </p:nvSpPr>
            <p:spPr>
              <a:xfrm>
                <a:off x="7198893" y="6400559"/>
                <a:ext cx="168841" cy="2008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13"/>
              </a:p>
            </p:txBody>
          </p:sp>
          <p:sp>
            <p:nvSpPr>
              <p:cNvPr id="446" name="Овал 445"/>
              <p:cNvSpPr/>
              <p:nvPr/>
            </p:nvSpPr>
            <p:spPr>
              <a:xfrm>
                <a:off x="7222956" y="6436359"/>
                <a:ext cx="126630" cy="1395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13"/>
              </a:p>
            </p:txBody>
          </p:sp>
        </p:grpSp>
        <p:grpSp>
          <p:nvGrpSpPr>
            <p:cNvPr id="440" name="Группа 439"/>
            <p:cNvGrpSpPr/>
            <p:nvPr/>
          </p:nvGrpSpPr>
          <p:grpSpPr>
            <a:xfrm>
              <a:off x="7126704" y="6595810"/>
              <a:ext cx="168841" cy="200804"/>
              <a:chOff x="7142746" y="6595810"/>
              <a:chExt cx="168841" cy="200804"/>
            </a:xfrm>
          </p:grpSpPr>
          <p:sp>
            <p:nvSpPr>
              <p:cNvPr id="443" name="Скругленный прямоугольник 442"/>
              <p:cNvSpPr/>
              <p:nvPr/>
            </p:nvSpPr>
            <p:spPr>
              <a:xfrm>
                <a:off x="7142746" y="6595810"/>
                <a:ext cx="168841" cy="2008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13"/>
              </a:p>
            </p:txBody>
          </p:sp>
          <p:sp>
            <p:nvSpPr>
              <p:cNvPr id="444" name="Прямоугольник 443"/>
              <p:cNvSpPr/>
              <p:nvPr/>
            </p:nvSpPr>
            <p:spPr>
              <a:xfrm>
                <a:off x="7166809" y="6646996"/>
                <a:ext cx="126630" cy="100402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13"/>
              </a:p>
            </p:txBody>
          </p:sp>
        </p:grpSp>
        <p:sp>
          <p:nvSpPr>
            <p:cNvPr id="441" name="Прямоугольник 440"/>
            <p:cNvSpPr/>
            <p:nvPr/>
          </p:nvSpPr>
          <p:spPr>
            <a:xfrm>
              <a:off x="7018545" y="5437481"/>
              <a:ext cx="432644" cy="107261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Р-250</a:t>
              </a:r>
            </a:p>
          </p:txBody>
        </p:sp>
        <p:sp>
          <p:nvSpPr>
            <p:cNvPr id="442" name="Text Box 97"/>
            <p:cNvSpPr txBox="1">
              <a:spLocks noChangeArrowheads="1"/>
            </p:cNvSpPr>
            <p:nvPr/>
          </p:nvSpPr>
          <p:spPr bwMode="auto">
            <a:xfrm>
              <a:off x="7460849" y="5388354"/>
              <a:ext cx="1642490" cy="2007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506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Обозначение автодороги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5620963" y="2999092"/>
            <a:ext cx="1147313" cy="389750"/>
            <a:chOff x="880075" y="3635283"/>
            <a:chExt cx="1529750" cy="519667"/>
          </a:xfrm>
        </p:grpSpPr>
        <p:grpSp>
          <p:nvGrpSpPr>
            <p:cNvPr id="415" name="Группа 414"/>
            <p:cNvGrpSpPr/>
            <p:nvPr/>
          </p:nvGrpSpPr>
          <p:grpSpPr>
            <a:xfrm>
              <a:off x="880075" y="3635283"/>
              <a:ext cx="1529750" cy="499412"/>
              <a:chOff x="2319112" y="3750101"/>
              <a:chExt cx="1134357" cy="229362"/>
            </a:xfrm>
          </p:grpSpPr>
          <p:sp>
            <p:nvSpPr>
              <p:cNvPr id="416" name="Прямоугольник 415"/>
              <p:cNvSpPr/>
              <p:nvPr/>
            </p:nvSpPr>
            <p:spPr>
              <a:xfrm>
                <a:off x="2319112" y="3750101"/>
                <a:ext cx="1134357" cy="229362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5400">
                <a:solidFill>
                  <a:srgbClr val="00B0F0"/>
                </a:solidFill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sz="75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С, </a:t>
                </a:r>
                <a:r>
                  <a:rPr lang="ru-RU" sz="75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 м/с            </a:t>
                </a:r>
              </a:p>
            </p:txBody>
          </p:sp>
          <p:cxnSp>
            <p:nvCxnSpPr>
              <p:cNvPr id="417" name="Прямая со стрелкой 416"/>
              <p:cNvCxnSpPr/>
              <p:nvPr/>
            </p:nvCxnSpPr>
            <p:spPr>
              <a:xfrm flipH="1">
                <a:off x="3019573" y="3792490"/>
                <a:ext cx="27250" cy="153709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" name="Picture 3" descr="\\10.66.0.115\рабочие файлы 2\зам. нач. ЦУКС по ОО\Начальник ОМИП\!!!!!!!!!!!!!!!!БАЗА ОМИП\МОДЕЛИ\Модели\Значки. Не удалять!!!\43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3648" y="3691325"/>
              <a:ext cx="463625" cy="463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1" name="Text Box 182"/>
          <p:cNvSpPr txBox="1">
            <a:spLocks noChangeArrowheads="1"/>
          </p:cNvSpPr>
          <p:nvPr/>
        </p:nvSpPr>
        <p:spPr bwMode="auto">
          <a:xfrm>
            <a:off x="3949700" y="3825422"/>
            <a:ext cx="377162" cy="74591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4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 </a:t>
            </a:r>
            <a:r>
              <a:rPr lang="ru-RU" altLang="ru-RU" sz="4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4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4" name="Text Box 182"/>
          <p:cNvSpPr txBox="1">
            <a:spLocks noChangeArrowheads="1"/>
          </p:cNvSpPr>
          <p:nvPr/>
        </p:nvSpPr>
        <p:spPr bwMode="auto">
          <a:xfrm>
            <a:off x="7598072" y="686763"/>
            <a:ext cx="654148" cy="113526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4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Родниковская</a:t>
            </a:r>
            <a:endParaRPr lang="ru-RU" altLang="ru-RU" sz="4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0" name="Text Box 182"/>
          <p:cNvSpPr txBox="1">
            <a:spLocks noChangeArrowheads="1"/>
          </p:cNvSpPr>
          <p:nvPr/>
        </p:nvSpPr>
        <p:spPr bwMode="auto">
          <a:xfrm>
            <a:off x="3044576" y="3041834"/>
            <a:ext cx="760049" cy="137264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Вольное</a:t>
            </a:r>
          </a:p>
        </p:txBody>
      </p:sp>
      <p:sp>
        <p:nvSpPr>
          <p:cNvPr id="452" name="Text Box 182"/>
          <p:cNvSpPr txBox="1">
            <a:spLocks noChangeArrowheads="1"/>
          </p:cNvSpPr>
          <p:nvPr/>
        </p:nvSpPr>
        <p:spPr bwMode="auto">
          <a:xfrm>
            <a:off x="1774585" y="3878819"/>
            <a:ext cx="760049" cy="137264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Восточный</a:t>
            </a:r>
          </a:p>
        </p:txBody>
      </p:sp>
      <p:sp>
        <p:nvSpPr>
          <p:cNvPr id="453" name="Text Box 182"/>
          <p:cNvSpPr txBox="1">
            <a:spLocks noChangeArrowheads="1"/>
          </p:cNvSpPr>
          <p:nvPr/>
        </p:nvSpPr>
        <p:spPr bwMode="auto">
          <a:xfrm>
            <a:off x="4572001" y="4084714"/>
            <a:ext cx="760049" cy="137264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Рассвет</a:t>
            </a:r>
          </a:p>
        </p:txBody>
      </p:sp>
      <p:sp>
        <p:nvSpPr>
          <p:cNvPr id="457" name="Text Box 182"/>
          <p:cNvSpPr txBox="1">
            <a:spLocks noChangeArrowheads="1"/>
          </p:cNvSpPr>
          <p:nvPr/>
        </p:nvSpPr>
        <p:spPr bwMode="auto">
          <a:xfrm>
            <a:off x="5838748" y="2536383"/>
            <a:ext cx="760049" cy="137264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Луч</a:t>
            </a:r>
          </a:p>
        </p:txBody>
      </p:sp>
      <p:sp>
        <p:nvSpPr>
          <p:cNvPr id="460" name="Text Box 182"/>
          <p:cNvSpPr txBox="1">
            <a:spLocks noChangeArrowheads="1"/>
          </p:cNvSpPr>
          <p:nvPr/>
        </p:nvSpPr>
        <p:spPr bwMode="auto">
          <a:xfrm>
            <a:off x="6463689" y="4016083"/>
            <a:ext cx="760049" cy="137264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Мирный</a:t>
            </a:r>
          </a:p>
        </p:txBody>
      </p:sp>
      <p:sp>
        <p:nvSpPr>
          <p:cNvPr id="462" name="Text Box 182"/>
          <p:cNvSpPr txBox="1">
            <a:spLocks noChangeArrowheads="1"/>
          </p:cNvSpPr>
          <p:nvPr/>
        </p:nvSpPr>
        <p:spPr bwMode="auto">
          <a:xfrm>
            <a:off x="3681708" y="2007919"/>
            <a:ext cx="760049" cy="137264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Химик</a:t>
            </a:r>
          </a:p>
        </p:txBody>
      </p:sp>
      <p:sp>
        <p:nvSpPr>
          <p:cNvPr id="463" name="Text Box 182"/>
          <p:cNvSpPr txBox="1">
            <a:spLocks noChangeArrowheads="1"/>
          </p:cNvSpPr>
          <p:nvPr/>
        </p:nvSpPr>
        <p:spPr bwMode="auto">
          <a:xfrm>
            <a:off x="2976284" y="3740855"/>
            <a:ext cx="395566" cy="84567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4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 </a:t>
            </a:r>
            <a:r>
              <a:rPr lang="ru-RU" altLang="ru-RU" sz="4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4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5" name="Text Box 182"/>
          <p:cNvSpPr txBox="1">
            <a:spLocks noChangeArrowheads="1"/>
          </p:cNvSpPr>
          <p:nvPr/>
        </p:nvSpPr>
        <p:spPr bwMode="auto">
          <a:xfrm>
            <a:off x="5970217" y="3804230"/>
            <a:ext cx="407539" cy="74590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4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 </a:t>
            </a:r>
            <a:r>
              <a:rPr lang="ru-RU" altLang="ru-RU" sz="4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4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7" name="Text Box 182"/>
          <p:cNvSpPr txBox="1">
            <a:spLocks noChangeArrowheads="1"/>
          </p:cNvSpPr>
          <p:nvPr/>
        </p:nvSpPr>
        <p:spPr bwMode="auto">
          <a:xfrm>
            <a:off x="3562004" y="1582228"/>
            <a:ext cx="387695" cy="74589"/>
          </a:xfrm>
          <a:prstGeom prst="rect">
            <a:avLst/>
          </a:prstGeom>
          <a:solidFill>
            <a:srgbClr val="00B0F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4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220 </a:t>
            </a:r>
            <a:r>
              <a:rPr lang="ru-RU" altLang="ru-RU" sz="4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4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9" name="Text Box 182"/>
          <p:cNvSpPr txBox="1">
            <a:spLocks noChangeArrowheads="1"/>
          </p:cNvSpPr>
          <p:nvPr/>
        </p:nvSpPr>
        <p:spPr bwMode="auto">
          <a:xfrm>
            <a:off x="3424600" y="3966152"/>
            <a:ext cx="421077" cy="74590"/>
          </a:xfrm>
          <a:prstGeom prst="rect">
            <a:avLst/>
          </a:prstGeom>
          <a:solidFill>
            <a:srgbClr val="00B0F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4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220 </a:t>
            </a:r>
            <a:r>
              <a:rPr lang="ru-RU" altLang="ru-RU" sz="4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4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3" name="Скругленный прямоугольник 472"/>
          <p:cNvSpPr/>
          <p:nvPr/>
        </p:nvSpPr>
        <p:spPr>
          <a:xfrm>
            <a:off x="6843714" y="1869830"/>
            <a:ext cx="2313612" cy="1259133"/>
          </a:xfrm>
          <a:prstGeom prst="roundRect">
            <a:avLst/>
          </a:prstGeom>
          <a:solidFill>
            <a:srgbClr val="FFC000">
              <a:alpha val="9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2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Внешние условия, создающие риски нормальному функционированию объектов электроэнергетики: </a:t>
            </a:r>
            <a:br>
              <a:rPr lang="ru-RU" sz="82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2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825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гололёдно-изморозевое</a:t>
            </a:r>
            <a:r>
              <a:rPr lang="ru-RU" sz="82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отложение,</a:t>
            </a:r>
          </a:p>
          <a:p>
            <a:pPr algn="ctr"/>
            <a:r>
              <a:rPr lang="ru-RU" sz="82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налипание мокрого снега на проводах и деревьях;</a:t>
            </a:r>
          </a:p>
          <a:p>
            <a:pPr algn="ctr"/>
            <a:r>
              <a:rPr lang="ru-RU" sz="82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отрицательные значения температуры воздуха;</a:t>
            </a:r>
          </a:p>
          <a:p>
            <a:pPr algn="ctr"/>
            <a:r>
              <a:rPr lang="ru-RU" sz="82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влажность воздуха.</a:t>
            </a:r>
          </a:p>
        </p:txBody>
      </p:sp>
      <p:sp>
        <p:nvSpPr>
          <p:cNvPr id="474" name="Text Box 182"/>
          <p:cNvSpPr txBox="1">
            <a:spLocks noChangeArrowheads="1"/>
          </p:cNvSpPr>
          <p:nvPr/>
        </p:nvSpPr>
        <p:spPr bwMode="auto">
          <a:xfrm>
            <a:off x="8039324" y="1142435"/>
            <a:ext cx="417091" cy="10450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4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Лабинск</a:t>
            </a:r>
          </a:p>
        </p:txBody>
      </p:sp>
      <p:sp>
        <p:nvSpPr>
          <p:cNvPr id="475" name="Text Box 182"/>
          <p:cNvSpPr txBox="1">
            <a:spLocks noChangeArrowheads="1"/>
          </p:cNvSpPr>
          <p:nvPr/>
        </p:nvSpPr>
        <p:spPr bwMode="auto">
          <a:xfrm>
            <a:off x="8299899" y="1442215"/>
            <a:ext cx="619745" cy="104501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4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Вознесенская</a:t>
            </a:r>
          </a:p>
        </p:txBody>
      </p:sp>
      <p:sp>
        <p:nvSpPr>
          <p:cNvPr id="476" name="Text Box 182"/>
          <p:cNvSpPr txBox="1">
            <a:spLocks noChangeArrowheads="1"/>
          </p:cNvSpPr>
          <p:nvPr/>
        </p:nvSpPr>
        <p:spPr bwMode="auto">
          <a:xfrm>
            <a:off x="7762532" y="1546716"/>
            <a:ext cx="578985" cy="110101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4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Владимирская</a:t>
            </a:r>
          </a:p>
        </p:txBody>
      </p:sp>
      <p:sp>
        <p:nvSpPr>
          <p:cNvPr id="477" name="Text Box 182"/>
          <p:cNvSpPr txBox="1">
            <a:spLocks noChangeArrowheads="1"/>
          </p:cNvSpPr>
          <p:nvPr/>
        </p:nvSpPr>
        <p:spPr bwMode="auto">
          <a:xfrm>
            <a:off x="8398327" y="748038"/>
            <a:ext cx="529826" cy="10450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4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Советская</a:t>
            </a:r>
          </a:p>
        </p:txBody>
      </p:sp>
      <p:graphicFrame>
        <p:nvGraphicFramePr>
          <p:cNvPr id="478" name="Таблица 4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1618726"/>
              </p:ext>
            </p:extLst>
          </p:nvPr>
        </p:nvGraphicFramePr>
        <p:xfrm>
          <a:off x="1" y="637655"/>
          <a:ext cx="2519090" cy="8854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42"/>
                <a:gridCol w="1120990"/>
                <a:gridCol w="454693"/>
                <a:gridCol w="604565"/>
              </a:tblGrid>
              <a:tr h="312575"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Принадлежность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Мощность,</a:t>
                      </a:r>
                      <a:r>
                        <a:rPr lang="ru-RU" sz="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кВт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/>
                </a:tc>
              </a:tr>
              <a:tr h="160716">
                <a:tc>
                  <a:txBody>
                    <a:bodyPr/>
                    <a:lstStyle/>
                    <a:p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МО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</a:tr>
              <a:tr h="251460">
                <a:tc>
                  <a:txBody>
                    <a:bodyPr/>
                    <a:lstStyle/>
                    <a:p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ГО Армавир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420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</a:tr>
              <a:tr h="160716">
                <a:tc gridSpan="2">
                  <a:txBody>
                    <a:bodyPr/>
                    <a:lstStyle/>
                    <a:p>
                      <a:pPr algn="ctr"/>
                      <a:r>
                        <a:rPr lang="ru-RU" sz="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/>
                </a:tc>
                <a:tc hMerge="1">
                  <a:txBody>
                    <a:bodyPr/>
                    <a:lstStyle/>
                    <a:p>
                      <a:pPr algn="just"/>
                      <a:endParaRPr lang="ru-RU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640</a:t>
                      </a:r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479" name="TextBox 478"/>
          <p:cNvSpPr txBox="1"/>
          <p:nvPr/>
        </p:nvSpPr>
        <p:spPr>
          <a:xfrm>
            <a:off x="1" y="365411"/>
            <a:ext cx="2514326" cy="29798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68560" tIns="34280" rIns="68560" bIns="34280"/>
          <a:lstStyle>
            <a:defPPr>
              <a:defRPr lang="ru-RU"/>
            </a:defPPr>
            <a:lvl1pPr algn="ctr" defTabSz="1493205" fontAlgn="base">
              <a:spcBef>
                <a:spcPct val="0"/>
              </a:spcBef>
              <a:spcAft>
                <a:spcPct val="0"/>
              </a:spcAft>
              <a:defRPr sz="1000" b="1" u="sng">
                <a:latin typeface="Times New Roman" pitchFamily="18" charset="0"/>
                <a:cs typeface="Times New Roman" pitchFamily="18" charset="0"/>
              </a:defRPr>
            </a:lvl1pPr>
            <a:lvl2pPr marL="377825" indent="79375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2pPr>
            <a:lvl3pPr marL="755650" indent="158750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3pPr>
            <a:lvl4pPr marL="1135063" indent="236538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4pPr>
            <a:lvl5pPr marL="1512888" indent="315913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5pPr>
            <a:lvl6pPr>
              <a:defRPr sz="1000">
                <a:latin typeface="Times New Roman" pitchFamily="18" charset="0"/>
                <a:cs typeface="Times New Roman" pitchFamily="18" charset="0"/>
              </a:defRPr>
            </a:lvl6pPr>
            <a:lvl7pPr>
              <a:defRPr sz="1000">
                <a:latin typeface="Times New Roman" pitchFamily="18" charset="0"/>
                <a:cs typeface="Times New Roman" pitchFamily="18" charset="0"/>
              </a:defRPr>
            </a:lvl7pPr>
            <a:lvl8pPr>
              <a:defRPr sz="1000">
                <a:latin typeface="Times New Roman" pitchFamily="18" charset="0"/>
                <a:cs typeface="Times New Roman" pitchFamily="18" charset="0"/>
              </a:defRPr>
            </a:lvl8pPr>
            <a:lvl9pPr>
              <a:defRPr sz="1000">
                <a:latin typeface="Times New Roman" pitchFamily="18" charset="0"/>
                <a:cs typeface="Times New Roman" pitchFamily="18" charset="0"/>
              </a:defRPr>
            </a:lvl9pPr>
          </a:lstStyle>
          <a:p>
            <a:r>
              <a:rPr lang="ru-RU" sz="825" u="none" dirty="0"/>
              <a:t>Резервные передвижные </a:t>
            </a:r>
          </a:p>
          <a:p>
            <a:r>
              <a:rPr lang="ru-RU" sz="825" u="none" dirty="0"/>
              <a:t>источники питания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6" y="1544292"/>
            <a:ext cx="2506991" cy="13747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20304" y="4357142"/>
            <a:ext cx="2290205" cy="78635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53526" y="4358643"/>
            <a:ext cx="3336278" cy="79138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25926" y="3491390"/>
            <a:ext cx="1711631" cy="163759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13" name="Скругленный прямоугольник 412"/>
          <p:cNvSpPr/>
          <p:nvPr/>
        </p:nvSpPr>
        <p:spPr>
          <a:xfrm>
            <a:off x="7439251" y="3239839"/>
            <a:ext cx="1704569" cy="241870"/>
          </a:xfrm>
          <a:prstGeom prst="roundRect">
            <a:avLst/>
          </a:prstGeom>
          <a:solidFill>
            <a:srgbClr val="FFC000">
              <a:alpha val="9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88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Порывы ветра </a:t>
            </a:r>
            <a:br>
              <a:rPr lang="ru-RU" sz="788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88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МО </a:t>
            </a:r>
            <a:r>
              <a:rPr lang="ru-RU" sz="788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Лабинский</a:t>
            </a:r>
            <a:r>
              <a:rPr lang="ru-RU" sz="788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район, м/с </a:t>
            </a:r>
          </a:p>
        </p:txBody>
      </p:sp>
    </p:spTree>
    <p:extLst>
      <p:ext uri="{BB962C8B-B14F-4D97-AF65-F5344CB8AC3E}">
        <p14:creationId xmlns:p14="http://schemas.microsoft.com/office/powerpoint/2010/main" val="412805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7" t="17000" r="7917" b="5000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88152" y="564144"/>
            <a:ext cx="3565168" cy="839151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wrap="square" lIns="59192" tIns="29596" rIns="59192" bIns="29596">
            <a:spAutoFit/>
          </a:bodyPr>
          <a:lstStyle/>
          <a:p>
            <a:pPr algn="just"/>
            <a:r>
              <a:rPr lang="ru-RU" sz="10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сильного ветра с порывами прогнозируется возникновение чрезвычайных ситуаций (происшествий) связанных с нарушением условий жизнедеятельности населения, повреждением (обрывом) ЛЭП и линий связи, нарушениями в системе ЖКХ.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-4277"/>
            <a:ext cx="9144000" cy="53601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26214" tIns="13108" rIns="26214" bIns="13108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50" dirty="0"/>
              <a:t>ПРОВЕДЕНИЕ РАСЧЕТОВ ДЛЯ ОРГАНИЗАЦИИ НОРМАЛЬНЫХ УСЛОВИЙ </a:t>
            </a:r>
          </a:p>
          <a:p>
            <a:r>
              <a:rPr lang="ru-RU" sz="1050" dirty="0"/>
              <a:t>ЖИЗНЕДЕЯТЕЛЬНОСТИ НАСЕЛЕНИЯ</a:t>
            </a:r>
          </a:p>
          <a:p>
            <a:r>
              <a:rPr lang="ru-RU" sz="1050" dirty="0"/>
              <a:t>(с использованием </a:t>
            </a:r>
            <a:r>
              <a:rPr lang="ru-RU" sz="1050" dirty="0" err="1"/>
              <a:t>програмно</a:t>
            </a:r>
            <a:r>
              <a:rPr lang="ru-RU" sz="1050" dirty="0"/>
              <a:t>-расчетных комплексов)</a:t>
            </a:r>
          </a:p>
        </p:txBody>
      </p:sp>
      <p:pic>
        <p:nvPicPr>
          <p:cNvPr id="6" name="Picture 1" descr="image0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37" y="2531869"/>
            <a:ext cx="2345797" cy="49530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3655" y="1457690"/>
            <a:ext cx="3386777" cy="1000733"/>
          </a:xfrm>
          <a:prstGeom prst="rect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txBody>
          <a:bodyPr wrap="square" lIns="59192" tIns="29596" rIns="59192" bIns="29596">
            <a:spAutoFit/>
          </a:bodyPr>
          <a:lstStyle/>
          <a:p>
            <a:pPr algn="ctr"/>
            <a:r>
              <a:rPr lang="ru-RU" sz="101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</a:t>
            </a:r>
          </a:p>
          <a:p>
            <a:pPr algn="ctr"/>
            <a:r>
              <a:rPr lang="ru-RU" sz="101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 охлаждения помещения в жилых домах</a:t>
            </a:r>
          </a:p>
          <a:p>
            <a:pPr algn="just"/>
            <a:r>
              <a:rPr lang="ru-RU" sz="10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Вычислим время охлаждения внутренней поверхности наружного угла для углового помещения жилого здания от исходного значения +22</a:t>
            </a:r>
            <a:r>
              <a:rPr lang="ru-RU" sz="1050" dirty="0"/>
              <a:t>°</a:t>
            </a:r>
            <a:r>
              <a:rPr lang="ru-RU" sz="10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до +</a:t>
            </a:r>
            <a:r>
              <a:rPr lang="ru-RU" sz="10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sz="1050" dirty="0" smtClean="0"/>
              <a:t>°</a:t>
            </a:r>
            <a:r>
              <a:rPr lang="ru-RU" sz="10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0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отключении отопления.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3655" y="3111676"/>
            <a:ext cx="3386777" cy="377229"/>
          </a:xfrm>
          <a:prstGeom prst="rect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txBody>
          <a:bodyPr wrap="square" lIns="59192" tIns="29596" rIns="59192" bIns="29596">
            <a:spAutoFit/>
          </a:bodyPr>
          <a:lstStyle/>
          <a:p>
            <a:pPr algn="just"/>
            <a:r>
              <a:rPr lang="ru-RU" sz="101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Вывод: </a:t>
            </a:r>
            <a:r>
              <a:rPr lang="ru-RU" sz="10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понижение температуры в жилых домах до +</a:t>
            </a:r>
            <a:r>
              <a:rPr lang="ru-RU" sz="10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sz="1050" dirty="0" smtClean="0"/>
              <a:t>°</a:t>
            </a:r>
            <a:r>
              <a:rPr lang="ru-RU" sz="10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0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прогнозируется через </a:t>
            </a:r>
            <a:r>
              <a:rPr lang="ru-RU" sz="1013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(8,5 </a:t>
            </a:r>
            <a:r>
              <a:rPr lang="ru-RU" sz="101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суток)</a:t>
            </a:r>
            <a:r>
              <a:rPr lang="ru-RU" sz="101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676360" y="1450546"/>
            <a:ext cx="3396205" cy="995026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square" lIns="59192" tIns="29596" rIns="59192" bIns="29596">
            <a:spAutoFit/>
          </a:bodyPr>
          <a:lstStyle/>
          <a:p>
            <a:pPr algn="ctr"/>
            <a:r>
              <a:rPr lang="ru-RU" sz="101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</a:t>
            </a:r>
          </a:p>
          <a:p>
            <a:pPr algn="ctr"/>
            <a:r>
              <a:rPr lang="ru-RU" sz="101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потребности питьевой воды</a:t>
            </a:r>
          </a:p>
          <a:p>
            <a:pPr algn="just"/>
            <a:r>
              <a:rPr lang="ru-RU" sz="10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Вычислим норму </a:t>
            </a:r>
            <a:r>
              <a:rPr lang="ru-RU" sz="10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водообеспечения</a:t>
            </a:r>
            <a:r>
              <a:rPr lang="ru-RU" sz="10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человека в сутки при малой физической активности (с </a:t>
            </a:r>
            <a:r>
              <a:rPr lang="ru-RU" sz="10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энергозатратами</a:t>
            </a:r>
            <a:r>
              <a:rPr lang="ru-RU" sz="10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5,0-105 Дж/ч (120 ккал/ч)) для различных видов водопотребления и режимов </a:t>
            </a:r>
            <a:r>
              <a:rPr lang="ru-RU" sz="10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водообеспечения</a:t>
            </a:r>
            <a:r>
              <a:rPr lang="ru-RU" sz="10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6295185"/>
              </p:ext>
            </p:extLst>
          </p:nvPr>
        </p:nvGraphicFramePr>
        <p:xfrm>
          <a:off x="6241921" y="2531869"/>
          <a:ext cx="2352327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Документ" r:id="rId5" imgW="5938880" imgH="190023" progId="Word.Document.12">
                  <p:embed/>
                </p:oleObj>
              </mc:Choice>
              <mc:Fallback>
                <p:oleObj name="Документ" r:id="rId5" imgW="5938880" imgH="190023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60635"/>
                      <a:stretch>
                        <a:fillRect/>
                      </a:stretch>
                    </p:blipFill>
                    <p:spPr bwMode="auto">
                      <a:xfrm>
                        <a:off x="6241921" y="2531869"/>
                        <a:ext cx="2352327" cy="495300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5676359" y="3102900"/>
            <a:ext cx="3396205" cy="995026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square" lIns="59192" tIns="29596" rIns="59192" bIns="29596">
            <a:spAutoFit/>
          </a:bodyPr>
          <a:lstStyle/>
          <a:p>
            <a:pPr algn="just"/>
            <a:r>
              <a:rPr lang="ru-RU" sz="101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Вывод: </a:t>
            </a:r>
            <a:r>
              <a:rPr lang="ru-RU" sz="10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организации трехразового подвоза воды (одна автоцистерна будет  подвозить воду 3 раза в день по 4 000 л) необходимо привлечь 7 автоцистерн водоизмещением 4 000 л для обеспечения питьевой водой и 14 автоцистерн для обеспечения водой для приготовления пищи и умывания.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44437" y="3865147"/>
            <a:ext cx="1687484" cy="1271210"/>
            <a:chOff x="6897577" y="5151121"/>
            <a:chExt cx="2249979" cy="1694946"/>
          </a:xfrm>
        </p:grpSpPr>
        <p:grpSp>
          <p:nvGrpSpPr>
            <p:cNvPr id="19" name="Группа 1145"/>
            <p:cNvGrpSpPr/>
            <p:nvPr/>
          </p:nvGrpSpPr>
          <p:grpSpPr>
            <a:xfrm>
              <a:off x="6897577" y="5151121"/>
              <a:ext cx="2249979" cy="1694946"/>
              <a:chOff x="6759625" y="4893992"/>
              <a:chExt cx="2096871" cy="1946188"/>
            </a:xfrm>
          </p:grpSpPr>
          <p:sp>
            <p:nvSpPr>
              <p:cNvPr id="36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506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2" cy="2897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0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38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675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506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Text Box 97"/>
            <p:cNvSpPr txBox="1">
              <a:spLocks noChangeArrowheads="1"/>
            </p:cNvSpPr>
            <p:nvPr/>
          </p:nvSpPr>
          <p:spPr bwMode="auto">
            <a:xfrm>
              <a:off x="7463224" y="6343009"/>
              <a:ext cx="1642490" cy="2007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506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Трансформаторные подстанции</a:t>
              </a:r>
            </a:p>
          </p:txBody>
        </p:sp>
        <p:sp>
          <p:nvSpPr>
            <p:cNvPr id="21" name="Text Box 97"/>
            <p:cNvSpPr txBox="1">
              <a:spLocks noChangeArrowheads="1"/>
            </p:cNvSpPr>
            <p:nvPr/>
          </p:nvSpPr>
          <p:spPr bwMode="auto">
            <a:xfrm>
              <a:off x="7463224" y="6583916"/>
              <a:ext cx="1642490" cy="2007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506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Электростанции</a:t>
              </a:r>
            </a:p>
          </p:txBody>
        </p:sp>
        <p:cxnSp>
          <p:nvCxnSpPr>
            <p:cNvPr id="22" name="Прямая со стрелкой 21"/>
            <p:cNvCxnSpPr/>
            <p:nvPr/>
          </p:nvCxnSpPr>
          <p:spPr>
            <a:xfrm>
              <a:off x="7050504" y="5742907"/>
              <a:ext cx="296779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 Box 97"/>
            <p:cNvSpPr txBox="1">
              <a:spLocks noChangeArrowheads="1"/>
            </p:cNvSpPr>
            <p:nvPr/>
          </p:nvSpPr>
          <p:spPr bwMode="auto">
            <a:xfrm>
              <a:off x="7463224" y="5642505"/>
              <a:ext cx="1642490" cy="2007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506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35 </a:t>
              </a:r>
              <a:r>
                <a:rPr lang="ru-RU" altLang="ru-RU" sz="506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506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4" name="Прямая со стрелкой 23"/>
            <p:cNvCxnSpPr/>
            <p:nvPr/>
          </p:nvCxnSpPr>
          <p:spPr>
            <a:xfrm>
              <a:off x="7050504" y="5986921"/>
              <a:ext cx="296779" cy="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 Box 97"/>
            <p:cNvSpPr txBox="1">
              <a:spLocks noChangeArrowheads="1"/>
            </p:cNvSpPr>
            <p:nvPr/>
          </p:nvSpPr>
          <p:spPr bwMode="auto">
            <a:xfrm>
              <a:off x="7463224" y="5886519"/>
              <a:ext cx="1642490" cy="2007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506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220 </a:t>
              </a:r>
              <a:r>
                <a:rPr lang="ru-RU" altLang="ru-RU" sz="506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506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6" name="Прямая со стрелкой 25"/>
            <p:cNvCxnSpPr/>
            <p:nvPr/>
          </p:nvCxnSpPr>
          <p:spPr>
            <a:xfrm>
              <a:off x="7050504" y="6191763"/>
              <a:ext cx="296779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 Box 97"/>
            <p:cNvSpPr txBox="1">
              <a:spLocks noChangeArrowheads="1"/>
            </p:cNvSpPr>
            <p:nvPr/>
          </p:nvSpPr>
          <p:spPr bwMode="auto">
            <a:xfrm>
              <a:off x="7463224" y="6091361"/>
              <a:ext cx="1642490" cy="2007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506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110 </a:t>
              </a:r>
              <a:r>
                <a:rPr lang="ru-RU" altLang="ru-RU" sz="506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506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28" name="Группа 27"/>
            <p:cNvGrpSpPr/>
            <p:nvPr/>
          </p:nvGrpSpPr>
          <p:grpSpPr>
            <a:xfrm>
              <a:off x="7126704" y="6328370"/>
              <a:ext cx="168841" cy="200804"/>
              <a:chOff x="7198893" y="6400559"/>
              <a:chExt cx="168841" cy="200804"/>
            </a:xfrm>
          </p:grpSpPr>
          <p:sp>
            <p:nvSpPr>
              <p:cNvPr id="34" name="Скругленный прямоугольник 33"/>
              <p:cNvSpPr/>
              <p:nvPr/>
            </p:nvSpPr>
            <p:spPr>
              <a:xfrm>
                <a:off x="7198893" y="6400559"/>
                <a:ext cx="168841" cy="2008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13"/>
              </a:p>
            </p:txBody>
          </p:sp>
          <p:sp>
            <p:nvSpPr>
              <p:cNvPr id="35" name="Овал 34"/>
              <p:cNvSpPr/>
              <p:nvPr/>
            </p:nvSpPr>
            <p:spPr>
              <a:xfrm>
                <a:off x="7222956" y="6436359"/>
                <a:ext cx="126630" cy="1395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13"/>
              </a:p>
            </p:txBody>
          </p:sp>
        </p:grpSp>
        <p:grpSp>
          <p:nvGrpSpPr>
            <p:cNvPr id="29" name="Группа 28"/>
            <p:cNvGrpSpPr/>
            <p:nvPr/>
          </p:nvGrpSpPr>
          <p:grpSpPr>
            <a:xfrm>
              <a:off x="7126704" y="6595810"/>
              <a:ext cx="168841" cy="200804"/>
              <a:chOff x="7142746" y="6595810"/>
              <a:chExt cx="168841" cy="200804"/>
            </a:xfrm>
          </p:grpSpPr>
          <p:sp>
            <p:nvSpPr>
              <p:cNvPr id="32" name="Скругленный прямоугольник 31"/>
              <p:cNvSpPr/>
              <p:nvPr/>
            </p:nvSpPr>
            <p:spPr>
              <a:xfrm>
                <a:off x="7142746" y="6595810"/>
                <a:ext cx="168841" cy="2008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13"/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7166809" y="6646996"/>
                <a:ext cx="126630" cy="100402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13"/>
              </a:p>
            </p:txBody>
          </p:sp>
        </p:grpSp>
        <p:sp>
          <p:nvSpPr>
            <p:cNvPr id="30" name="Прямоугольник 29"/>
            <p:cNvSpPr/>
            <p:nvPr/>
          </p:nvSpPr>
          <p:spPr>
            <a:xfrm>
              <a:off x="7018545" y="5437481"/>
              <a:ext cx="432644" cy="107261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Р-250</a:t>
              </a:r>
            </a:p>
          </p:txBody>
        </p:sp>
        <p:sp>
          <p:nvSpPr>
            <p:cNvPr id="31" name="Text Box 97"/>
            <p:cNvSpPr txBox="1">
              <a:spLocks noChangeArrowheads="1"/>
            </p:cNvSpPr>
            <p:nvPr/>
          </p:nvSpPr>
          <p:spPr bwMode="auto">
            <a:xfrm>
              <a:off x="7460849" y="5388354"/>
              <a:ext cx="1642490" cy="2007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506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Обозначение автодороги</a:t>
              </a:r>
            </a:p>
          </p:txBody>
        </p:sp>
      </p:grpSp>
      <p:pic>
        <p:nvPicPr>
          <p:cNvPr id="39" name="Рисунок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76" y="72746"/>
            <a:ext cx="779922" cy="325770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47" y="117308"/>
            <a:ext cx="397412" cy="26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2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2" descr="C:\Users\user\Desktop\open 10.jpg">
            <a:extLst>
              <a:ext uri="{FF2B5EF4-FFF2-40B4-BE49-F238E27FC236}">
                <a16:creationId xmlns:a16="http://schemas.microsoft.com/office/drawing/2014/main" xmlns="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7658" y="478227"/>
            <a:ext cx="9137605" cy="4669292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  <p:sp>
        <p:nvSpPr>
          <p:cNvPr id="23554" name="Line 35"/>
          <p:cNvSpPr>
            <a:spLocks noChangeShapeType="1"/>
          </p:cNvSpPr>
          <p:nvPr/>
        </p:nvSpPr>
        <p:spPr bwMode="auto">
          <a:xfrm>
            <a:off x="9144000" y="-1208485"/>
            <a:ext cx="3322638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68528" tIns="34263" rIns="68528" bIns="34263"/>
          <a:lstStyle/>
          <a:p>
            <a:endParaRPr lang="ru-RU" sz="1013" dirty="0"/>
          </a:p>
        </p:txBody>
      </p:sp>
      <p:sp>
        <p:nvSpPr>
          <p:cNvPr id="23555" name="Line 36"/>
          <p:cNvSpPr>
            <a:spLocks noChangeShapeType="1"/>
          </p:cNvSpPr>
          <p:nvPr/>
        </p:nvSpPr>
        <p:spPr bwMode="auto">
          <a:xfrm>
            <a:off x="9144000" y="3597864"/>
            <a:ext cx="3322638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68528" tIns="34263" rIns="68528" bIns="34263"/>
          <a:lstStyle/>
          <a:p>
            <a:endParaRPr lang="ru-RU" sz="1013" dirty="0"/>
          </a:p>
        </p:txBody>
      </p:sp>
      <p:sp>
        <p:nvSpPr>
          <p:cNvPr id="23556" name="Line 37"/>
          <p:cNvSpPr>
            <a:spLocks noChangeShapeType="1"/>
          </p:cNvSpPr>
          <p:nvPr/>
        </p:nvSpPr>
        <p:spPr bwMode="auto">
          <a:xfrm>
            <a:off x="9144000" y="-1151533"/>
            <a:ext cx="0" cy="4749404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68528" tIns="34263" rIns="68528" bIns="34263"/>
          <a:lstStyle/>
          <a:p>
            <a:endParaRPr lang="ru-RU" sz="1013" dirty="0"/>
          </a:p>
        </p:txBody>
      </p:sp>
      <p:sp>
        <p:nvSpPr>
          <p:cNvPr id="112" name="Прямоугольник 111">
            <a:extLst>
              <a:ext uri="{FF2B5EF4-FFF2-40B4-BE49-F238E27FC236}">
                <a16:creationId xmlns:a16="http://schemas.microsoft.com/office/drawing/2014/main" xmlns="" id="{E7C0E34A-AAA6-4119-93FF-429F60A4B268}"/>
              </a:ext>
            </a:extLst>
          </p:cNvPr>
          <p:cNvSpPr/>
          <p:nvPr/>
        </p:nvSpPr>
        <p:spPr bwMode="auto">
          <a:xfrm>
            <a:off x="-7495" y="-14399"/>
            <a:ext cx="9151479" cy="51628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2" tIns="23302" rIns="46602" bIns="23302" anchor="ctr"/>
          <a:lstStyle/>
          <a:p>
            <a:pPr algn="ctr"/>
            <a:r>
              <a:rPr lang="ru-RU" alt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ПО ПРОВЕДЕНИЮ ПРЕВЕНТИВНЫХ МЕРОПРИЯТИЙ </a:t>
            </a:r>
          </a:p>
        </p:txBody>
      </p:sp>
      <p:sp>
        <p:nvSpPr>
          <p:cNvPr id="245" name="Полилиния 244"/>
          <p:cNvSpPr>
            <a:spLocks/>
          </p:cNvSpPr>
          <p:nvPr/>
        </p:nvSpPr>
        <p:spPr bwMode="auto">
          <a:xfrm rot="21334256">
            <a:off x="18289335" y="2949192"/>
            <a:ext cx="832644" cy="69921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6" name="Полилиния 245"/>
          <p:cNvSpPr>
            <a:spLocks/>
          </p:cNvSpPr>
          <p:nvPr/>
        </p:nvSpPr>
        <p:spPr bwMode="auto">
          <a:xfrm rot="21334256">
            <a:off x="18693603" y="2813926"/>
            <a:ext cx="832644" cy="294276"/>
          </a:xfrm>
          <a:custGeom>
            <a:avLst/>
            <a:gdLst>
              <a:gd name="T0" fmla="*/ 65738 w 720900"/>
              <a:gd name="T1" fmla="*/ 38693 h 384825"/>
              <a:gd name="T2" fmla="*/ 72597 w 720900"/>
              <a:gd name="T3" fmla="*/ 23811 h 384825"/>
              <a:gd name="T4" fmla="*/ 96708 w 720900"/>
              <a:gd name="T5" fmla="*/ 17859 h 384825"/>
              <a:gd name="T6" fmla="*/ 131184 w 720900"/>
              <a:gd name="T7" fmla="*/ 0 h 384825"/>
              <a:gd name="T8" fmla="*/ 151849 w 720900"/>
              <a:gd name="T9" fmla="*/ 41668 h 384825"/>
              <a:gd name="T10" fmla="*/ 175961 w 720900"/>
              <a:gd name="T11" fmla="*/ 71431 h 384825"/>
              <a:gd name="T12" fmla="*/ 193186 w 720900"/>
              <a:gd name="T13" fmla="*/ 56551 h 384825"/>
              <a:gd name="T14" fmla="*/ 227638 w 720900"/>
              <a:gd name="T15" fmla="*/ 62504 h 384825"/>
              <a:gd name="T16" fmla="*/ 317206 w 720900"/>
              <a:gd name="T17" fmla="*/ 74408 h 384825"/>
              <a:gd name="T18" fmla="*/ 324097 w 720900"/>
              <a:gd name="T19" fmla="*/ 119053 h 384825"/>
              <a:gd name="T20" fmla="*/ 358546 w 720900"/>
              <a:gd name="T21" fmla="*/ 119053 h 384825"/>
              <a:gd name="T22" fmla="*/ 334432 w 720900"/>
              <a:gd name="T23" fmla="*/ 74408 h 384825"/>
              <a:gd name="T24" fmla="*/ 361991 w 720900"/>
              <a:gd name="T25" fmla="*/ 44645 h 384825"/>
              <a:gd name="T26" fmla="*/ 437779 w 720900"/>
              <a:gd name="T27" fmla="*/ 59529 h 384825"/>
              <a:gd name="T28" fmla="*/ 417111 w 720900"/>
              <a:gd name="T29" fmla="*/ 71431 h 384825"/>
              <a:gd name="T30" fmla="*/ 448119 w 720900"/>
              <a:gd name="T31" fmla="*/ 80362 h 384825"/>
              <a:gd name="T32" fmla="*/ 475673 w 720900"/>
              <a:gd name="T33" fmla="*/ 86313 h 384825"/>
              <a:gd name="T34" fmla="*/ 510125 w 720900"/>
              <a:gd name="T35" fmla="*/ 107148 h 384825"/>
              <a:gd name="T36" fmla="*/ 513570 w 720900"/>
              <a:gd name="T37" fmla="*/ 125006 h 384825"/>
              <a:gd name="T38" fmla="*/ 506680 w 720900"/>
              <a:gd name="T39" fmla="*/ 154772 h 384825"/>
              <a:gd name="T40" fmla="*/ 592808 w 720900"/>
              <a:gd name="T41" fmla="*/ 175603 h 384825"/>
              <a:gd name="T42" fmla="*/ 592808 w 720900"/>
              <a:gd name="T43" fmla="*/ 154772 h 384825"/>
              <a:gd name="T44" fmla="*/ 634144 w 720900"/>
              <a:gd name="T45" fmla="*/ 142865 h 384825"/>
              <a:gd name="T46" fmla="*/ 696154 w 720900"/>
              <a:gd name="T47" fmla="*/ 154772 h 384825"/>
              <a:gd name="T48" fmla="*/ 682373 w 720900"/>
              <a:gd name="T49" fmla="*/ 187509 h 384825"/>
              <a:gd name="T50" fmla="*/ 692711 w 720900"/>
              <a:gd name="T51" fmla="*/ 202392 h 384825"/>
              <a:gd name="T52" fmla="*/ 699600 w 720900"/>
              <a:gd name="T53" fmla="*/ 223229 h 384825"/>
              <a:gd name="T54" fmla="*/ 658260 w 720900"/>
              <a:gd name="T55" fmla="*/ 235129 h 384825"/>
              <a:gd name="T56" fmla="*/ 620363 w 720900"/>
              <a:gd name="T57" fmla="*/ 244060 h 384825"/>
              <a:gd name="T58" fmla="*/ 565246 w 720900"/>
              <a:gd name="T59" fmla="*/ 270849 h 384825"/>
              <a:gd name="T60" fmla="*/ 451561 w 720900"/>
              <a:gd name="T61" fmla="*/ 279776 h 384825"/>
              <a:gd name="T62" fmla="*/ 420558 w 720900"/>
              <a:gd name="T63" fmla="*/ 300618 h 384825"/>
              <a:gd name="T64" fmla="*/ 410217 w 720900"/>
              <a:gd name="T65" fmla="*/ 321445 h 384825"/>
              <a:gd name="T66" fmla="*/ 386104 w 720900"/>
              <a:gd name="T67" fmla="*/ 309528 h 384825"/>
              <a:gd name="T68" fmla="*/ 341320 w 720900"/>
              <a:gd name="T69" fmla="*/ 321445 h 384825"/>
              <a:gd name="T70" fmla="*/ 317206 w 720900"/>
              <a:gd name="T71" fmla="*/ 321445 h 384825"/>
              <a:gd name="T72" fmla="*/ 303429 w 720900"/>
              <a:gd name="T73" fmla="*/ 276800 h 384825"/>
              <a:gd name="T74" fmla="*/ 255204 w 720900"/>
              <a:gd name="T75" fmla="*/ 300618 h 384825"/>
              <a:gd name="T76" fmla="*/ 244855 w 720900"/>
              <a:gd name="T77" fmla="*/ 267872 h 384825"/>
              <a:gd name="T78" fmla="*/ 248305 w 720900"/>
              <a:gd name="T79" fmla="*/ 250011 h 384825"/>
              <a:gd name="T80" fmla="*/ 210416 w 720900"/>
              <a:gd name="T81" fmla="*/ 235129 h 384825"/>
              <a:gd name="T82" fmla="*/ 196629 w 720900"/>
              <a:gd name="T83" fmla="*/ 220250 h 384825"/>
              <a:gd name="T84" fmla="*/ 141508 w 720900"/>
              <a:gd name="T85" fmla="*/ 244060 h 384825"/>
              <a:gd name="T86" fmla="*/ 155294 w 720900"/>
              <a:gd name="T87" fmla="*/ 270849 h 384825"/>
              <a:gd name="T88" fmla="*/ 165627 w 720900"/>
              <a:gd name="T89" fmla="*/ 282753 h 384825"/>
              <a:gd name="T90" fmla="*/ 110523 w 720900"/>
              <a:gd name="T91" fmla="*/ 261919 h 384825"/>
              <a:gd name="T92" fmla="*/ 96708 w 720900"/>
              <a:gd name="T93" fmla="*/ 282753 h 384825"/>
              <a:gd name="T94" fmla="*/ 58841 w 720900"/>
              <a:gd name="T95" fmla="*/ 229182 h 384825"/>
              <a:gd name="T96" fmla="*/ 34708 w 720900"/>
              <a:gd name="T97" fmla="*/ 214295 h 384825"/>
              <a:gd name="T98" fmla="*/ 7133 w 720900"/>
              <a:gd name="T99" fmla="*/ 208345 h 384825"/>
              <a:gd name="T100" fmla="*/ 3704 w 720900"/>
              <a:gd name="T101" fmla="*/ 175603 h 384825"/>
              <a:gd name="T102" fmla="*/ 27811 w 720900"/>
              <a:gd name="T103" fmla="*/ 151788 h 384825"/>
              <a:gd name="T104" fmla="*/ 48489 w 720900"/>
              <a:gd name="T105" fmla="*/ 139888 h 384825"/>
              <a:gd name="T106" fmla="*/ 72597 w 720900"/>
              <a:gd name="T107" fmla="*/ 139888 h 384825"/>
              <a:gd name="T108" fmla="*/ 96708 w 720900"/>
              <a:gd name="T109" fmla="*/ 116079 h 384825"/>
              <a:gd name="T110" fmla="*/ 79499 w 720900"/>
              <a:gd name="T111" fmla="*/ 83338 h 384825"/>
              <a:gd name="T112" fmla="*/ 69167 w 720900"/>
              <a:gd name="T113" fmla="*/ 56551 h 3848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0900" h="384825">
                <a:moveTo>
                  <a:pt x="70884" y="67079"/>
                </a:moveTo>
                <a:cubicBezTo>
                  <a:pt x="70296" y="59430"/>
                  <a:pt x="69618" y="52687"/>
                  <a:pt x="67354" y="45896"/>
                </a:cubicBezTo>
                <a:cubicBezTo>
                  <a:pt x="66012" y="41871"/>
                  <a:pt x="58717" y="39245"/>
                  <a:pt x="60293" y="35305"/>
                </a:cubicBezTo>
                <a:cubicBezTo>
                  <a:pt x="62248" y="30418"/>
                  <a:pt x="69487" y="30092"/>
                  <a:pt x="74415" y="28244"/>
                </a:cubicBezTo>
                <a:cubicBezTo>
                  <a:pt x="78958" y="26540"/>
                  <a:pt x="83871" y="26046"/>
                  <a:pt x="88537" y="24713"/>
                </a:cubicBezTo>
                <a:cubicBezTo>
                  <a:pt x="92115" y="23691"/>
                  <a:pt x="95598" y="22360"/>
                  <a:pt x="99128" y="21183"/>
                </a:cubicBezTo>
                <a:cubicBezTo>
                  <a:pt x="124940" y="3976"/>
                  <a:pt x="92478" y="24983"/>
                  <a:pt x="123842" y="7061"/>
                </a:cubicBezTo>
                <a:cubicBezTo>
                  <a:pt x="127526" y="4956"/>
                  <a:pt x="130903" y="2354"/>
                  <a:pt x="134433" y="0"/>
                </a:cubicBezTo>
                <a:cubicBezTo>
                  <a:pt x="137964" y="2354"/>
                  <a:pt x="142024" y="4061"/>
                  <a:pt x="145025" y="7061"/>
                </a:cubicBezTo>
                <a:cubicBezTo>
                  <a:pt x="158489" y="20525"/>
                  <a:pt x="150382" y="28490"/>
                  <a:pt x="155616" y="49427"/>
                </a:cubicBezTo>
                <a:cubicBezTo>
                  <a:pt x="156645" y="53543"/>
                  <a:pt x="160954" y="56141"/>
                  <a:pt x="162677" y="60018"/>
                </a:cubicBezTo>
                <a:cubicBezTo>
                  <a:pt x="174139" y="85806"/>
                  <a:pt x="161065" y="78310"/>
                  <a:pt x="180330" y="84732"/>
                </a:cubicBezTo>
                <a:cubicBezTo>
                  <a:pt x="185037" y="83555"/>
                  <a:pt x="191021" y="84632"/>
                  <a:pt x="194452" y="81201"/>
                </a:cubicBezTo>
                <a:cubicBezTo>
                  <a:pt x="197883" y="77770"/>
                  <a:pt x="193821" y="69575"/>
                  <a:pt x="197982" y="67079"/>
                </a:cubicBezTo>
                <a:cubicBezTo>
                  <a:pt x="202143" y="64583"/>
                  <a:pt x="207346" y="69658"/>
                  <a:pt x="212104" y="70610"/>
                </a:cubicBezTo>
                <a:cubicBezTo>
                  <a:pt x="219123" y="72014"/>
                  <a:pt x="226226" y="72963"/>
                  <a:pt x="233287" y="74140"/>
                </a:cubicBezTo>
                <a:cubicBezTo>
                  <a:pt x="273482" y="87538"/>
                  <a:pt x="247040" y="80764"/>
                  <a:pt x="314489" y="84732"/>
                </a:cubicBezTo>
                <a:cubicBezTo>
                  <a:pt x="318019" y="85909"/>
                  <a:pt x="322174" y="85937"/>
                  <a:pt x="325080" y="88262"/>
                </a:cubicBezTo>
                <a:cubicBezTo>
                  <a:pt x="331301" y="93239"/>
                  <a:pt x="333346" y="102469"/>
                  <a:pt x="335672" y="109445"/>
                </a:cubicBezTo>
                <a:cubicBezTo>
                  <a:pt x="327918" y="121077"/>
                  <a:pt x="322384" y="124146"/>
                  <a:pt x="332141" y="141220"/>
                </a:cubicBezTo>
                <a:cubicBezTo>
                  <a:pt x="333987" y="144451"/>
                  <a:pt x="339202" y="143573"/>
                  <a:pt x="342733" y="144750"/>
                </a:cubicBezTo>
                <a:cubicBezTo>
                  <a:pt x="350971" y="143573"/>
                  <a:pt x="359476" y="143611"/>
                  <a:pt x="367446" y="141220"/>
                </a:cubicBezTo>
                <a:cubicBezTo>
                  <a:pt x="387183" y="135299"/>
                  <a:pt x="387227" y="108329"/>
                  <a:pt x="374507" y="91793"/>
                </a:cubicBezTo>
                <a:cubicBezTo>
                  <a:pt x="368010" y="83346"/>
                  <a:pt x="353324" y="89439"/>
                  <a:pt x="342733" y="88262"/>
                </a:cubicBezTo>
                <a:cubicBezTo>
                  <a:pt x="339195" y="77650"/>
                  <a:pt x="331107" y="58469"/>
                  <a:pt x="342733" y="49427"/>
                </a:cubicBezTo>
                <a:cubicBezTo>
                  <a:pt x="350222" y="43602"/>
                  <a:pt x="361509" y="52346"/>
                  <a:pt x="370977" y="52957"/>
                </a:cubicBezTo>
                <a:cubicBezTo>
                  <a:pt x="398013" y="54701"/>
                  <a:pt x="425111" y="55311"/>
                  <a:pt x="452178" y="56488"/>
                </a:cubicBezTo>
                <a:cubicBezTo>
                  <a:pt x="451001" y="61195"/>
                  <a:pt x="451679" y="66821"/>
                  <a:pt x="448648" y="70610"/>
                </a:cubicBezTo>
                <a:cubicBezTo>
                  <a:pt x="446323" y="73516"/>
                  <a:pt x="441153" y="72076"/>
                  <a:pt x="438056" y="74140"/>
                </a:cubicBezTo>
                <a:cubicBezTo>
                  <a:pt x="433902" y="76910"/>
                  <a:pt x="430995" y="81201"/>
                  <a:pt x="427465" y="84732"/>
                </a:cubicBezTo>
                <a:cubicBezTo>
                  <a:pt x="432172" y="85909"/>
                  <a:pt x="436984" y="86728"/>
                  <a:pt x="441587" y="88262"/>
                </a:cubicBezTo>
                <a:cubicBezTo>
                  <a:pt x="447599" y="90266"/>
                  <a:pt x="453169" y="93502"/>
                  <a:pt x="459239" y="95323"/>
                </a:cubicBezTo>
                <a:cubicBezTo>
                  <a:pt x="464987" y="97047"/>
                  <a:pt x="471070" y="97399"/>
                  <a:pt x="476892" y="98854"/>
                </a:cubicBezTo>
                <a:cubicBezTo>
                  <a:pt x="480502" y="99757"/>
                  <a:pt x="483953" y="101207"/>
                  <a:pt x="487483" y="102384"/>
                </a:cubicBezTo>
                <a:cubicBezTo>
                  <a:pt x="491014" y="104738"/>
                  <a:pt x="494622" y="106979"/>
                  <a:pt x="498075" y="109445"/>
                </a:cubicBezTo>
                <a:cubicBezTo>
                  <a:pt x="528747" y="131353"/>
                  <a:pt x="497815" y="110449"/>
                  <a:pt x="522788" y="127098"/>
                </a:cubicBezTo>
                <a:cubicBezTo>
                  <a:pt x="525142" y="130628"/>
                  <a:pt x="529151" y="133504"/>
                  <a:pt x="529849" y="137689"/>
                </a:cubicBezTo>
                <a:cubicBezTo>
                  <a:pt x="530461" y="141360"/>
                  <a:pt x="528644" y="145375"/>
                  <a:pt x="526319" y="148281"/>
                </a:cubicBezTo>
                <a:cubicBezTo>
                  <a:pt x="521342" y="154503"/>
                  <a:pt x="512113" y="156547"/>
                  <a:pt x="505136" y="158872"/>
                </a:cubicBezTo>
                <a:cubicBezTo>
                  <a:pt x="512926" y="197830"/>
                  <a:pt x="501249" y="161074"/>
                  <a:pt x="519258" y="183586"/>
                </a:cubicBezTo>
                <a:cubicBezTo>
                  <a:pt x="522151" y="187203"/>
                  <a:pt x="526144" y="210955"/>
                  <a:pt x="526319" y="211830"/>
                </a:cubicBezTo>
                <a:cubicBezTo>
                  <a:pt x="553386" y="210653"/>
                  <a:pt x="580864" y="213146"/>
                  <a:pt x="607520" y="208300"/>
                </a:cubicBezTo>
                <a:cubicBezTo>
                  <a:pt x="611182" y="207634"/>
                  <a:pt x="603990" y="201430"/>
                  <a:pt x="603990" y="197708"/>
                </a:cubicBezTo>
                <a:cubicBezTo>
                  <a:pt x="603990" y="192856"/>
                  <a:pt x="603041" y="185452"/>
                  <a:pt x="607520" y="183586"/>
                </a:cubicBezTo>
                <a:cubicBezTo>
                  <a:pt x="619519" y="178587"/>
                  <a:pt x="633411" y="181233"/>
                  <a:pt x="646356" y="180056"/>
                </a:cubicBezTo>
                <a:cubicBezTo>
                  <a:pt x="647533" y="176525"/>
                  <a:pt x="647561" y="172370"/>
                  <a:pt x="649886" y="169464"/>
                </a:cubicBezTo>
                <a:cubicBezTo>
                  <a:pt x="660066" y="156739"/>
                  <a:pt x="670664" y="163858"/>
                  <a:pt x="685191" y="165934"/>
                </a:cubicBezTo>
                <a:cubicBezTo>
                  <a:pt x="710399" y="174337"/>
                  <a:pt x="702245" y="166802"/>
                  <a:pt x="713435" y="183586"/>
                </a:cubicBezTo>
                <a:cubicBezTo>
                  <a:pt x="712258" y="193001"/>
                  <a:pt x="713147" y="202913"/>
                  <a:pt x="709905" y="211830"/>
                </a:cubicBezTo>
                <a:cubicBezTo>
                  <a:pt x="708199" y="216523"/>
                  <a:pt x="702083" y="218267"/>
                  <a:pt x="699313" y="222422"/>
                </a:cubicBezTo>
                <a:cubicBezTo>
                  <a:pt x="697249" y="225518"/>
                  <a:pt x="696960" y="229483"/>
                  <a:pt x="695783" y="233013"/>
                </a:cubicBezTo>
                <a:cubicBezTo>
                  <a:pt x="700490" y="235367"/>
                  <a:pt x="705622" y="237015"/>
                  <a:pt x="709905" y="240074"/>
                </a:cubicBezTo>
                <a:cubicBezTo>
                  <a:pt x="713968" y="242976"/>
                  <a:pt x="719125" y="245865"/>
                  <a:pt x="720497" y="250666"/>
                </a:cubicBezTo>
                <a:cubicBezTo>
                  <a:pt x="721830" y="255332"/>
                  <a:pt x="719658" y="260751"/>
                  <a:pt x="716966" y="264788"/>
                </a:cubicBezTo>
                <a:cubicBezTo>
                  <a:pt x="714612" y="268319"/>
                  <a:pt x="710169" y="269951"/>
                  <a:pt x="706374" y="271849"/>
                </a:cubicBezTo>
                <a:cubicBezTo>
                  <a:pt x="697685" y="276194"/>
                  <a:pt x="682732" y="277555"/>
                  <a:pt x="674600" y="278910"/>
                </a:cubicBezTo>
                <a:cubicBezTo>
                  <a:pt x="671069" y="281264"/>
                  <a:pt x="668102" y="284855"/>
                  <a:pt x="664008" y="285971"/>
                </a:cubicBezTo>
                <a:cubicBezTo>
                  <a:pt x="654854" y="288467"/>
                  <a:pt x="642816" y="283154"/>
                  <a:pt x="635764" y="289501"/>
                </a:cubicBezTo>
                <a:cubicBezTo>
                  <a:pt x="628551" y="295993"/>
                  <a:pt x="637161" y="312987"/>
                  <a:pt x="628703" y="317745"/>
                </a:cubicBezTo>
                <a:cubicBezTo>
                  <a:pt x="614307" y="325843"/>
                  <a:pt x="595752" y="320099"/>
                  <a:pt x="579276" y="321276"/>
                </a:cubicBezTo>
                <a:cubicBezTo>
                  <a:pt x="566447" y="340518"/>
                  <a:pt x="579488" y="328337"/>
                  <a:pt x="561624" y="328337"/>
                </a:cubicBezTo>
                <a:cubicBezTo>
                  <a:pt x="528652" y="328337"/>
                  <a:pt x="495721" y="330690"/>
                  <a:pt x="462770" y="331867"/>
                </a:cubicBezTo>
                <a:cubicBezTo>
                  <a:pt x="458270" y="338618"/>
                  <a:pt x="452438" y="348867"/>
                  <a:pt x="445117" y="353050"/>
                </a:cubicBezTo>
                <a:cubicBezTo>
                  <a:pt x="440904" y="355457"/>
                  <a:pt x="435702" y="355404"/>
                  <a:pt x="430995" y="356581"/>
                </a:cubicBezTo>
                <a:cubicBezTo>
                  <a:pt x="428641" y="360111"/>
                  <a:pt x="425605" y="363272"/>
                  <a:pt x="423934" y="367172"/>
                </a:cubicBezTo>
                <a:cubicBezTo>
                  <a:pt x="422023" y="371632"/>
                  <a:pt x="424744" y="379124"/>
                  <a:pt x="420404" y="381294"/>
                </a:cubicBezTo>
                <a:cubicBezTo>
                  <a:pt x="415037" y="383978"/>
                  <a:pt x="408635" y="378941"/>
                  <a:pt x="402751" y="377764"/>
                </a:cubicBezTo>
                <a:cubicBezTo>
                  <a:pt x="400397" y="374233"/>
                  <a:pt x="399630" y="368748"/>
                  <a:pt x="395690" y="367172"/>
                </a:cubicBezTo>
                <a:cubicBezTo>
                  <a:pt x="384868" y="362843"/>
                  <a:pt x="380028" y="380844"/>
                  <a:pt x="378038" y="384825"/>
                </a:cubicBezTo>
                <a:cubicBezTo>
                  <a:pt x="368623" y="383648"/>
                  <a:pt x="359129" y="382991"/>
                  <a:pt x="349794" y="381294"/>
                </a:cubicBezTo>
                <a:cubicBezTo>
                  <a:pt x="346132" y="380628"/>
                  <a:pt x="342924" y="377764"/>
                  <a:pt x="339202" y="377764"/>
                </a:cubicBezTo>
                <a:cubicBezTo>
                  <a:pt x="334350" y="377764"/>
                  <a:pt x="329787" y="380117"/>
                  <a:pt x="325080" y="381294"/>
                </a:cubicBezTo>
                <a:cubicBezTo>
                  <a:pt x="321550" y="377764"/>
                  <a:pt x="315775" y="375527"/>
                  <a:pt x="314489" y="370703"/>
                </a:cubicBezTo>
                <a:cubicBezTo>
                  <a:pt x="310838" y="357011"/>
                  <a:pt x="320490" y="338823"/>
                  <a:pt x="310958" y="328337"/>
                </a:cubicBezTo>
                <a:cubicBezTo>
                  <a:pt x="303790" y="320452"/>
                  <a:pt x="289775" y="330690"/>
                  <a:pt x="279184" y="331867"/>
                </a:cubicBezTo>
                <a:cubicBezTo>
                  <a:pt x="270946" y="356581"/>
                  <a:pt x="279184" y="350696"/>
                  <a:pt x="261531" y="356581"/>
                </a:cubicBezTo>
                <a:cubicBezTo>
                  <a:pt x="258001" y="354227"/>
                  <a:pt x="253294" y="353050"/>
                  <a:pt x="250940" y="349520"/>
                </a:cubicBezTo>
                <a:cubicBezTo>
                  <a:pt x="244991" y="340597"/>
                  <a:pt x="247647" y="326526"/>
                  <a:pt x="250940" y="317745"/>
                </a:cubicBezTo>
                <a:cubicBezTo>
                  <a:pt x="252430" y="313772"/>
                  <a:pt x="255647" y="310684"/>
                  <a:pt x="258001" y="307154"/>
                </a:cubicBezTo>
                <a:cubicBezTo>
                  <a:pt x="256824" y="303623"/>
                  <a:pt x="258163" y="297024"/>
                  <a:pt x="254470" y="296562"/>
                </a:cubicBezTo>
                <a:cubicBezTo>
                  <a:pt x="244535" y="295320"/>
                  <a:pt x="186088" y="317933"/>
                  <a:pt x="205043" y="289501"/>
                </a:cubicBezTo>
                <a:cubicBezTo>
                  <a:pt x="207813" y="285347"/>
                  <a:pt x="212104" y="282440"/>
                  <a:pt x="215635" y="278910"/>
                </a:cubicBezTo>
                <a:cubicBezTo>
                  <a:pt x="216742" y="275588"/>
                  <a:pt x="223941" y="261049"/>
                  <a:pt x="215635" y="257727"/>
                </a:cubicBezTo>
                <a:cubicBezTo>
                  <a:pt x="211130" y="255925"/>
                  <a:pt x="206220" y="260080"/>
                  <a:pt x="201513" y="261257"/>
                </a:cubicBezTo>
                <a:cubicBezTo>
                  <a:pt x="190641" y="277565"/>
                  <a:pt x="193111" y="283252"/>
                  <a:pt x="176799" y="285971"/>
                </a:cubicBezTo>
                <a:cubicBezTo>
                  <a:pt x="166287" y="287723"/>
                  <a:pt x="155616" y="288324"/>
                  <a:pt x="145025" y="289501"/>
                </a:cubicBezTo>
                <a:cubicBezTo>
                  <a:pt x="146202" y="298916"/>
                  <a:pt x="144702" y="309075"/>
                  <a:pt x="148555" y="317745"/>
                </a:cubicBezTo>
                <a:cubicBezTo>
                  <a:pt x="150066" y="321146"/>
                  <a:pt x="155569" y="320254"/>
                  <a:pt x="159147" y="321276"/>
                </a:cubicBezTo>
                <a:cubicBezTo>
                  <a:pt x="163812" y="322609"/>
                  <a:pt x="168562" y="323629"/>
                  <a:pt x="173269" y="324806"/>
                </a:cubicBezTo>
                <a:cubicBezTo>
                  <a:pt x="172092" y="328337"/>
                  <a:pt x="173349" y="334495"/>
                  <a:pt x="169738" y="335398"/>
                </a:cubicBezTo>
                <a:cubicBezTo>
                  <a:pt x="150816" y="340128"/>
                  <a:pt x="137475" y="326834"/>
                  <a:pt x="123842" y="317745"/>
                </a:cubicBezTo>
                <a:lnTo>
                  <a:pt x="113250" y="310684"/>
                </a:lnTo>
                <a:cubicBezTo>
                  <a:pt x="109720" y="311861"/>
                  <a:pt x="104505" y="310984"/>
                  <a:pt x="102659" y="314215"/>
                </a:cubicBezTo>
                <a:cubicBezTo>
                  <a:pt x="99107" y="320430"/>
                  <a:pt x="105198" y="331604"/>
                  <a:pt x="99128" y="335398"/>
                </a:cubicBezTo>
                <a:cubicBezTo>
                  <a:pt x="92071" y="339808"/>
                  <a:pt x="82653" y="333044"/>
                  <a:pt x="74415" y="331867"/>
                </a:cubicBezTo>
                <a:cubicBezTo>
                  <a:pt x="41441" y="298896"/>
                  <a:pt x="99584" y="361658"/>
                  <a:pt x="60293" y="271849"/>
                </a:cubicBezTo>
                <a:cubicBezTo>
                  <a:pt x="57310" y="265030"/>
                  <a:pt x="39110" y="264788"/>
                  <a:pt x="39110" y="264788"/>
                </a:cubicBezTo>
                <a:cubicBezTo>
                  <a:pt x="37933" y="261257"/>
                  <a:pt x="33915" y="257525"/>
                  <a:pt x="35579" y="254196"/>
                </a:cubicBezTo>
                <a:cubicBezTo>
                  <a:pt x="37243" y="250867"/>
                  <a:pt x="49781" y="251569"/>
                  <a:pt x="46171" y="250666"/>
                </a:cubicBezTo>
                <a:cubicBezTo>
                  <a:pt x="33560" y="247513"/>
                  <a:pt x="20280" y="248312"/>
                  <a:pt x="7335" y="247135"/>
                </a:cubicBezTo>
                <a:cubicBezTo>
                  <a:pt x="4981" y="243605"/>
                  <a:pt x="658" y="240770"/>
                  <a:pt x="274" y="236544"/>
                </a:cubicBezTo>
                <a:cubicBezTo>
                  <a:pt x="-585" y="227095"/>
                  <a:pt x="563" y="217217"/>
                  <a:pt x="3805" y="208300"/>
                </a:cubicBezTo>
                <a:cubicBezTo>
                  <a:pt x="5980" y="202318"/>
                  <a:pt x="19944" y="194010"/>
                  <a:pt x="24988" y="190647"/>
                </a:cubicBezTo>
                <a:cubicBezTo>
                  <a:pt x="26165" y="187117"/>
                  <a:pt x="29130" y="183727"/>
                  <a:pt x="28518" y="180056"/>
                </a:cubicBezTo>
                <a:cubicBezTo>
                  <a:pt x="25458" y="161697"/>
                  <a:pt x="11572" y="176054"/>
                  <a:pt x="32049" y="162403"/>
                </a:cubicBezTo>
                <a:cubicBezTo>
                  <a:pt x="37933" y="163580"/>
                  <a:pt x="43880" y="164479"/>
                  <a:pt x="49701" y="165934"/>
                </a:cubicBezTo>
                <a:cubicBezTo>
                  <a:pt x="53311" y="166837"/>
                  <a:pt x="56571" y="169464"/>
                  <a:pt x="60293" y="169464"/>
                </a:cubicBezTo>
                <a:cubicBezTo>
                  <a:pt x="65145" y="169464"/>
                  <a:pt x="69708" y="167111"/>
                  <a:pt x="74415" y="165934"/>
                </a:cubicBezTo>
                <a:cubicBezTo>
                  <a:pt x="82227" y="160725"/>
                  <a:pt x="90164" y="156432"/>
                  <a:pt x="95598" y="148281"/>
                </a:cubicBezTo>
                <a:cubicBezTo>
                  <a:pt x="97662" y="145184"/>
                  <a:pt x="97321" y="140942"/>
                  <a:pt x="99128" y="137689"/>
                </a:cubicBezTo>
                <a:cubicBezTo>
                  <a:pt x="103249" y="130271"/>
                  <a:pt x="113250" y="116506"/>
                  <a:pt x="113250" y="116506"/>
                </a:cubicBezTo>
                <a:cubicBezTo>
                  <a:pt x="88971" y="100320"/>
                  <a:pt x="100118" y="105067"/>
                  <a:pt x="81476" y="98854"/>
                </a:cubicBezTo>
                <a:cubicBezTo>
                  <a:pt x="77945" y="96500"/>
                  <a:pt x="73535" y="95106"/>
                  <a:pt x="70884" y="91793"/>
                </a:cubicBezTo>
                <a:cubicBezTo>
                  <a:pt x="65494" y="85055"/>
                  <a:pt x="71472" y="74728"/>
                  <a:pt x="70884" y="67079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7" name="Freeform 245"/>
          <p:cNvSpPr>
            <a:spLocks/>
          </p:cNvSpPr>
          <p:nvPr/>
        </p:nvSpPr>
        <p:spPr bwMode="auto">
          <a:xfrm rot="21334256">
            <a:off x="17784968" y="2855426"/>
            <a:ext cx="801465" cy="699210"/>
          </a:xfrm>
          <a:custGeom>
            <a:avLst/>
            <a:gdLst>
              <a:gd name="T0" fmla="*/ 2147483647 w 195"/>
              <a:gd name="T1" fmla="*/ 2147483647 h 256"/>
              <a:gd name="T2" fmla="*/ 2147483647 w 195"/>
              <a:gd name="T3" fmla="*/ 2147483647 h 256"/>
              <a:gd name="T4" fmla="*/ 2147483647 w 195"/>
              <a:gd name="T5" fmla="*/ 2147483647 h 256"/>
              <a:gd name="T6" fmla="*/ 2147483647 w 195"/>
              <a:gd name="T7" fmla="*/ 2147483647 h 256"/>
              <a:gd name="T8" fmla="*/ 2147483647 w 195"/>
              <a:gd name="T9" fmla="*/ 2147483647 h 256"/>
              <a:gd name="T10" fmla="*/ 2147483647 w 195"/>
              <a:gd name="T11" fmla="*/ 2147483647 h 256"/>
              <a:gd name="T12" fmla="*/ 2147483647 w 195"/>
              <a:gd name="T13" fmla="*/ 2147483647 h 256"/>
              <a:gd name="T14" fmla="*/ 2147483647 w 195"/>
              <a:gd name="T15" fmla="*/ 2147483647 h 256"/>
              <a:gd name="T16" fmla="*/ 2147483647 w 195"/>
              <a:gd name="T17" fmla="*/ 2147483647 h 256"/>
              <a:gd name="T18" fmla="*/ 2147483647 w 195"/>
              <a:gd name="T19" fmla="*/ 2147483647 h 256"/>
              <a:gd name="T20" fmla="*/ 2147483647 w 195"/>
              <a:gd name="T21" fmla="*/ 2147483647 h 256"/>
              <a:gd name="T22" fmla="*/ 2147483647 w 195"/>
              <a:gd name="T23" fmla="*/ 2147483647 h 256"/>
              <a:gd name="T24" fmla="*/ 2147483647 w 195"/>
              <a:gd name="T25" fmla="*/ 2147483647 h 256"/>
              <a:gd name="T26" fmla="*/ 2147483647 w 195"/>
              <a:gd name="T27" fmla="*/ 2147483647 h 256"/>
              <a:gd name="T28" fmla="*/ 2147483647 w 195"/>
              <a:gd name="T29" fmla="*/ 2147483647 h 256"/>
              <a:gd name="T30" fmla="*/ 2147483647 w 195"/>
              <a:gd name="T31" fmla="*/ 2147483647 h 256"/>
              <a:gd name="T32" fmla="*/ 2147483647 w 195"/>
              <a:gd name="T33" fmla="*/ 2147483647 h 256"/>
              <a:gd name="T34" fmla="*/ 2147483647 w 195"/>
              <a:gd name="T35" fmla="*/ 2147483647 h 256"/>
              <a:gd name="T36" fmla="*/ 2147483647 w 195"/>
              <a:gd name="T37" fmla="*/ 2147483647 h 256"/>
              <a:gd name="T38" fmla="*/ 2147483647 w 195"/>
              <a:gd name="T39" fmla="*/ 2147483647 h 256"/>
              <a:gd name="T40" fmla="*/ 2147483647 w 195"/>
              <a:gd name="T41" fmla="*/ 2147483647 h 256"/>
              <a:gd name="T42" fmla="*/ 2147483647 w 195"/>
              <a:gd name="T43" fmla="*/ 2147483647 h 256"/>
              <a:gd name="T44" fmla="*/ 2147483647 w 195"/>
              <a:gd name="T45" fmla="*/ 2147483647 h 256"/>
              <a:gd name="T46" fmla="*/ 2147483647 w 195"/>
              <a:gd name="T47" fmla="*/ 2147483647 h 256"/>
              <a:gd name="T48" fmla="*/ 2147483647 w 195"/>
              <a:gd name="T49" fmla="*/ 2147483647 h 256"/>
              <a:gd name="T50" fmla="*/ 2147483647 w 195"/>
              <a:gd name="T51" fmla="*/ 2147483647 h 256"/>
              <a:gd name="T52" fmla="*/ 2147483647 w 195"/>
              <a:gd name="T53" fmla="*/ 2147483647 h 256"/>
              <a:gd name="T54" fmla="*/ 2147483647 w 195"/>
              <a:gd name="T55" fmla="*/ 2147483647 h 256"/>
              <a:gd name="T56" fmla="*/ 2147483647 w 195"/>
              <a:gd name="T57" fmla="*/ 2147483647 h 256"/>
              <a:gd name="T58" fmla="*/ 2147483647 w 195"/>
              <a:gd name="T59" fmla="*/ 2147483647 h 256"/>
              <a:gd name="T60" fmla="*/ 2147483647 w 195"/>
              <a:gd name="T61" fmla="*/ 2147483647 h 256"/>
              <a:gd name="T62" fmla="*/ 2147483647 w 195"/>
              <a:gd name="T63" fmla="*/ 2147483647 h 256"/>
              <a:gd name="T64" fmla="*/ 2147483647 w 195"/>
              <a:gd name="T65" fmla="*/ 2147483647 h 256"/>
              <a:gd name="T66" fmla="*/ 2147483647 w 195"/>
              <a:gd name="T67" fmla="*/ 2147483647 h 256"/>
              <a:gd name="T68" fmla="*/ 2147483647 w 195"/>
              <a:gd name="T69" fmla="*/ 2147483647 h 256"/>
              <a:gd name="T70" fmla="*/ 2147483647 w 195"/>
              <a:gd name="T71" fmla="*/ 2147483647 h 256"/>
              <a:gd name="T72" fmla="*/ 2147483647 w 195"/>
              <a:gd name="T73" fmla="*/ 2147483647 h 256"/>
              <a:gd name="T74" fmla="*/ 2147483647 w 195"/>
              <a:gd name="T75" fmla="*/ 2147483647 h 256"/>
              <a:gd name="T76" fmla="*/ 2147483647 w 195"/>
              <a:gd name="T77" fmla="*/ 2147483647 h 256"/>
              <a:gd name="T78" fmla="*/ 2147483647 w 195"/>
              <a:gd name="T79" fmla="*/ 2147483647 h 256"/>
              <a:gd name="T80" fmla="*/ 2147483647 w 195"/>
              <a:gd name="T81" fmla="*/ 2147483647 h 256"/>
              <a:gd name="T82" fmla="*/ 2147483647 w 195"/>
              <a:gd name="T83" fmla="*/ 2147483647 h 256"/>
              <a:gd name="T84" fmla="*/ 2147483647 w 195"/>
              <a:gd name="T85" fmla="*/ 2147483647 h 256"/>
              <a:gd name="T86" fmla="*/ 2147483647 w 195"/>
              <a:gd name="T87" fmla="*/ 2147483647 h 256"/>
              <a:gd name="T88" fmla="*/ 2147483647 w 195"/>
              <a:gd name="T89" fmla="*/ 2147483647 h 256"/>
              <a:gd name="T90" fmla="*/ 2147483647 w 195"/>
              <a:gd name="T91" fmla="*/ 2147483647 h 256"/>
              <a:gd name="T92" fmla="*/ 2147483647 w 195"/>
              <a:gd name="T93" fmla="*/ 2147483647 h 256"/>
              <a:gd name="T94" fmla="*/ 2147483647 w 195"/>
              <a:gd name="T95" fmla="*/ 2147483647 h 256"/>
              <a:gd name="T96" fmla="*/ 2147483647 w 195"/>
              <a:gd name="T97" fmla="*/ 2147483647 h 256"/>
              <a:gd name="T98" fmla="*/ 2147483647 w 195"/>
              <a:gd name="T99" fmla="*/ 2147483647 h 25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95"/>
              <a:gd name="T151" fmla="*/ 0 h 256"/>
              <a:gd name="T152" fmla="*/ 195 w 195"/>
              <a:gd name="T153" fmla="*/ 256 h 25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95" h="256">
                <a:moveTo>
                  <a:pt x="193" y="57"/>
                </a:moveTo>
                <a:lnTo>
                  <a:pt x="192" y="58"/>
                </a:lnTo>
                <a:lnTo>
                  <a:pt x="192" y="63"/>
                </a:lnTo>
                <a:lnTo>
                  <a:pt x="183" y="63"/>
                </a:lnTo>
                <a:lnTo>
                  <a:pt x="183" y="68"/>
                </a:lnTo>
                <a:lnTo>
                  <a:pt x="180" y="70"/>
                </a:lnTo>
                <a:lnTo>
                  <a:pt x="176" y="68"/>
                </a:lnTo>
                <a:lnTo>
                  <a:pt x="174" y="65"/>
                </a:lnTo>
                <a:lnTo>
                  <a:pt x="170" y="64"/>
                </a:lnTo>
                <a:lnTo>
                  <a:pt x="168" y="65"/>
                </a:lnTo>
                <a:lnTo>
                  <a:pt x="165" y="63"/>
                </a:lnTo>
                <a:lnTo>
                  <a:pt x="156" y="63"/>
                </a:lnTo>
                <a:lnTo>
                  <a:pt x="155" y="82"/>
                </a:lnTo>
                <a:lnTo>
                  <a:pt x="149" y="80"/>
                </a:lnTo>
                <a:lnTo>
                  <a:pt x="149" y="92"/>
                </a:lnTo>
                <a:lnTo>
                  <a:pt x="145" y="90"/>
                </a:lnTo>
                <a:lnTo>
                  <a:pt x="145" y="95"/>
                </a:lnTo>
                <a:lnTo>
                  <a:pt x="146" y="96"/>
                </a:lnTo>
                <a:lnTo>
                  <a:pt x="146" y="101"/>
                </a:lnTo>
                <a:lnTo>
                  <a:pt x="151" y="104"/>
                </a:lnTo>
                <a:lnTo>
                  <a:pt x="155" y="104"/>
                </a:lnTo>
                <a:lnTo>
                  <a:pt x="161" y="102"/>
                </a:lnTo>
                <a:lnTo>
                  <a:pt x="161" y="104"/>
                </a:lnTo>
                <a:lnTo>
                  <a:pt x="161" y="105"/>
                </a:lnTo>
                <a:lnTo>
                  <a:pt x="164" y="105"/>
                </a:lnTo>
                <a:lnTo>
                  <a:pt x="164" y="108"/>
                </a:lnTo>
                <a:lnTo>
                  <a:pt x="162" y="118"/>
                </a:lnTo>
                <a:lnTo>
                  <a:pt x="158" y="118"/>
                </a:lnTo>
                <a:lnTo>
                  <a:pt x="156" y="139"/>
                </a:lnTo>
                <a:lnTo>
                  <a:pt x="146" y="137"/>
                </a:lnTo>
                <a:lnTo>
                  <a:pt x="146" y="142"/>
                </a:lnTo>
                <a:lnTo>
                  <a:pt x="146" y="143"/>
                </a:lnTo>
                <a:lnTo>
                  <a:pt x="143" y="146"/>
                </a:lnTo>
                <a:lnTo>
                  <a:pt x="143" y="149"/>
                </a:lnTo>
                <a:lnTo>
                  <a:pt x="140" y="156"/>
                </a:lnTo>
                <a:lnTo>
                  <a:pt x="154" y="158"/>
                </a:lnTo>
                <a:lnTo>
                  <a:pt x="152" y="162"/>
                </a:lnTo>
                <a:lnTo>
                  <a:pt x="146" y="161"/>
                </a:lnTo>
                <a:lnTo>
                  <a:pt x="137" y="164"/>
                </a:lnTo>
                <a:lnTo>
                  <a:pt x="136" y="168"/>
                </a:lnTo>
                <a:lnTo>
                  <a:pt x="133" y="172"/>
                </a:lnTo>
                <a:lnTo>
                  <a:pt x="132" y="180"/>
                </a:lnTo>
                <a:lnTo>
                  <a:pt x="130" y="186"/>
                </a:lnTo>
                <a:lnTo>
                  <a:pt x="132" y="186"/>
                </a:lnTo>
                <a:lnTo>
                  <a:pt x="130" y="202"/>
                </a:lnTo>
                <a:lnTo>
                  <a:pt x="126" y="202"/>
                </a:lnTo>
                <a:lnTo>
                  <a:pt x="126" y="205"/>
                </a:lnTo>
                <a:lnTo>
                  <a:pt x="123" y="203"/>
                </a:lnTo>
                <a:lnTo>
                  <a:pt x="120" y="206"/>
                </a:lnTo>
                <a:lnTo>
                  <a:pt x="123" y="216"/>
                </a:lnTo>
                <a:lnTo>
                  <a:pt x="130" y="216"/>
                </a:lnTo>
                <a:lnTo>
                  <a:pt x="132" y="222"/>
                </a:lnTo>
                <a:lnTo>
                  <a:pt x="129" y="224"/>
                </a:lnTo>
                <a:lnTo>
                  <a:pt x="127" y="228"/>
                </a:lnTo>
                <a:lnTo>
                  <a:pt x="123" y="228"/>
                </a:lnTo>
                <a:lnTo>
                  <a:pt x="127" y="234"/>
                </a:lnTo>
                <a:lnTo>
                  <a:pt x="133" y="232"/>
                </a:lnTo>
                <a:lnTo>
                  <a:pt x="133" y="235"/>
                </a:lnTo>
                <a:lnTo>
                  <a:pt x="130" y="235"/>
                </a:lnTo>
                <a:lnTo>
                  <a:pt x="130" y="238"/>
                </a:lnTo>
                <a:lnTo>
                  <a:pt x="132" y="241"/>
                </a:lnTo>
                <a:lnTo>
                  <a:pt x="132" y="243"/>
                </a:lnTo>
                <a:lnTo>
                  <a:pt x="129" y="246"/>
                </a:lnTo>
                <a:lnTo>
                  <a:pt x="129" y="247"/>
                </a:lnTo>
                <a:lnTo>
                  <a:pt x="133" y="250"/>
                </a:lnTo>
                <a:lnTo>
                  <a:pt x="133" y="253"/>
                </a:lnTo>
                <a:lnTo>
                  <a:pt x="127" y="256"/>
                </a:lnTo>
                <a:lnTo>
                  <a:pt x="120" y="256"/>
                </a:lnTo>
                <a:lnTo>
                  <a:pt x="117" y="247"/>
                </a:lnTo>
                <a:lnTo>
                  <a:pt x="113" y="246"/>
                </a:lnTo>
                <a:lnTo>
                  <a:pt x="108" y="243"/>
                </a:lnTo>
                <a:lnTo>
                  <a:pt x="105" y="238"/>
                </a:lnTo>
                <a:lnTo>
                  <a:pt x="104" y="234"/>
                </a:lnTo>
                <a:lnTo>
                  <a:pt x="102" y="237"/>
                </a:lnTo>
                <a:lnTo>
                  <a:pt x="101" y="246"/>
                </a:lnTo>
                <a:lnTo>
                  <a:pt x="98" y="249"/>
                </a:lnTo>
                <a:lnTo>
                  <a:pt x="93" y="250"/>
                </a:lnTo>
                <a:lnTo>
                  <a:pt x="89" y="249"/>
                </a:lnTo>
                <a:lnTo>
                  <a:pt x="86" y="244"/>
                </a:lnTo>
                <a:lnTo>
                  <a:pt x="82" y="243"/>
                </a:lnTo>
                <a:lnTo>
                  <a:pt x="77" y="241"/>
                </a:lnTo>
                <a:lnTo>
                  <a:pt x="71" y="238"/>
                </a:lnTo>
                <a:lnTo>
                  <a:pt x="69" y="235"/>
                </a:lnTo>
                <a:lnTo>
                  <a:pt x="66" y="235"/>
                </a:lnTo>
                <a:lnTo>
                  <a:pt x="64" y="237"/>
                </a:lnTo>
                <a:lnTo>
                  <a:pt x="60" y="234"/>
                </a:lnTo>
                <a:lnTo>
                  <a:pt x="54" y="232"/>
                </a:lnTo>
                <a:lnTo>
                  <a:pt x="55" y="230"/>
                </a:lnTo>
                <a:lnTo>
                  <a:pt x="54" y="230"/>
                </a:lnTo>
                <a:lnTo>
                  <a:pt x="51" y="231"/>
                </a:lnTo>
                <a:lnTo>
                  <a:pt x="45" y="231"/>
                </a:lnTo>
                <a:lnTo>
                  <a:pt x="45" y="230"/>
                </a:lnTo>
                <a:lnTo>
                  <a:pt x="47" y="227"/>
                </a:lnTo>
                <a:lnTo>
                  <a:pt x="54" y="225"/>
                </a:lnTo>
                <a:lnTo>
                  <a:pt x="54" y="222"/>
                </a:lnTo>
                <a:lnTo>
                  <a:pt x="52" y="221"/>
                </a:lnTo>
                <a:lnTo>
                  <a:pt x="49" y="221"/>
                </a:lnTo>
                <a:lnTo>
                  <a:pt x="47" y="224"/>
                </a:lnTo>
                <a:lnTo>
                  <a:pt x="44" y="222"/>
                </a:lnTo>
                <a:lnTo>
                  <a:pt x="45" y="218"/>
                </a:lnTo>
                <a:lnTo>
                  <a:pt x="45" y="216"/>
                </a:lnTo>
                <a:lnTo>
                  <a:pt x="41" y="219"/>
                </a:lnTo>
                <a:lnTo>
                  <a:pt x="42" y="212"/>
                </a:lnTo>
                <a:lnTo>
                  <a:pt x="41" y="211"/>
                </a:lnTo>
                <a:lnTo>
                  <a:pt x="38" y="213"/>
                </a:lnTo>
                <a:lnTo>
                  <a:pt x="38" y="215"/>
                </a:lnTo>
                <a:lnTo>
                  <a:pt x="35" y="215"/>
                </a:lnTo>
                <a:lnTo>
                  <a:pt x="33" y="211"/>
                </a:lnTo>
                <a:lnTo>
                  <a:pt x="25" y="216"/>
                </a:lnTo>
                <a:lnTo>
                  <a:pt x="20" y="219"/>
                </a:lnTo>
                <a:lnTo>
                  <a:pt x="19" y="216"/>
                </a:lnTo>
                <a:lnTo>
                  <a:pt x="20" y="212"/>
                </a:lnTo>
                <a:lnTo>
                  <a:pt x="19" y="209"/>
                </a:lnTo>
                <a:lnTo>
                  <a:pt x="16" y="206"/>
                </a:lnTo>
                <a:lnTo>
                  <a:pt x="3" y="202"/>
                </a:lnTo>
                <a:lnTo>
                  <a:pt x="0" y="199"/>
                </a:lnTo>
                <a:lnTo>
                  <a:pt x="0" y="190"/>
                </a:lnTo>
                <a:lnTo>
                  <a:pt x="4" y="191"/>
                </a:lnTo>
                <a:lnTo>
                  <a:pt x="6" y="191"/>
                </a:lnTo>
                <a:lnTo>
                  <a:pt x="8" y="193"/>
                </a:lnTo>
                <a:lnTo>
                  <a:pt x="10" y="187"/>
                </a:lnTo>
                <a:lnTo>
                  <a:pt x="0" y="186"/>
                </a:lnTo>
                <a:lnTo>
                  <a:pt x="1" y="180"/>
                </a:lnTo>
                <a:lnTo>
                  <a:pt x="1" y="178"/>
                </a:lnTo>
                <a:lnTo>
                  <a:pt x="7" y="175"/>
                </a:lnTo>
                <a:lnTo>
                  <a:pt x="11" y="164"/>
                </a:lnTo>
                <a:lnTo>
                  <a:pt x="13" y="162"/>
                </a:lnTo>
                <a:lnTo>
                  <a:pt x="20" y="164"/>
                </a:lnTo>
                <a:lnTo>
                  <a:pt x="19" y="167"/>
                </a:lnTo>
                <a:lnTo>
                  <a:pt x="26" y="171"/>
                </a:lnTo>
                <a:lnTo>
                  <a:pt x="30" y="167"/>
                </a:lnTo>
                <a:lnTo>
                  <a:pt x="32" y="152"/>
                </a:lnTo>
                <a:lnTo>
                  <a:pt x="36" y="152"/>
                </a:lnTo>
                <a:lnTo>
                  <a:pt x="36" y="145"/>
                </a:lnTo>
                <a:lnTo>
                  <a:pt x="35" y="136"/>
                </a:lnTo>
                <a:lnTo>
                  <a:pt x="39" y="133"/>
                </a:lnTo>
                <a:lnTo>
                  <a:pt x="33" y="128"/>
                </a:lnTo>
                <a:lnTo>
                  <a:pt x="44" y="109"/>
                </a:lnTo>
                <a:lnTo>
                  <a:pt x="41" y="106"/>
                </a:lnTo>
                <a:lnTo>
                  <a:pt x="42" y="105"/>
                </a:lnTo>
                <a:lnTo>
                  <a:pt x="47" y="105"/>
                </a:lnTo>
                <a:lnTo>
                  <a:pt x="48" y="108"/>
                </a:lnTo>
                <a:lnTo>
                  <a:pt x="55" y="108"/>
                </a:lnTo>
                <a:lnTo>
                  <a:pt x="55" y="109"/>
                </a:lnTo>
                <a:lnTo>
                  <a:pt x="61" y="109"/>
                </a:lnTo>
                <a:lnTo>
                  <a:pt x="63" y="90"/>
                </a:lnTo>
                <a:lnTo>
                  <a:pt x="66" y="90"/>
                </a:lnTo>
                <a:lnTo>
                  <a:pt x="66" y="83"/>
                </a:lnTo>
                <a:lnTo>
                  <a:pt x="58" y="83"/>
                </a:lnTo>
                <a:lnTo>
                  <a:pt x="52" y="76"/>
                </a:lnTo>
                <a:lnTo>
                  <a:pt x="60" y="73"/>
                </a:lnTo>
                <a:lnTo>
                  <a:pt x="66" y="71"/>
                </a:lnTo>
                <a:lnTo>
                  <a:pt x="73" y="71"/>
                </a:lnTo>
                <a:lnTo>
                  <a:pt x="77" y="67"/>
                </a:lnTo>
                <a:lnTo>
                  <a:pt x="82" y="65"/>
                </a:lnTo>
                <a:lnTo>
                  <a:pt x="83" y="63"/>
                </a:lnTo>
                <a:lnTo>
                  <a:pt x="82" y="60"/>
                </a:lnTo>
                <a:lnTo>
                  <a:pt x="83" y="57"/>
                </a:lnTo>
                <a:lnTo>
                  <a:pt x="88" y="4"/>
                </a:lnTo>
                <a:lnTo>
                  <a:pt x="88" y="2"/>
                </a:lnTo>
                <a:lnTo>
                  <a:pt x="86" y="0"/>
                </a:lnTo>
                <a:lnTo>
                  <a:pt x="91" y="1"/>
                </a:lnTo>
                <a:lnTo>
                  <a:pt x="93" y="2"/>
                </a:lnTo>
                <a:lnTo>
                  <a:pt x="96" y="2"/>
                </a:lnTo>
                <a:lnTo>
                  <a:pt x="99" y="4"/>
                </a:lnTo>
                <a:lnTo>
                  <a:pt x="98" y="8"/>
                </a:lnTo>
                <a:lnTo>
                  <a:pt x="101" y="11"/>
                </a:lnTo>
                <a:lnTo>
                  <a:pt x="102" y="11"/>
                </a:lnTo>
                <a:lnTo>
                  <a:pt x="105" y="11"/>
                </a:lnTo>
                <a:lnTo>
                  <a:pt x="108" y="13"/>
                </a:lnTo>
                <a:lnTo>
                  <a:pt x="113" y="10"/>
                </a:lnTo>
                <a:lnTo>
                  <a:pt x="114" y="10"/>
                </a:lnTo>
                <a:lnTo>
                  <a:pt x="117" y="11"/>
                </a:lnTo>
                <a:lnTo>
                  <a:pt x="118" y="16"/>
                </a:lnTo>
                <a:lnTo>
                  <a:pt x="123" y="19"/>
                </a:lnTo>
                <a:lnTo>
                  <a:pt x="124" y="23"/>
                </a:lnTo>
                <a:lnTo>
                  <a:pt x="127" y="26"/>
                </a:lnTo>
                <a:lnTo>
                  <a:pt x="133" y="30"/>
                </a:lnTo>
                <a:lnTo>
                  <a:pt x="136" y="30"/>
                </a:lnTo>
                <a:lnTo>
                  <a:pt x="139" y="30"/>
                </a:lnTo>
                <a:lnTo>
                  <a:pt x="142" y="33"/>
                </a:lnTo>
                <a:lnTo>
                  <a:pt x="146" y="33"/>
                </a:lnTo>
                <a:lnTo>
                  <a:pt x="149" y="33"/>
                </a:lnTo>
                <a:lnTo>
                  <a:pt x="152" y="36"/>
                </a:lnTo>
                <a:lnTo>
                  <a:pt x="152" y="42"/>
                </a:lnTo>
                <a:lnTo>
                  <a:pt x="154" y="43"/>
                </a:lnTo>
                <a:lnTo>
                  <a:pt x="161" y="48"/>
                </a:lnTo>
                <a:lnTo>
                  <a:pt x="162" y="48"/>
                </a:lnTo>
                <a:lnTo>
                  <a:pt x="162" y="43"/>
                </a:lnTo>
                <a:lnTo>
                  <a:pt x="164" y="42"/>
                </a:lnTo>
                <a:lnTo>
                  <a:pt x="173" y="41"/>
                </a:lnTo>
                <a:lnTo>
                  <a:pt x="180" y="39"/>
                </a:lnTo>
                <a:lnTo>
                  <a:pt x="183" y="39"/>
                </a:lnTo>
                <a:lnTo>
                  <a:pt x="186" y="45"/>
                </a:lnTo>
                <a:lnTo>
                  <a:pt x="189" y="45"/>
                </a:lnTo>
                <a:lnTo>
                  <a:pt x="192" y="43"/>
                </a:lnTo>
                <a:lnTo>
                  <a:pt x="195" y="45"/>
                </a:lnTo>
                <a:lnTo>
                  <a:pt x="193" y="5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8" name="Freeform 246"/>
          <p:cNvSpPr>
            <a:spLocks noEditPoints="1"/>
          </p:cNvSpPr>
          <p:nvPr/>
        </p:nvSpPr>
        <p:spPr bwMode="auto">
          <a:xfrm rot="21334256">
            <a:off x="16503308" y="2851174"/>
            <a:ext cx="917009" cy="531401"/>
          </a:xfrm>
          <a:custGeom>
            <a:avLst/>
            <a:gdLst>
              <a:gd name="T0" fmla="*/ 2147483647 w 223"/>
              <a:gd name="T1" fmla="*/ 2147483647 h 195"/>
              <a:gd name="T2" fmla="*/ 2147483647 w 223"/>
              <a:gd name="T3" fmla="*/ 2147483647 h 195"/>
              <a:gd name="T4" fmla="*/ 2147483647 w 223"/>
              <a:gd name="T5" fmla="*/ 2147483647 h 195"/>
              <a:gd name="T6" fmla="*/ 2147483647 w 223"/>
              <a:gd name="T7" fmla="*/ 2147483647 h 195"/>
              <a:gd name="T8" fmla="*/ 2147483647 w 223"/>
              <a:gd name="T9" fmla="*/ 2147483647 h 195"/>
              <a:gd name="T10" fmla="*/ 2147483647 w 223"/>
              <a:gd name="T11" fmla="*/ 2147483647 h 195"/>
              <a:gd name="T12" fmla="*/ 2147483647 w 223"/>
              <a:gd name="T13" fmla="*/ 0 h 195"/>
              <a:gd name="T14" fmla="*/ 2147483647 w 223"/>
              <a:gd name="T15" fmla="*/ 2147483647 h 195"/>
              <a:gd name="T16" fmla="*/ 2147483647 w 223"/>
              <a:gd name="T17" fmla="*/ 2147483647 h 195"/>
              <a:gd name="T18" fmla="*/ 2147483647 w 223"/>
              <a:gd name="T19" fmla="*/ 2147483647 h 195"/>
              <a:gd name="T20" fmla="*/ 2147483647 w 223"/>
              <a:gd name="T21" fmla="*/ 2147483647 h 195"/>
              <a:gd name="T22" fmla="*/ 2147483647 w 223"/>
              <a:gd name="T23" fmla="*/ 2147483647 h 195"/>
              <a:gd name="T24" fmla="*/ 2147483647 w 223"/>
              <a:gd name="T25" fmla="*/ 2147483647 h 195"/>
              <a:gd name="T26" fmla="*/ 2147483647 w 223"/>
              <a:gd name="T27" fmla="*/ 2147483647 h 195"/>
              <a:gd name="T28" fmla="*/ 2147483647 w 223"/>
              <a:gd name="T29" fmla="*/ 2147483647 h 195"/>
              <a:gd name="T30" fmla="*/ 2147483647 w 223"/>
              <a:gd name="T31" fmla="*/ 2147483647 h 195"/>
              <a:gd name="T32" fmla="*/ 2147483647 w 223"/>
              <a:gd name="T33" fmla="*/ 2147483647 h 195"/>
              <a:gd name="T34" fmla="*/ 2147483647 w 223"/>
              <a:gd name="T35" fmla="*/ 2147483647 h 195"/>
              <a:gd name="T36" fmla="*/ 2147483647 w 223"/>
              <a:gd name="T37" fmla="*/ 2147483647 h 195"/>
              <a:gd name="T38" fmla="*/ 2147483647 w 223"/>
              <a:gd name="T39" fmla="*/ 2147483647 h 195"/>
              <a:gd name="T40" fmla="*/ 2147483647 w 223"/>
              <a:gd name="T41" fmla="*/ 2147483647 h 195"/>
              <a:gd name="T42" fmla="*/ 2147483647 w 223"/>
              <a:gd name="T43" fmla="*/ 2147483647 h 195"/>
              <a:gd name="T44" fmla="*/ 2147483647 w 223"/>
              <a:gd name="T45" fmla="*/ 2147483647 h 195"/>
              <a:gd name="T46" fmla="*/ 2147483647 w 223"/>
              <a:gd name="T47" fmla="*/ 2147483647 h 195"/>
              <a:gd name="T48" fmla="*/ 2147483647 w 223"/>
              <a:gd name="T49" fmla="*/ 2147483647 h 195"/>
              <a:gd name="T50" fmla="*/ 2147483647 w 223"/>
              <a:gd name="T51" fmla="*/ 2147483647 h 195"/>
              <a:gd name="T52" fmla="*/ 2147483647 w 223"/>
              <a:gd name="T53" fmla="*/ 2147483647 h 195"/>
              <a:gd name="T54" fmla="*/ 2147483647 w 223"/>
              <a:gd name="T55" fmla="*/ 2147483647 h 195"/>
              <a:gd name="T56" fmla="*/ 2147483647 w 223"/>
              <a:gd name="T57" fmla="*/ 2147483647 h 195"/>
              <a:gd name="T58" fmla="*/ 2147483647 w 223"/>
              <a:gd name="T59" fmla="*/ 2147483647 h 195"/>
              <a:gd name="T60" fmla="*/ 2147483647 w 223"/>
              <a:gd name="T61" fmla="*/ 2147483647 h 195"/>
              <a:gd name="T62" fmla="*/ 2147483647 w 223"/>
              <a:gd name="T63" fmla="*/ 2147483647 h 195"/>
              <a:gd name="T64" fmla="*/ 2147483647 w 223"/>
              <a:gd name="T65" fmla="*/ 2147483647 h 195"/>
              <a:gd name="T66" fmla="*/ 2147483647 w 223"/>
              <a:gd name="T67" fmla="*/ 2147483647 h 195"/>
              <a:gd name="T68" fmla="*/ 2147483647 w 223"/>
              <a:gd name="T69" fmla="*/ 2147483647 h 195"/>
              <a:gd name="T70" fmla="*/ 2147483647 w 223"/>
              <a:gd name="T71" fmla="*/ 2147483647 h 195"/>
              <a:gd name="T72" fmla="*/ 2147483647 w 223"/>
              <a:gd name="T73" fmla="*/ 2147483647 h 195"/>
              <a:gd name="T74" fmla="*/ 2147483647 w 223"/>
              <a:gd name="T75" fmla="*/ 2147483647 h 195"/>
              <a:gd name="T76" fmla="*/ 2147483647 w 223"/>
              <a:gd name="T77" fmla="*/ 2147483647 h 195"/>
              <a:gd name="T78" fmla="*/ 2147483647 w 223"/>
              <a:gd name="T79" fmla="*/ 2147483647 h 195"/>
              <a:gd name="T80" fmla="*/ 2147483647 w 223"/>
              <a:gd name="T81" fmla="*/ 2147483647 h 195"/>
              <a:gd name="T82" fmla="*/ 2147483647 w 223"/>
              <a:gd name="T83" fmla="*/ 2147483647 h 195"/>
              <a:gd name="T84" fmla="*/ 2147483647 w 223"/>
              <a:gd name="T85" fmla="*/ 2147483647 h 195"/>
              <a:gd name="T86" fmla="*/ 2147483647 w 223"/>
              <a:gd name="T87" fmla="*/ 2147483647 h 195"/>
              <a:gd name="T88" fmla="*/ 2147483647 w 223"/>
              <a:gd name="T89" fmla="*/ 2147483647 h 195"/>
              <a:gd name="T90" fmla="*/ 2147483647 w 223"/>
              <a:gd name="T91" fmla="*/ 2147483647 h 195"/>
              <a:gd name="T92" fmla="*/ 2147483647 w 223"/>
              <a:gd name="T93" fmla="*/ 2147483647 h 195"/>
              <a:gd name="T94" fmla="*/ 2147483647 w 223"/>
              <a:gd name="T95" fmla="*/ 2147483647 h 195"/>
              <a:gd name="T96" fmla="*/ 2147483647 w 223"/>
              <a:gd name="T97" fmla="*/ 2147483647 h 195"/>
              <a:gd name="T98" fmla="*/ 2147483647 w 223"/>
              <a:gd name="T99" fmla="*/ 2147483647 h 1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95"/>
              <a:gd name="T152" fmla="*/ 223 w 223"/>
              <a:gd name="T153" fmla="*/ 195 h 1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95">
                <a:moveTo>
                  <a:pt x="92" y="40"/>
                </a:moveTo>
                <a:lnTo>
                  <a:pt x="97" y="38"/>
                </a:lnTo>
                <a:lnTo>
                  <a:pt x="100" y="37"/>
                </a:lnTo>
                <a:lnTo>
                  <a:pt x="101" y="31"/>
                </a:lnTo>
                <a:lnTo>
                  <a:pt x="102" y="28"/>
                </a:lnTo>
                <a:lnTo>
                  <a:pt x="104" y="26"/>
                </a:lnTo>
                <a:lnTo>
                  <a:pt x="105" y="28"/>
                </a:lnTo>
                <a:lnTo>
                  <a:pt x="110" y="25"/>
                </a:lnTo>
                <a:lnTo>
                  <a:pt x="117" y="19"/>
                </a:lnTo>
                <a:lnTo>
                  <a:pt x="123" y="19"/>
                </a:lnTo>
                <a:lnTo>
                  <a:pt x="130" y="16"/>
                </a:lnTo>
                <a:lnTo>
                  <a:pt x="136" y="12"/>
                </a:lnTo>
                <a:lnTo>
                  <a:pt x="138" y="9"/>
                </a:lnTo>
                <a:lnTo>
                  <a:pt x="139" y="9"/>
                </a:lnTo>
                <a:lnTo>
                  <a:pt x="152" y="10"/>
                </a:lnTo>
                <a:lnTo>
                  <a:pt x="154" y="10"/>
                </a:lnTo>
                <a:lnTo>
                  <a:pt x="158" y="4"/>
                </a:lnTo>
                <a:lnTo>
                  <a:pt x="160" y="2"/>
                </a:lnTo>
                <a:lnTo>
                  <a:pt x="167" y="0"/>
                </a:lnTo>
                <a:lnTo>
                  <a:pt x="170" y="0"/>
                </a:lnTo>
                <a:lnTo>
                  <a:pt x="173" y="4"/>
                </a:lnTo>
                <a:lnTo>
                  <a:pt x="176" y="4"/>
                </a:lnTo>
                <a:lnTo>
                  <a:pt x="177" y="9"/>
                </a:lnTo>
                <a:lnTo>
                  <a:pt x="174" y="10"/>
                </a:lnTo>
                <a:lnTo>
                  <a:pt x="171" y="12"/>
                </a:lnTo>
                <a:lnTo>
                  <a:pt x="168" y="15"/>
                </a:lnTo>
                <a:lnTo>
                  <a:pt x="168" y="16"/>
                </a:lnTo>
                <a:lnTo>
                  <a:pt x="170" y="18"/>
                </a:lnTo>
                <a:lnTo>
                  <a:pt x="174" y="18"/>
                </a:lnTo>
                <a:lnTo>
                  <a:pt x="185" y="19"/>
                </a:lnTo>
                <a:lnTo>
                  <a:pt x="185" y="35"/>
                </a:lnTo>
                <a:lnTo>
                  <a:pt x="183" y="35"/>
                </a:lnTo>
                <a:lnTo>
                  <a:pt x="186" y="38"/>
                </a:lnTo>
                <a:lnTo>
                  <a:pt x="186" y="46"/>
                </a:lnTo>
                <a:lnTo>
                  <a:pt x="186" y="54"/>
                </a:lnTo>
                <a:lnTo>
                  <a:pt x="189" y="59"/>
                </a:lnTo>
                <a:lnTo>
                  <a:pt x="193" y="60"/>
                </a:lnTo>
                <a:lnTo>
                  <a:pt x="208" y="72"/>
                </a:lnTo>
                <a:lnTo>
                  <a:pt x="208" y="75"/>
                </a:lnTo>
                <a:lnTo>
                  <a:pt x="211" y="78"/>
                </a:lnTo>
                <a:lnTo>
                  <a:pt x="215" y="79"/>
                </a:lnTo>
                <a:lnTo>
                  <a:pt x="218" y="79"/>
                </a:lnTo>
                <a:lnTo>
                  <a:pt x="221" y="82"/>
                </a:lnTo>
                <a:lnTo>
                  <a:pt x="223" y="84"/>
                </a:lnTo>
                <a:lnTo>
                  <a:pt x="221" y="85"/>
                </a:lnTo>
                <a:lnTo>
                  <a:pt x="209" y="82"/>
                </a:lnTo>
                <a:lnTo>
                  <a:pt x="205" y="84"/>
                </a:lnTo>
                <a:lnTo>
                  <a:pt x="208" y="89"/>
                </a:lnTo>
                <a:lnTo>
                  <a:pt x="205" y="89"/>
                </a:lnTo>
                <a:lnTo>
                  <a:pt x="198" y="81"/>
                </a:lnTo>
                <a:lnTo>
                  <a:pt x="193" y="81"/>
                </a:lnTo>
                <a:lnTo>
                  <a:pt x="193" y="82"/>
                </a:lnTo>
                <a:lnTo>
                  <a:pt x="195" y="85"/>
                </a:lnTo>
                <a:lnTo>
                  <a:pt x="201" y="92"/>
                </a:lnTo>
                <a:lnTo>
                  <a:pt x="199" y="95"/>
                </a:lnTo>
                <a:lnTo>
                  <a:pt x="207" y="98"/>
                </a:lnTo>
                <a:lnTo>
                  <a:pt x="205" y="100"/>
                </a:lnTo>
                <a:lnTo>
                  <a:pt x="195" y="100"/>
                </a:lnTo>
                <a:lnTo>
                  <a:pt x="192" y="97"/>
                </a:lnTo>
                <a:lnTo>
                  <a:pt x="187" y="92"/>
                </a:lnTo>
                <a:lnTo>
                  <a:pt x="183" y="97"/>
                </a:lnTo>
                <a:lnTo>
                  <a:pt x="177" y="95"/>
                </a:lnTo>
                <a:lnTo>
                  <a:pt x="170" y="117"/>
                </a:lnTo>
                <a:lnTo>
                  <a:pt x="176" y="122"/>
                </a:lnTo>
                <a:lnTo>
                  <a:pt x="174" y="126"/>
                </a:lnTo>
                <a:lnTo>
                  <a:pt x="176" y="129"/>
                </a:lnTo>
                <a:lnTo>
                  <a:pt x="174" y="132"/>
                </a:lnTo>
                <a:lnTo>
                  <a:pt x="161" y="129"/>
                </a:lnTo>
                <a:lnTo>
                  <a:pt x="158" y="154"/>
                </a:lnTo>
                <a:lnTo>
                  <a:pt x="154" y="152"/>
                </a:lnTo>
                <a:lnTo>
                  <a:pt x="152" y="158"/>
                </a:lnTo>
                <a:lnTo>
                  <a:pt x="145" y="157"/>
                </a:lnTo>
                <a:lnTo>
                  <a:pt x="145" y="158"/>
                </a:lnTo>
                <a:lnTo>
                  <a:pt x="151" y="161"/>
                </a:lnTo>
                <a:lnTo>
                  <a:pt x="151" y="164"/>
                </a:lnTo>
                <a:lnTo>
                  <a:pt x="155" y="166"/>
                </a:lnTo>
                <a:lnTo>
                  <a:pt x="168" y="174"/>
                </a:lnTo>
                <a:lnTo>
                  <a:pt x="167" y="177"/>
                </a:lnTo>
                <a:lnTo>
                  <a:pt x="165" y="176"/>
                </a:lnTo>
                <a:lnTo>
                  <a:pt x="164" y="183"/>
                </a:lnTo>
                <a:lnTo>
                  <a:pt x="160" y="188"/>
                </a:lnTo>
                <a:lnTo>
                  <a:pt x="158" y="192"/>
                </a:lnTo>
                <a:lnTo>
                  <a:pt x="155" y="192"/>
                </a:lnTo>
                <a:lnTo>
                  <a:pt x="155" y="188"/>
                </a:lnTo>
                <a:lnTo>
                  <a:pt x="155" y="185"/>
                </a:lnTo>
                <a:lnTo>
                  <a:pt x="152" y="185"/>
                </a:lnTo>
                <a:lnTo>
                  <a:pt x="144" y="195"/>
                </a:lnTo>
                <a:lnTo>
                  <a:pt x="144" y="193"/>
                </a:lnTo>
                <a:lnTo>
                  <a:pt x="141" y="191"/>
                </a:lnTo>
                <a:lnTo>
                  <a:pt x="139" y="189"/>
                </a:lnTo>
                <a:lnTo>
                  <a:pt x="138" y="188"/>
                </a:lnTo>
                <a:lnTo>
                  <a:pt x="136" y="186"/>
                </a:lnTo>
                <a:lnTo>
                  <a:pt x="135" y="183"/>
                </a:lnTo>
                <a:lnTo>
                  <a:pt x="133" y="182"/>
                </a:lnTo>
                <a:lnTo>
                  <a:pt x="132" y="180"/>
                </a:lnTo>
                <a:lnTo>
                  <a:pt x="132" y="177"/>
                </a:lnTo>
                <a:lnTo>
                  <a:pt x="132" y="176"/>
                </a:lnTo>
                <a:lnTo>
                  <a:pt x="132" y="172"/>
                </a:lnTo>
                <a:lnTo>
                  <a:pt x="130" y="170"/>
                </a:lnTo>
                <a:lnTo>
                  <a:pt x="130" y="169"/>
                </a:lnTo>
                <a:lnTo>
                  <a:pt x="124" y="158"/>
                </a:lnTo>
                <a:lnTo>
                  <a:pt x="124" y="155"/>
                </a:lnTo>
                <a:lnTo>
                  <a:pt x="122" y="148"/>
                </a:lnTo>
                <a:lnTo>
                  <a:pt x="122" y="144"/>
                </a:lnTo>
                <a:lnTo>
                  <a:pt x="120" y="138"/>
                </a:lnTo>
                <a:lnTo>
                  <a:pt x="117" y="135"/>
                </a:lnTo>
                <a:lnTo>
                  <a:pt x="116" y="130"/>
                </a:lnTo>
                <a:lnTo>
                  <a:pt x="114" y="130"/>
                </a:lnTo>
                <a:lnTo>
                  <a:pt x="113" y="128"/>
                </a:lnTo>
                <a:lnTo>
                  <a:pt x="111" y="125"/>
                </a:lnTo>
                <a:lnTo>
                  <a:pt x="110" y="122"/>
                </a:lnTo>
                <a:lnTo>
                  <a:pt x="113" y="122"/>
                </a:lnTo>
                <a:lnTo>
                  <a:pt x="116" y="120"/>
                </a:lnTo>
                <a:lnTo>
                  <a:pt x="117" y="119"/>
                </a:lnTo>
                <a:lnTo>
                  <a:pt x="117" y="117"/>
                </a:lnTo>
                <a:lnTo>
                  <a:pt x="117" y="114"/>
                </a:lnTo>
                <a:lnTo>
                  <a:pt x="117" y="113"/>
                </a:lnTo>
                <a:lnTo>
                  <a:pt x="117" y="111"/>
                </a:lnTo>
                <a:lnTo>
                  <a:pt x="114" y="103"/>
                </a:lnTo>
                <a:lnTo>
                  <a:pt x="111" y="97"/>
                </a:lnTo>
                <a:lnTo>
                  <a:pt x="104" y="87"/>
                </a:lnTo>
                <a:lnTo>
                  <a:pt x="102" y="87"/>
                </a:lnTo>
                <a:lnTo>
                  <a:pt x="101" y="84"/>
                </a:lnTo>
                <a:lnTo>
                  <a:pt x="97" y="81"/>
                </a:lnTo>
                <a:lnTo>
                  <a:pt x="86" y="70"/>
                </a:lnTo>
                <a:lnTo>
                  <a:pt x="79" y="66"/>
                </a:lnTo>
                <a:lnTo>
                  <a:pt x="69" y="59"/>
                </a:lnTo>
                <a:lnTo>
                  <a:pt x="54" y="50"/>
                </a:lnTo>
                <a:lnTo>
                  <a:pt x="51" y="50"/>
                </a:lnTo>
                <a:lnTo>
                  <a:pt x="50" y="48"/>
                </a:lnTo>
                <a:lnTo>
                  <a:pt x="44" y="46"/>
                </a:lnTo>
                <a:lnTo>
                  <a:pt x="35" y="41"/>
                </a:lnTo>
                <a:lnTo>
                  <a:pt x="13" y="28"/>
                </a:lnTo>
                <a:lnTo>
                  <a:pt x="6" y="25"/>
                </a:lnTo>
                <a:lnTo>
                  <a:pt x="0" y="22"/>
                </a:lnTo>
                <a:lnTo>
                  <a:pt x="28" y="16"/>
                </a:lnTo>
                <a:lnTo>
                  <a:pt x="48" y="25"/>
                </a:lnTo>
                <a:lnTo>
                  <a:pt x="80" y="37"/>
                </a:lnTo>
                <a:lnTo>
                  <a:pt x="85" y="40"/>
                </a:lnTo>
                <a:lnTo>
                  <a:pt x="89" y="41"/>
                </a:lnTo>
                <a:lnTo>
                  <a:pt x="92" y="40"/>
                </a:lnTo>
                <a:close/>
                <a:moveTo>
                  <a:pt x="127" y="176"/>
                </a:moveTo>
                <a:lnTo>
                  <a:pt x="127" y="177"/>
                </a:lnTo>
                <a:lnTo>
                  <a:pt x="126" y="177"/>
                </a:lnTo>
                <a:lnTo>
                  <a:pt x="126" y="176"/>
                </a:lnTo>
                <a:lnTo>
                  <a:pt x="127" y="17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9" name="Freeform 247"/>
          <p:cNvSpPr>
            <a:spLocks/>
          </p:cNvSpPr>
          <p:nvPr/>
        </p:nvSpPr>
        <p:spPr bwMode="auto">
          <a:xfrm rot="21334256">
            <a:off x="19387761" y="3456156"/>
            <a:ext cx="1025216" cy="839051"/>
          </a:xfrm>
          <a:custGeom>
            <a:avLst/>
            <a:gdLst>
              <a:gd name="T0" fmla="*/ 2147483647 w 249"/>
              <a:gd name="T1" fmla="*/ 2147483647 h 308"/>
              <a:gd name="T2" fmla="*/ 2147483647 w 249"/>
              <a:gd name="T3" fmla="*/ 2147483647 h 308"/>
              <a:gd name="T4" fmla="*/ 2147483647 w 249"/>
              <a:gd name="T5" fmla="*/ 2147483647 h 308"/>
              <a:gd name="T6" fmla="*/ 2147483647 w 249"/>
              <a:gd name="T7" fmla="*/ 2147483647 h 308"/>
              <a:gd name="T8" fmla="*/ 2147483647 w 249"/>
              <a:gd name="T9" fmla="*/ 2147483647 h 308"/>
              <a:gd name="T10" fmla="*/ 2147483647 w 249"/>
              <a:gd name="T11" fmla="*/ 2147483647 h 308"/>
              <a:gd name="T12" fmla="*/ 2147483647 w 249"/>
              <a:gd name="T13" fmla="*/ 2147483647 h 308"/>
              <a:gd name="T14" fmla="*/ 2147483647 w 249"/>
              <a:gd name="T15" fmla="*/ 2147483647 h 308"/>
              <a:gd name="T16" fmla="*/ 2147483647 w 249"/>
              <a:gd name="T17" fmla="*/ 2147483647 h 308"/>
              <a:gd name="T18" fmla="*/ 2147483647 w 249"/>
              <a:gd name="T19" fmla="*/ 2147483647 h 308"/>
              <a:gd name="T20" fmla="*/ 2147483647 w 249"/>
              <a:gd name="T21" fmla="*/ 2147483647 h 308"/>
              <a:gd name="T22" fmla="*/ 2147483647 w 249"/>
              <a:gd name="T23" fmla="*/ 2147483647 h 308"/>
              <a:gd name="T24" fmla="*/ 2147483647 w 249"/>
              <a:gd name="T25" fmla="*/ 2147483647 h 308"/>
              <a:gd name="T26" fmla="*/ 2147483647 w 249"/>
              <a:gd name="T27" fmla="*/ 2147483647 h 308"/>
              <a:gd name="T28" fmla="*/ 2147483647 w 249"/>
              <a:gd name="T29" fmla="*/ 2147483647 h 308"/>
              <a:gd name="T30" fmla="*/ 2147483647 w 249"/>
              <a:gd name="T31" fmla="*/ 2147483647 h 308"/>
              <a:gd name="T32" fmla="*/ 2147483647 w 249"/>
              <a:gd name="T33" fmla="*/ 2147483647 h 308"/>
              <a:gd name="T34" fmla="*/ 2147483647 w 249"/>
              <a:gd name="T35" fmla="*/ 2147483647 h 308"/>
              <a:gd name="T36" fmla="*/ 2147483647 w 249"/>
              <a:gd name="T37" fmla="*/ 2147483647 h 308"/>
              <a:gd name="T38" fmla="*/ 2147483647 w 249"/>
              <a:gd name="T39" fmla="*/ 2147483647 h 308"/>
              <a:gd name="T40" fmla="*/ 2147483647 w 249"/>
              <a:gd name="T41" fmla="*/ 2147483647 h 308"/>
              <a:gd name="T42" fmla="*/ 2147483647 w 249"/>
              <a:gd name="T43" fmla="*/ 2147483647 h 308"/>
              <a:gd name="T44" fmla="*/ 2147483647 w 249"/>
              <a:gd name="T45" fmla="*/ 2147483647 h 308"/>
              <a:gd name="T46" fmla="*/ 2147483647 w 249"/>
              <a:gd name="T47" fmla="*/ 2147483647 h 308"/>
              <a:gd name="T48" fmla="*/ 2147483647 w 249"/>
              <a:gd name="T49" fmla="*/ 2147483647 h 308"/>
              <a:gd name="T50" fmla="*/ 2147483647 w 249"/>
              <a:gd name="T51" fmla="*/ 2147483647 h 308"/>
              <a:gd name="T52" fmla="*/ 2147483647 w 249"/>
              <a:gd name="T53" fmla="*/ 2147483647 h 308"/>
              <a:gd name="T54" fmla="*/ 2147483647 w 249"/>
              <a:gd name="T55" fmla="*/ 2147483647 h 308"/>
              <a:gd name="T56" fmla="*/ 2147483647 w 249"/>
              <a:gd name="T57" fmla="*/ 2147483647 h 308"/>
              <a:gd name="T58" fmla="*/ 2147483647 w 249"/>
              <a:gd name="T59" fmla="*/ 2147483647 h 308"/>
              <a:gd name="T60" fmla="*/ 2147483647 w 249"/>
              <a:gd name="T61" fmla="*/ 2147483647 h 308"/>
              <a:gd name="T62" fmla="*/ 2147483647 w 249"/>
              <a:gd name="T63" fmla="*/ 2147483647 h 308"/>
              <a:gd name="T64" fmla="*/ 2147483647 w 249"/>
              <a:gd name="T65" fmla="*/ 2147483647 h 308"/>
              <a:gd name="T66" fmla="*/ 2147483647 w 249"/>
              <a:gd name="T67" fmla="*/ 2147483647 h 308"/>
              <a:gd name="T68" fmla="*/ 2147483647 w 249"/>
              <a:gd name="T69" fmla="*/ 2147483647 h 308"/>
              <a:gd name="T70" fmla="*/ 2147483647 w 249"/>
              <a:gd name="T71" fmla="*/ 2147483647 h 308"/>
              <a:gd name="T72" fmla="*/ 2147483647 w 249"/>
              <a:gd name="T73" fmla="*/ 2147483647 h 308"/>
              <a:gd name="T74" fmla="*/ 2147483647 w 249"/>
              <a:gd name="T75" fmla="*/ 2147483647 h 308"/>
              <a:gd name="T76" fmla="*/ 2147483647 w 249"/>
              <a:gd name="T77" fmla="*/ 2147483647 h 308"/>
              <a:gd name="T78" fmla="*/ 2147483647 w 249"/>
              <a:gd name="T79" fmla="*/ 2147483647 h 308"/>
              <a:gd name="T80" fmla="*/ 2147483647 w 249"/>
              <a:gd name="T81" fmla="*/ 2147483647 h 308"/>
              <a:gd name="T82" fmla="*/ 2147483647 w 249"/>
              <a:gd name="T83" fmla="*/ 2147483647 h 308"/>
              <a:gd name="T84" fmla="*/ 2147483647 w 249"/>
              <a:gd name="T85" fmla="*/ 2147483647 h 308"/>
              <a:gd name="T86" fmla="*/ 2147483647 w 249"/>
              <a:gd name="T87" fmla="*/ 2147483647 h 308"/>
              <a:gd name="T88" fmla="*/ 2147483647 w 249"/>
              <a:gd name="T89" fmla="*/ 2147483647 h 308"/>
              <a:gd name="T90" fmla="*/ 2147483647 w 249"/>
              <a:gd name="T91" fmla="*/ 2147483647 h 308"/>
              <a:gd name="T92" fmla="*/ 2147483647 w 249"/>
              <a:gd name="T93" fmla="*/ 2147483647 h 308"/>
              <a:gd name="T94" fmla="*/ 2147483647 w 249"/>
              <a:gd name="T95" fmla="*/ 2147483647 h 308"/>
              <a:gd name="T96" fmla="*/ 2147483647 w 249"/>
              <a:gd name="T97" fmla="*/ 2147483647 h 308"/>
              <a:gd name="T98" fmla="*/ 2147483647 w 249"/>
              <a:gd name="T99" fmla="*/ 2147483647 h 308"/>
              <a:gd name="T100" fmla="*/ 2147483647 w 249"/>
              <a:gd name="T101" fmla="*/ 2147483647 h 308"/>
              <a:gd name="T102" fmla="*/ 2147483647 w 249"/>
              <a:gd name="T103" fmla="*/ 2147483647 h 308"/>
              <a:gd name="T104" fmla="*/ 2147483647 w 249"/>
              <a:gd name="T105" fmla="*/ 2147483647 h 308"/>
              <a:gd name="T106" fmla="*/ 2147483647 w 249"/>
              <a:gd name="T107" fmla="*/ 2147483647 h 308"/>
              <a:gd name="T108" fmla="*/ 2147483647 w 249"/>
              <a:gd name="T109" fmla="*/ 2147483647 h 308"/>
              <a:gd name="T110" fmla="*/ 2147483647 w 249"/>
              <a:gd name="T111" fmla="*/ 2147483647 h 308"/>
              <a:gd name="T112" fmla="*/ 2147483647 w 249"/>
              <a:gd name="T113" fmla="*/ 2147483647 h 308"/>
              <a:gd name="T114" fmla="*/ 2147483647 w 249"/>
              <a:gd name="T115" fmla="*/ 2147483647 h 308"/>
              <a:gd name="T116" fmla="*/ 2147483647 w 249"/>
              <a:gd name="T117" fmla="*/ 2147483647 h 308"/>
              <a:gd name="T118" fmla="*/ 2147483647 w 249"/>
              <a:gd name="T119" fmla="*/ 2147483647 h 3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9"/>
              <a:gd name="T181" fmla="*/ 0 h 308"/>
              <a:gd name="T182" fmla="*/ 249 w 249"/>
              <a:gd name="T183" fmla="*/ 308 h 30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9" h="308">
                <a:moveTo>
                  <a:pt x="193" y="35"/>
                </a:moveTo>
                <a:lnTo>
                  <a:pt x="193" y="35"/>
                </a:lnTo>
                <a:lnTo>
                  <a:pt x="192" y="40"/>
                </a:lnTo>
                <a:lnTo>
                  <a:pt x="192" y="48"/>
                </a:lnTo>
                <a:lnTo>
                  <a:pt x="192" y="51"/>
                </a:lnTo>
                <a:lnTo>
                  <a:pt x="192" y="54"/>
                </a:lnTo>
                <a:lnTo>
                  <a:pt x="193" y="59"/>
                </a:lnTo>
                <a:lnTo>
                  <a:pt x="193" y="69"/>
                </a:lnTo>
                <a:lnTo>
                  <a:pt x="192" y="79"/>
                </a:lnTo>
                <a:lnTo>
                  <a:pt x="192" y="82"/>
                </a:lnTo>
                <a:lnTo>
                  <a:pt x="191" y="89"/>
                </a:lnTo>
                <a:lnTo>
                  <a:pt x="189" y="97"/>
                </a:lnTo>
                <a:lnTo>
                  <a:pt x="189" y="98"/>
                </a:lnTo>
                <a:lnTo>
                  <a:pt x="188" y="103"/>
                </a:lnTo>
                <a:lnTo>
                  <a:pt x="186" y="106"/>
                </a:lnTo>
                <a:lnTo>
                  <a:pt x="186" y="111"/>
                </a:lnTo>
                <a:lnTo>
                  <a:pt x="188" y="113"/>
                </a:lnTo>
                <a:lnTo>
                  <a:pt x="186" y="120"/>
                </a:lnTo>
                <a:lnTo>
                  <a:pt x="185" y="123"/>
                </a:lnTo>
                <a:lnTo>
                  <a:pt x="182" y="128"/>
                </a:lnTo>
                <a:lnTo>
                  <a:pt x="179" y="130"/>
                </a:lnTo>
                <a:lnTo>
                  <a:pt x="179" y="132"/>
                </a:lnTo>
                <a:lnTo>
                  <a:pt x="180" y="135"/>
                </a:lnTo>
                <a:lnTo>
                  <a:pt x="185" y="139"/>
                </a:lnTo>
                <a:lnTo>
                  <a:pt x="186" y="139"/>
                </a:lnTo>
                <a:lnTo>
                  <a:pt x="192" y="135"/>
                </a:lnTo>
                <a:lnTo>
                  <a:pt x="193" y="135"/>
                </a:lnTo>
                <a:lnTo>
                  <a:pt x="196" y="136"/>
                </a:lnTo>
                <a:lnTo>
                  <a:pt x="198" y="139"/>
                </a:lnTo>
                <a:lnTo>
                  <a:pt x="201" y="142"/>
                </a:lnTo>
                <a:lnTo>
                  <a:pt x="201" y="144"/>
                </a:lnTo>
                <a:lnTo>
                  <a:pt x="202" y="144"/>
                </a:lnTo>
                <a:lnTo>
                  <a:pt x="204" y="139"/>
                </a:lnTo>
                <a:lnTo>
                  <a:pt x="208" y="138"/>
                </a:lnTo>
                <a:lnTo>
                  <a:pt x="212" y="138"/>
                </a:lnTo>
                <a:lnTo>
                  <a:pt x="215" y="139"/>
                </a:lnTo>
                <a:lnTo>
                  <a:pt x="217" y="142"/>
                </a:lnTo>
                <a:lnTo>
                  <a:pt x="218" y="144"/>
                </a:lnTo>
                <a:lnTo>
                  <a:pt x="218" y="148"/>
                </a:lnTo>
                <a:lnTo>
                  <a:pt x="212" y="154"/>
                </a:lnTo>
                <a:lnTo>
                  <a:pt x="214" y="160"/>
                </a:lnTo>
                <a:lnTo>
                  <a:pt x="215" y="164"/>
                </a:lnTo>
                <a:lnTo>
                  <a:pt x="215" y="169"/>
                </a:lnTo>
                <a:lnTo>
                  <a:pt x="215" y="172"/>
                </a:lnTo>
                <a:lnTo>
                  <a:pt x="217" y="173"/>
                </a:lnTo>
                <a:lnTo>
                  <a:pt x="218" y="174"/>
                </a:lnTo>
                <a:lnTo>
                  <a:pt x="221" y="174"/>
                </a:lnTo>
                <a:lnTo>
                  <a:pt x="224" y="173"/>
                </a:lnTo>
                <a:lnTo>
                  <a:pt x="227" y="173"/>
                </a:lnTo>
                <a:lnTo>
                  <a:pt x="232" y="173"/>
                </a:lnTo>
                <a:lnTo>
                  <a:pt x="234" y="173"/>
                </a:lnTo>
                <a:lnTo>
                  <a:pt x="239" y="173"/>
                </a:lnTo>
                <a:lnTo>
                  <a:pt x="242" y="173"/>
                </a:lnTo>
                <a:lnTo>
                  <a:pt x="245" y="174"/>
                </a:lnTo>
                <a:lnTo>
                  <a:pt x="246" y="180"/>
                </a:lnTo>
                <a:lnTo>
                  <a:pt x="249" y="183"/>
                </a:lnTo>
                <a:lnTo>
                  <a:pt x="249" y="185"/>
                </a:lnTo>
                <a:lnTo>
                  <a:pt x="248" y="189"/>
                </a:lnTo>
                <a:lnTo>
                  <a:pt x="246" y="191"/>
                </a:lnTo>
                <a:lnTo>
                  <a:pt x="245" y="196"/>
                </a:lnTo>
                <a:lnTo>
                  <a:pt x="245" y="198"/>
                </a:lnTo>
                <a:lnTo>
                  <a:pt x="245" y="199"/>
                </a:lnTo>
                <a:lnTo>
                  <a:pt x="246" y="201"/>
                </a:lnTo>
                <a:lnTo>
                  <a:pt x="246" y="204"/>
                </a:lnTo>
                <a:lnTo>
                  <a:pt x="246" y="205"/>
                </a:lnTo>
                <a:lnTo>
                  <a:pt x="246" y="207"/>
                </a:lnTo>
                <a:lnTo>
                  <a:pt x="248" y="207"/>
                </a:lnTo>
                <a:lnTo>
                  <a:pt x="248" y="208"/>
                </a:lnTo>
                <a:lnTo>
                  <a:pt x="246" y="210"/>
                </a:lnTo>
                <a:lnTo>
                  <a:pt x="246" y="211"/>
                </a:lnTo>
                <a:lnTo>
                  <a:pt x="246" y="213"/>
                </a:lnTo>
                <a:lnTo>
                  <a:pt x="245" y="213"/>
                </a:lnTo>
                <a:lnTo>
                  <a:pt x="245" y="214"/>
                </a:lnTo>
                <a:lnTo>
                  <a:pt x="243" y="215"/>
                </a:lnTo>
                <a:lnTo>
                  <a:pt x="243" y="217"/>
                </a:lnTo>
                <a:lnTo>
                  <a:pt x="243" y="218"/>
                </a:lnTo>
                <a:lnTo>
                  <a:pt x="245" y="218"/>
                </a:lnTo>
                <a:lnTo>
                  <a:pt x="245" y="220"/>
                </a:lnTo>
                <a:lnTo>
                  <a:pt x="243" y="223"/>
                </a:lnTo>
                <a:lnTo>
                  <a:pt x="243" y="224"/>
                </a:lnTo>
                <a:lnTo>
                  <a:pt x="242" y="224"/>
                </a:lnTo>
                <a:lnTo>
                  <a:pt x="243" y="226"/>
                </a:lnTo>
                <a:lnTo>
                  <a:pt x="246" y="229"/>
                </a:lnTo>
                <a:lnTo>
                  <a:pt x="248" y="232"/>
                </a:lnTo>
                <a:lnTo>
                  <a:pt x="248" y="233"/>
                </a:lnTo>
                <a:lnTo>
                  <a:pt x="246" y="235"/>
                </a:lnTo>
                <a:lnTo>
                  <a:pt x="245" y="235"/>
                </a:lnTo>
                <a:lnTo>
                  <a:pt x="242" y="233"/>
                </a:lnTo>
                <a:lnTo>
                  <a:pt x="240" y="232"/>
                </a:lnTo>
                <a:lnTo>
                  <a:pt x="239" y="229"/>
                </a:lnTo>
                <a:lnTo>
                  <a:pt x="237" y="229"/>
                </a:lnTo>
                <a:lnTo>
                  <a:pt x="237" y="227"/>
                </a:lnTo>
                <a:lnTo>
                  <a:pt x="236" y="227"/>
                </a:lnTo>
                <a:lnTo>
                  <a:pt x="236" y="229"/>
                </a:lnTo>
                <a:lnTo>
                  <a:pt x="234" y="229"/>
                </a:lnTo>
                <a:lnTo>
                  <a:pt x="233" y="230"/>
                </a:lnTo>
                <a:lnTo>
                  <a:pt x="233" y="232"/>
                </a:lnTo>
                <a:lnTo>
                  <a:pt x="232" y="232"/>
                </a:lnTo>
                <a:lnTo>
                  <a:pt x="230" y="233"/>
                </a:lnTo>
                <a:lnTo>
                  <a:pt x="229" y="235"/>
                </a:lnTo>
                <a:lnTo>
                  <a:pt x="227" y="236"/>
                </a:lnTo>
                <a:lnTo>
                  <a:pt x="227" y="237"/>
                </a:lnTo>
                <a:lnTo>
                  <a:pt x="226" y="242"/>
                </a:lnTo>
                <a:lnTo>
                  <a:pt x="226" y="246"/>
                </a:lnTo>
                <a:lnTo>
                  <a:pt x="224" y="251"/>
                </a:lnTo>
                <a:lnTo>
                  <a:pt x="224" y="252"/>
                </a:lnTo>
                <a:lnTo>
                  <a:pt x="221" y="252"/>
                </a:lnTo>
                <a:lnTo>
                  <a:pt x="218" y="252"/>
                </a:lnTo>
                <a:lnTo>
                  <a:pt x="212" y="251"/>
                </a:lnTo>
                <a:lnTo>
                  <a:pt x="210" y="246"/>
                </a:lnTo>
                <a:lnTo>
                  <a:pt x="208" y="245"/>
                </a:lnTo>
                <a:lnTo>
                  <a:pt x="205" y="242"/>
                </a:lnTo>
                <a:lnTo>
                  <a:pt x="202" y="240"/>
                </a:lnTo>
                <a:lnTo>
                  <a:pt x="199" y="239"/>
                </a:lnTo>
                <a:lnTo>
                  <a:pt x="199" y="237"/>
                </a:lnTo>
                <a:lnTo>
                  <a:pt x="196" y="236"/>
                </a:lnTo>
                <a:lnTo>
                  <a:pt x="195" y="233"/>
                </a:lnTo>
                <a:lnTo>
                  <a:pt x="193" y="232"/>
                </a:lnTo>
                <a:lnTo>
                  <a:pt x="191" y="232"/>
                </a:lnTo>
                <a:lnTo>
                  <a:pt x="186" y="230"/>
                </a:lnTo>
                <a:lnTo>
                  <a:pt x="185" y="229"/>
                </a:lnTo>
                <a:lnTo>
                  <a:pt x="182" y="223"/>
                </a:lnTo>
                <a:lnTo>
                  <a:pt x="182" y="220"/>
                </a:lnTo>
                <a:lnTo>
                  <a:pt x="183" y="214"/>
                </a:lnTo>
                <a:lnTo>
                  <a:pt x="182" y="208"/>
                </a:lnTo>
                <a:lnTo>
                  <a:pt x="179" y="205"/>
                </a:lnTo>
                <a:lnTo>
                  <a:pt x="173" y="205"/>
                </a:lnTo>
                <a:lnTo>
                  <a:pt x="171" y="205"/>
                </a:lnTo>
                <a:lnTo>
                  <a:pt x="169" y="205"/>
                </a:lnTo>
                <a:lnTo>
                  <a:pt x="166" y="204"/>
                </a:lnTo>
                <a:lnTo>
                  <a:pt x="163" y="204"/>
                </a:lnTo>
                <a:lnTo>
                  <a:pt x="158" y="204"/>
                </a:lnTo>
                <a:lnTo>
                  <a:pt x="155" y="204"/>
                </a:lnTo>
                <a:lnTo>
                  <a:pt x="151" y="205"/>
                </a:lnTo>
                <a:lnTo>
                  <a:pt x="149" y="210"/>
                </a:lnTo>
                <a:lnTo>
                  <a:pt x="149" y="214"/>
                </a:lnTo>
                <a:lnTo>
                  <a:pt x="149" y="218"/>
                </a:lnTo>
                <a:lnTo>
                  <a:pt x="149" y="221"/>
                </a:lnTo>
                <a:lnTo>
                  <a:pt x="152" y="224"/>
                </a:lnTo>
                <a:lnTo>
                  <a:pt x="155" y="226"/>
                </a:lnTo>
                <a:lnTo>
                  <a:pt x="158" y="227"/>
                </a:lnTo>
                <a:lnTo>
                  <a:pt x="160" y="229"/>
                </a:lnTo>
                <a:lnTo>
                  <a:pt x="161" y="232"/>
                </a:lnTo>
                <a:lnTo>
                  <a:pt x="164" y="239"/>
                </a:lnTo>
                <a:lnTo>
                  <a:pt x="166" y="245"/>
                </a:lnTo>
                <a:lnTo>
                  <a:pt x="167" y="246"/>
                </a:lnTo>
                <a:lnTo>
                  <a:pt x="166" y="248"/>
                </a:lnTo>
                <a:lnTo>
                  <a:pt x="167" y="249"/>
                </a:lnTo>
                <a:lnTo>
                  <a:pt x="167" y="254"/>
                </a:lnTo>
                <a:lnTo>
                  <a:pt x="166" y="255"/>
                </a:lnTo>
                <a:lnTo>
                  <a:pt x="163" y="258"/>
                </a:lnTo>
                <a:lnTo>
                  <a:pt x="160" y="259"/>
                </a:lnTo>
                <a:lnTo>
                  <a:pt x="157" y="265"/>
                </a:lnTo>
                <a:lnTo>
                  <a:pt x="155" y="274"/>
                </a:lnTo>
                <a:lnTo>
                  <a:pt x="154" y="280"/>
                </a:lnTo>
                <a:lnTo>
                  <a:pt x="154" y="286"/>
                </a:lnTo>
                <a:lnTo>
                  <a:pt x="154" y="290"/>
                </a:lnTo>
                <a:lnTo>
                  <a:pt x="148" y="296"/>
                </a:lnTo>
                <a:lnTo>
                  <a:pt x="148" y="299"/>
                </a:lnTo>
                <a:lnTo>
                  <a:pt x="154" y="305"/>
                </a:lnTo>
                <a:lnTo>
                  <a:pt x="142" y="308"/>
                </a:lnTo>
                <a:lnTo>
                  <a:pt x="138" y="308"/>
                </a:lnTo>
                <a:lnTo>
                  <a:pt x="133" y="305"/>
                </a:lnTo>
                <a:lnTo>
                  <a:pt x="127" y="300"/>
                </a:lnTo>
                <a:lnTo>
                  <a:pt x="125" y="299"/>
                </a:lnTo>
                <a:lnTo>
                  <a:pt x="122" y="299"/>
                </a:lnTo>
                <a:lnTo>
                  <a:pt x="120" y="300"/>
                </a:lnTo>
                <a:lnTo>
                  <a:pt x="117" y="300"/>
                </a:lnTo>
                <a:lnTo>
                  <a:pt x="114" y="296"/>
                </a:lnTo>
                <a:lnTo>
                  <a:pt x="116" y="293"/>
                </a:lnTo>
                <a:lnTo>
                  <a:pt x="114" y="290"/>
                </a:lnTo>
                <a:lnTo>
                  <a:pt x="119" y="281"/>
                </a:lnTo>
                <a:lnTo>
                  <a:pt x="110" y="274"/>
                </a:lnTo>
                <a:lnTo>
                  <a:pt x="107" y="273"/>
                </a:lnTo>
                <a:lnTo>
                  <a:pt x="104" y="273"/>
                </a:lnTo>
                <a:lnTo>
                  <a:pt x="92" y="265"/>
                </a:lnTo>
                <a:lnTo>
                  <a:pt x="85" y="261"/>
                </a:lnTo>
                <a:lnTo>
                  <a:pt x="84" y="258"/>
                </a:lnTo>
                <a:lnTo>
                  <a:pt x="84" y="252"/>
                </a:lnTo>
                <a:lnTo>
                  <a:pt x="81" y="248"/>
                </a:lnTo>
                <a:lnTo>
                  <a:pt x="75" y="246"/>
                </a:lnTo>
                <a:lnTo>
                  <a:pt x="66" y="240"/>
                </a:lnTo>
                <a:lnTo>
                  <a:pt x="91" y="230"/>
                </a:lnTo>
                <a:lnTo>
                  <a:pt x="92" y="227"/>
                </a:lnTo>
                <a:lnTo>
                  <a:pt x="92" y="221"/>
                </a:lnTo>
                <a:lnTo>
                  <a:pt x="91" y="215"/>
                </a:lnTo>
                <a:lnTo>
                  <a:pt x="89" y="210"/>
                </a:lnTo>
                <a:lnTo>
                  <a:pt x="89" y="202"/>
                </a:lnTo>
                <a:lnTo>
                  <a:pt x="81" y="189"/>
                </a:lnTo>
                <a:lnTo>
                  <a:pt x="89" y="179"/>
                </a:lnTo>
                <a:lnTo>
                  <a:pt x="92" y="167"/>
                </a:lnTo>
                <a:lnTo>
                  <a:pt x="94" y="164"/>
                </a:lnTo>
                <a:lnTo>
                  <a:pt x="94" y="158"/>
                </a:lnTo>
                <a:lnTo>
                  <a:pt x="94" y="154"/>
                </a:lnTo>
                <a:lnTo>
                  <a:pt x="82" y="152"/>
                </a:lnTo>
                <a:lnTo>
                  <a:pt x="75" y="150"/>
                </a:lnTo>
                <a:lnTo>
                  <a:pt x="73" y="144"/>
                </a:lnTo>
                <a:lnTo>
                  <a:pt x="70" y="141"/>
                </a:lnTo>
                <a:lnTo>
                  <a:pt x="67" y="138"/>
                </a:lnTo>
                <a:lnTo>
                  <a:pt x="67" y="135"/>
                </a:lnTo>
                <a:lnTo>
                  <a:pt x="70" y="132"/>
                </a:lnTo>
                <a:lnTo>
                  <a:pt x="70" y="129"/>
                </a:lnTo>
                <a:lnTo>
                  <a:pt x="62" y="122"/>
                </a:lnTo>
                <a:lnTo>
                  <a:pt x="59" y="120"/>
                </a:lnTo>
                <a:lnTo>
                  <a:pt x="51" y="117"/>
                </a:lnTo>
                <a:lnTo>
                  <a:pt x="47" y="114"/>
                </a:lnTo>
                <a:lnTo>
                  <a:pt x="45" y="110"/>
                </a:lnTo>
                <a:lnTo>
                  <a:pt x="42" y="106"/>
                </a:lnTo>
                <a:lnTo>
                  <a:pt x="40" y="104"/>
                </a:lnTo>
                <a:lnTo>
                  <a:pt x="29" y="106"/>
                </a:lnTo>
                <a:lnTo>
                  <a:pt x="25" y="101"/>
                </a:lnTo>
                <a:lnTo>
                  <a:pt x="19" y="98"/>
                </a:lnTo>
                <a:lnTo>
                  <a:pt x="13" y="95"/>
                </a:lnTo>
                <a:lnTo>
                  <a:pt x="7" y="91"/>
                </a:lnTo>
                <a:lnTo>
                  <a:pt x="0" y="89"/>
                </a:lnTo>
                <a:lnTo>
                  <a:pt x="1" y="85"/>
                </a:lnTo>
                <a:lnTo>
                  <a:pt x="28" y="88"/>
                </a:lnTo>
                <a:lnTo>
                  <a:pt x="34" y="82"/>
                </a:lnTo>
                <a:lnTo>
                  <a:pt x="40" y="81"/>
                </a:lnTo>
                <a:lnTo>
                  <a:pt x="47" y="81"/>
                </a:lnTo>
                <a:lnTo>
                  <a:pt x="48" y="72"/>
                </a:lnTo>
                <a:lnTo>
                  <a:pt x="53" y="72"/>
                </a:lnTo>
                <a:lnTo>
                  <a:pt x="56" y="70"/>
                </a:lnTo>
                <a:lnTo>
                  <a:pt x="56" y="67"/>
                </a:lnTo>
                <a:lnTo>
                  <a:pt x="47" y="59"/>
                </a:lnTo>
                <a:lnTo>
                  <a:pt x="42" y="56"/>
                </a:lnTo>
                <a:lnTo>
                  <a:pt x="37" y="53"/>
                </a:lnTo>
                <a:lnTo>
                  <a:pt x="28" y="50"/>
                </a:lnTo>
                <a:lnTo>
                  <a:pt x="28" y="47"/>
                </a:lnTo>
                <a:lnTo>
                  <a:pt x="37" y="44"/>
                </a:lnTo>
                <a:lnTo>
                  <a:pt x="38" y="41"/>
                </a:lnTo>
                <a:lnTo>
                  <a:pt x="54" y="31"/>
                </a:lnTo>
                <a:lnTo>
                  <a:pt x="63" y="28"/>
                </a:lnTo>
                <a:lnTo>
                  <a:pt x="67" y="24"/>
                </a:lnTo>
                <a:lnTo>
                  <a:pt x="79" y="3"/>
                </a:lnTo>
                <a:lnTo>
                  <a:pt x="85" y="3"/>
                </a:lnTo>
                <a:lnTo>
                  <a:pt x="86" y="2"/>
                </a:lnTo>
                <a:lnTo>
                  <a:pt x="107" y="16"/>
                </a:lnTo>
                <a:lnTo>
                  <a:pt x="108" y="15"/>
                </a:lnTo>
                <a:lnTo>
                  <a:pt x="110" y="15"/>
                </a:lnTo>
                <a:lnTo>
                  <a:pt x="111" y="12"/>
                </a:lnTo>
                <a:lnTo>
                  <a:pt x="114" y="16"/>
                </a:lnTo>
                <a:lnTo>
                  <a:pt x="116" y="16"/>
                </a:lnTo>
                <a:lnTo>
                  <a:pt x="117" y="16"/>
                </a:lnTo>
                <a:lnTo>
                  <a:pt x="117" y="12"/>
                </a:lnTo>
                <a:lnTo>
                  <a:pt x="119" y="12"/>
                </a:lnTo>
                <a:lnTo>
                  <a:pt x="119" y="13"/>
                </a:lnTo>
                <a:lnTo>
                  <a:pt x="120" y="13"/>
                </a:lnTo>
                <a:lnTo>
                  <a:pt x="122" y="12"/>
                </a:lnTo>
                <a:lnTo>
                  <a:pt x="122" y="10"/>
                </a:lnTo>
                <a:lnTo>
                  <a:pt x="119" y="7"/>
                </a:lnTo>
                <a:lnTo>
                  <a:pt x="120" y="3"/>
                </a:lnTo>
                <a:lnTo>
                  <a:pt x="122" y="2"/>
                </a:lnTo>
                <a:lnTo>
                  <a:pt x="126" y="0"/>
                </a:lnTo>
                <a:lnTo>
                  <a:pt x="129" y="0"/>
                </a:lnTo>
                <a:lnTo>
                  <a:pt x="130" y="2"/>
                </a:lnTo>
                <a:lnTo>
                  <a:pt x="132" y="12"/>
                </a:lnTo>
                <a:lnTo>
                  <a:pt x="142" y="13"/>
                </a:lnTo>
                <a:lnTo>
                  <a:pt x="151" y="7"/>
                </a:lnTo>
                <a:lnTo>
                  <a:pt x="152" y="10"/>
                </a:lnTo>
                <a:lnTo>
                  <a:pt x="158" y="10"/>
                </a:lnTo>
                <a:lnTo>
                  <a:pt x="157" y="13"/>
                </a:lnTo>
                <a:lnTo>
                  <a:pt x="155" y="16"/>
                </a:lnTo>
                <a:lnTo>
                  <a:pt x="155" y="19"/>
                </a:lnTo>
                <a:lnTo>
                  <a:pt x="155" y="21"/>
                </a:lnTo>
                <a:lnTo>
                  <a:pt x="155" y="22"/>
                </a:lnTo>
                <a:lnTo>
                  <a:pt x="154" y="22"/>
                </a:lnTo>
                <a:lnTo>
                  <a:pt x="151" y="22"/>
                </a:lnTo>
                <a:lnTo>
                  <a:pt x="171" y="50"/>
                </a:lnTo>
                <a:lnTo>
                  <a:pt x="164" y="60"/>
                </a:lnTo>
                <a:lnTo>
                  <a:pt x="179" y="67"/>
                </a:lnTo>
                <a:lnTo>
                  <a:pt x="188" y="51"/>
                </a:lnTo>
                <a:lnTo>
                  <a:pt x="174" y="41"/>
                </a:lnTo>
                <a:lnTo>
                  <a:pt x="183" y="29"/>
                </a:lnTo>
                <a:lnTo>
                  <a:pt x="186" y="31"/>
                </a:lnTo>
                <a:lnTo>
                  <a:pt x="186" y="21"/>
                </a:lnTo>
                <a:lnTo>
                  <a:pt x="193" y="21"/>
                </a:lnTo>
                <a:lnTo>
                  <a:pt x="193" y="3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3" name="Freeform 248"/>
          <p:cNvSpPr>
            <a:spLocks/>
          </p:cNvSpPr>
          <p:nvPr/>
        </p:nvSpPr>
        <p:spPr bwMode="auto">
          <a:xfrm rot="21334256">
            <a:off x="20879093" y="1574042"/>
            <a:ext cx="938648" cy="718667"/>
          </a:xfrm>
          <a:custGeom>
            <a:avLst/>
            <a:gdLst>
              <a:gd name="T0" fmla="*/ 2147483647 w 207"/>
              <a:gd name="T1" fmla="*/ 2147483647 h 264"/>
              <a:gd name="T2" fmla="*/ 2147483647 w 207"/>
              <a:gd name="T3" fmla="*/ 2147483647 h 264"/>
              <a:gd name="T4" fmla="*/ 2147483647 w 207"/>
              <a:gd name="T5" fmla="*/ 2147483647 h 264"/>
              <a:gd name="T6" fmla="*/ 2147483647 w 207"/>
              <a:gd name="T7" fmla="*/ 2147483647 h 264"/>
              <a:gd name="T8" fmla="*/ 2147483647 w 207"/>
              <a:gd name="T9" fmla="*/ 2147483647 h 264"/>
              <a:gd name="T10" fmla="*/ 2147483647 w 207"/>
              <a:gd name="T11" fmla="*/ 2147483647 h 264"/>
              <a:gd name="T12" fmla="*/ 2147483647 w 207"/>
              <a:gd name="T13" fmla="*/ 2147483647 h 264"/>
              <a:gd name="T14" fmla="*/ 2147483647 w 207"/>
              <a:gd name="T15" fmla="*/ 0 h 264"/>
              <a:gd name="T16" fmla="*/ 2147483647 w 207"/>
              <a:gd name="T17" fmla="*/ 2147483647 h 264"/>
              <a:gd name="T18" fmla="*/ 2147483647 w 207"/>
              <a:gd name="T19" fmla="*/ 2147483647 h 264"/>
              <a:gd name="T20" fmla="*/ 2147483647 w 207"/>
              <a:gd name="T21" fmla="*/ 2147483647 h 264"/>
              <a:gd name="T22" fmla="*/ 2147483647 w 207"/>
              <a:gd name="T23" fmla="*/ 2147483647 h 264"/>
              <a:gd name="T24" fmla="*/ 2147483647 w 207"/>
              <a:gd name="T25" fmla="*/ 2147483647 h 264"/>
              <a:gd name="T26" fmla="*/ 2147483647 w 207"/>
              <a:gd name="T27" fmla="*/ 2147483647 h 264"/>
              <a:gd name="T28" fmla="*/ 2147483647 w 207"/>
              <a:gd name="T29" fmla="*/ 2147483647 h 264"/>
              <a:gd name="T30" fmla="*/ 2147483647 w 207"/>
              <a:gd name="T31" fmla="*/ 2147483647 h 264"/>
              <a:gd name="T32" fmla="*/ 2147483647 w 207"/>
              <a:gd name="T33" fmla="*/ 2147483647 h 264"/>
              <a:gd name="T34" fmla="*/ 2147483647 w 207"/>
              <a:gd name="T35" fmla="*/ 2147483647 h 264"/>
              <a:gd name="T36" fmla="*/ 2147483647 w 207"/>
              <a:gd name="T37" fmla="*/ 2147483647 h 264"/>
              <a:gd name="T38" fmla="*/ 2147483647 w 207"/>
              <a:gd name="T39" fmla="*/ 2147483647 h 264"/>
              <a:gd name="T40" fmla="*/ 2147483647 w 207"/>
              <a:gd name="T41" fmla="*/ 2147483647 h 264"/>
              <a:gd name="T42" fmla="*/ 2147483647 w 207"/>
              <a:gd name="T43" fmla="*/ 2147483647 h 264"/>
              <a:gd name="T44" fmla="*/ 2147483647 w 207"/>
              <a:gd name="T45" fmla="*/ 2147483647 h 264"/>
              <a:gd name="T46" fmla="*/ 2147483647 w 207"/>
              <a:gd name="T47" fmla="*/ 2147483647 h 264"/>
              <a:gd name="T48" fmla="*/ 2147483647 w 207"/>
              <a:gd name="T49" fmla="*/ 2147483647 h 264"/>
              <a:gd name="T50" fmla="*/ 2147483647 w 207"/>
              <a:gd name="T51" fmla="*/ 2147483647 h 264"/>
              <a:gd name="T52" fmla="*/ 2147483647 w 207"/>
              <a:gd name="T53" fmla="*/ 2147483647 h 264"/>
              <a:gd name="T54" fmla="*/ 2147483647 w 207"/>
              <a:gd name="T55" fmla="*/ 2147483647 h 264"/>
              <a:gd name="T56" fmla="*/ 2147483647 w 207"/>
              <a:gd name="T57" fmla="*/ 2147483647 h 264"/>
              <a:gd name="T58" fmla="*/ 2147483647 w 207"/>
              <a:gd name="T59" fmla="*/ 2147483647 h 264"/>
              <a:gd name="T60" fmla="*/ 2147483647 w 207"/>
              <a:gd name="T61" fmla="*/ 2147483647 h 264"/>
              <a:gd name="T62" fmla="*/ 2147483647 w 207"/>
              <a:gd name="T63" fmla="*/ 2147483647 h 264"/>
              <a:gd name="T64" fmla="*/ 2147483647 w 207"/>
              <a:gd name="T65" fmla="*/ 2147483647 h 264"/>
              <a:gd name="T66" fmla="*/ 2147483647 w 207"/>
              <a:gd name="T67" fmla="*/ 2147483647 h 264"/>
              <a:gd name="T68" fmla="*/ 2147483647 w 207"/>
              <a:gd name="T69" fmla="*/ 2147483647 h 264"/>
              <a:gd name="T70" fmla="*/ 2147483647 w 207"/>
              <a:gd name="T71" fmla="*/ 2147483647 h 264"/>
              <a:gd name="T72" fmla="*/ 2147483647 w 207"/>
              <a:gd name="T73" fmla="*/ 2147483647 h 264"/>
              <a:gd name="T74" fmla="*/ 2147483647 w 207"/>
              <a:gd name="T75" fmla="*/ 2147483647 h 264"/>
              <a:gd name="T76" fmla="*/ 2147483647 w 207"/>
              <a:gd name="T77" fmla="*/ 2147483647 h 264"/>
              <a:gd name="T78" fmla="*/ 2147483647 w 207"/>
              <a:gd name="T79" fmla="*/ 2147483647 h 264"/>
              <a:gd name="T80" fmla="*/ 2147483647 w 207"/>
              <a:gd name="T81" fmla="*/ 2147483647 h 264"/>
              <a:gd name="T82" fmla="*/ 2147483647 w 207"/>
              <a:gd name="T83" fmla="*/ 2147483647 h 264"/>
              <a:gd name="T84" fmla="*/ 2147483647 w 207"/>
              <a:gd name="T85" fmla="*/ 2147483647 h 264"/>
              <a:gd name="T86" fmla="*/ 2147483647 w 207"/>
              <a:gd name="T87" fmla="*/ 2147483647 h 264"/>
              <a:gd name="T88" fmla="*/ 2147483647 w 207"/>
              <a:gd name="T89" fmla="*/ 2147483647 h 264"/>
              <a:gd name="T90" fmla="*/ 2147483647 w 207"/>
              <a:gd name="T91" fmla="*/ 2147483647 h 264"/>
              <a:gd name="T92" fmla="*/ 2147483647 w 207"/>
              <a:gd name="T93" fmla="*/ 2147483647 h 264"/>
              <a:gd name="T94" fmla="*/ 2147483647 w 207"/>
              <a:gd name="T95" fmla="*/ 2147483647 h 264"/>
              <a:gd name="T96" fmla="*/ 2147483647 w 207"/>
              <a:gd name="T97" fmla="*/ 2147483647 h 264"/>
              <a:gd name="T98" fmla="*/ 2147483647 w 207"/>
              <a:gd name="T99" fmla="*/ 2147483647 h 264"/>
              <a:gd name="T100" fmla="*/ 2147483647 w 207"/>
              <a:gd name="T101" fmla="*/ 2147483647 h 264"/>
              <a:gd name="T102" fmla="*/ 2147483647 w 207"/>
              <a:gd name="T103" fmla="*/ 2147483647 h 264"/>
              <a:gd name="T104" fmla="*/ 2147483647 w 207"/>
              <a:gd name="T105" fmla="*/ 2147483647 h 264"/>
              <a:gd name="T106" fmla="*/ 2147483647 w 207"/>
              <a:gd name="T107" fmla="*/ 2147483647 h 264"/>
              <a:gd name="T108" fmla="*/ 2147483647 w 207"/>
              <a:gd name="T109" fmla="*/ 2147483647 h 264"/>
              <a:gd name="T110" fmla="*/ 0 w 207"/>
              <a:gd name="T111" fmla="*/ 2147483647 h 264"/>
              <a:gd name="T112" fmla="*/ 2147483647 w 207"/>
              <a:gd name="T113" fmla="*/ 2147483647 h 264"/>
              <a:gd name="T114" fmla="*/ 2147483647 w 207"/>
              <a:gd name="T115" fmla="*/ 2147483647 h 264"/>
              <a:gd name="T116" fmla="*/ 2147483647 w 207"/>
              <a:gd name="T117" fmla="*/ 2147483647 h 2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7"/>
              <a:gd name="T178" fmla="*/ 0 h 264"/>
              <a:gd name="T179" fmla="*/ 207 w 207"/>
              <a:gd name="T180" fmla="*/ 264 h 26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7" h="264">
                <a:moveTo>
                  <a:pt x="63" y="2"/>
                </a:moveTo>
                <a:lnTo>
                  <a:pt x="63" y="3"/>
                </a:lnTo>
                <a:lnTo>
                  <a:pt x="63" y="8"/>
                </a:lnTo>
                <a:lnTo>
                  <a:pt x="63" y="15"/>
                </a:lnTo>
                <a:lnTo>
                  <a:pt x="63" y="27"/>
                </a:lnTo>
                <a:lnTo>
                  <a:pt x="70" y="27"/>
                </a:lnTo>
                <a:lnTo>
                  <a:pt x="78" y="27"/>
                </a:lnTo>
                <a:lnTo>
                  <a:pt x="81" y="28"/>
                </a:lnTo>
                <a:lnTo>
                  <a:pt x="89" y="28"/>
                </a:lnTo>
                <a:lnTo>
                  <a:pt x="97" y="30"/>
                </a:lnTo>
                <a:lnTo>
                  <a:pt x="106" y="30"/>
                </a:lnTo>
                <a:lnTo>
                  <a:pt x="113" y="30"/>
                </a:lnTo>
                <a:lnTo>
                  <a:pt x="114" y="30"/>
                </a:lnTo>
                <a:lnTo>
                  <a:pt x="116" y="28"/>
                </a:lnTo>
                <a:lnTo>
                  <a:pt x="117" y="28"/>
                </a:lnTo>
                <a:lnTo>
                  <a:pt x="117" y="25"/>
                </a:lnTo>
                <a:lnTo>
                  <a:pt x="117" y="22"/>
                </a:lnTo>
                <a:lnTo>
                  <a:pt x="117" y="18"/>
                </a:lnTo>
                <a:lnTo>
                  <a:pt x="117" y="12"/>
                </a:lnTo>
                <a:lnTo>
                  <a:pt x="117" y="5"/>
                </a:lnTo>
                <a:lnTo>
                  <a:pt x="117" y="2"/>
                </a:lnTo>
                <a:lnTo>
                  <a:pt x="119" y="0"/>
                </a:lnTo>
                <a:lnTo>
                  <a:pt x="122" y="0"/>
                </a:lnTo>
                <a:lnTo>
                  <a:pt x="126" y="2"/>
                </a:lnTo>
                <a:lnTo>
                  <a:pt x="129" y="3"/>
                </a:lnTo>
                <a:lnTo>
                  <a:pt x="132" y="3"/>
                </a:lnTo>
                <a:lnTo>
                  <a:pt x="135" y="2"/>
                </a:lnTo>
                <a:lnTo>
                  <a:pt x="136" y="2"/>
                </a:lnTo>
                <a:lnTo>
                  <a:pt x="135" y="13"/>
                </a:lnTo>
                <a:lnTo>
                  <a:pt x="136" y="27"/>
                </a:lnTo>
                <a:lnTo>
                  <a:pt x="135" y="31"/>
                </a:lnTo>
                <a:lnTo>
                  <a:pt x="135" y="38"/>
                </a:lnTo>
                <a:lnTo>
                  <a:pt x="133" y="40"/>
                </a:lnTo>
                <a:lnTo>
                  <a:pt x="129" y="38"/>
                </a:lnTo>
                <a:lnTo>
                  <a:pt x="129" y="40"/>
                </a:lnTo>
                <a:lnTo>
                  <a:pt x="129" y="44"/>
                </a:lnTo>
                <a:lnTo>
                  <a:pt x="129" y="47"/>
                </a:lnTo>
                <a:lnTo>
                  <a:pt x="130" y="52"/>
                </a:lnTo>
                <a:lnTo>
                  <a:pt x="130" y="57"/>
                </a:lnTo>
                <a:lnTo>
                  <a:pt x="130" y="71"/>
                </a:lnTo>
                <a:lnTo>
                  <a:pt x="130" y="75"/>
                </a:lnTo>
                <a:lnTo>
                  <a:pt x="132" y="78"/>
                </a:lnTo>
                <a:lnTo>
                  <a:pt x="133" y="76"/>
                </a:lnTo>
                <a:lnTo>
                  <a:pt x="136" y="76"/>
                </a:lnTo>
                <a:lnTo>
                  <a:pt x="138" y="75"/>
                </a:lnTo>
                <a:lnTo>
                  <a:pt x="141" y="75"/>
                </a:lnTo>
                <a:lnTo>
                  <a:pt x="144" y="75"/>
                </a:lnTo>
                <a:lnTo>
                  <a:pt x="147" y="75"/>
                </a:lnTo>
                <a:lnTo>
                  <a:pt x="150" y="75"/>
                </a:lnTo>
                <a:lnTo>
                  <a:pt x="152" y="76"/>
                </a:lnTo>
                <a:lnTo>
                  <a:pt x="154" y="76"/>
                </a:lnTo>
                <a:lnTo>
                  <a:pt x="154" y="79"/>
                </a:lnTo>
                <a:lnTo>
                  <a:pt x="154" y="85"/>
                </a:lnTo>
                <a:lnTo>
                  <a:pt x="154" y="91"/>
                </a:lnTo>
                <a:lnTo>
                  <a:pt x="155" y="94"/>
                </a:lnTo>
                <a:lnTo>
                  <a:pt x="158" y="94"/>
                </a:lnTo>
                <a:lnTo>
                  <a:pt x="164" y="94"/>
                </a:lnTo>
                <a:lnTo>
                  <a:pt x="166" y="94"/>
                </a:lnTo>
                <a:lnTo>
                  <a:pt x="166" y="97"/>
                </a:lnTo>
                <a:lnTo>
                  <a:pt x="166" y="104"/>
                </a:lnTo>
                <a:lnTo>
                  <a:pt x="169" y="103"/>
                </a:lnTo>
                <a:lnTo>
                  <a:pt x="170" y="103"/>
                </a:lnTo>
                <a:lnTo>
                  <a:pt x="169" y="110"/>
                </a:lnTo>
                <a:lnTo>
                  <a:pt x="169" y="115"/>
                </a:lnTo>
                <a:lnTo>
                  <a:pt x="167" y="120"/>
                </a:lnTo>
                <a:lnTo>
                  <a:pt x="169" y="123"/>
                </a:lnTo>
                <a:lnTo>
                  <a:pt x="167" y="126"/>
                </a:lnTo>
                <a:lnTo>
                  <a:pt x="170" y="126"/>
                </a:lnTo>
                <a:lnTo>
                  <a:pt x="171" y="128"/>
                </a:lnTo>
                <a:lnTo>
                  <a:pt x="171" y="129"/>
                </a:lnTo>
                <a:lnTo>
                  <a:pt x="171" y="134"/>
                </a:lnTo>
                <a:lnTo>
                  <a:pt x="171" y="138"/>
                </a:lnTo>
                <a:lnTo>
                  <a:pt x="173" y="139"/>
                </a:lnTo>
                <a:lnTo>
                  <a:pt x="179" y="139"/>
                </a:lnTo>
                <a:lnTo>
                  <a:pt x="180" y="142"/>
                </a:lnTo>
                <a:lnTo>
                  <a:pt x="179" y="148"/>
                </a:lnTo>
                <a:lnTo>
                  <a:pt x="177" y="157"/>
                </a:lnTo>
                <a:lnTo>
                  <a:pt x="177" y="178"/>
                </a:lnTo>
                <a:lnTo>
                  <a:pt x="177" y="180"/>
                </a:lnTo>
                <a:lnTo>
                  <a:pt x="182" y="180"/>
                </a:lnTo>
                <a:lnTo>
                  <a:pt x="193" y="180"/>
                </a:lnTo>
                <a:lnTo>
                  <a:pt x="201" y="180"/>
                </a:lnTo>
                <a:lnTo>
                  <a:pt x="202" y="180"/>
                </a:lnTo>
                <a:lnTo>
                  <a:pt x="202" y="183"/>
                </a:lnTo>
                <a:lnTo>
                  <a:pt x="202" y="186"/>
                </a:lnTo>
                <a:lnTo>
                  <a:pt x="202" y="188"/>
                </a:lnTo>
                <a:lnTo>
                  <a:pt x="204" y="191"/>
                </a:lnTo>
                <a:lnTo>
                  <a:pt x="201" y="192"/>
                </a:lnTo>
                <a:lnTo>
                  <a:pt x="199" y="194"/>
                </a:lnTo>
                <a:lnTo>
                  <a:pt x="199" y="197"/>
                </a:lnTo>
                <a:lnTo>
                  <a:pt x="198" y="200"/>
                </a:lnTo>
                <a:lnTo>
                  <a:pt x="198" y="201"/>
                </a:lnTo>
                <a:lnTo>
                  <a:pt x="198" y="202"/>
                </a:lnTo>
                <a:lnTo>
                  <a:pt x="201" y="204"/>
                </a:lnTo>
                <a:lnTo>
                  <a:pt x="202" y="205"/>
                </a:lnTo>
                <a:lnTo>
                  <a:pt x="204" y="207"/>
                </a:lnTo>
                <a:lnTo>
                  <a:pt x="204" y="208"/>
                </a:lnTo>
                <a:lnTo>
                  <a:pt x="204" y="210"/>
                </a:lnTo>
                <a:lnTo>
                  <a:pt x="202" y="210"/>
                </a:lnTo>
                <a:lnTo>
                  <a:pt x="205" y="213"/>
                </a:lnTo>
                <a:lnTo>
                  <a:pt x="205" y="214"/>
                </a:lnTo>
                <a:lnTo>
                  <a:pt x="205" y="222"/>
                </a:lnTo>
                <a:lnTo>
                  <a:pt x="205" y="224"/>
                </a:lnTo>
                <a:lnTo>
                  <a:pt x="207" y="226"/>
                </a:lnTo>
                <a:lnTo>
                  <a:pt x="205" y="230"/>
                </a:lnTo>
                <a:lnTo>
                  <a:pt x="202" y="230"/>
                </a:lnTo>
                <a:lnTo>
                  <a:pt x="198" y="229"/>
                </a:lnTo>
                <a:lnTo>
                  <a:pt x="196" y="229"/>
                </a:lnTo>
                <a:lnTo>
                  <a:pt x="185" y="229"/>
                </a:lnTo>
                <a:lnTo>
                  <a:pt x="176" y="229"/>
                </a:lnTo>
                <a:lnTo>
                  <a:pt x="176" y="233"/>
                </a:lnTo>
                <a:lnTo>
                  <a:pt x="176" y="241"/>
                </a:lnTo>
                <a:lnTo>
                  <a:pt x="174" y="260"/>
                </a:lnTo>
                <a:lnTo>
                  <a:pt x="174" y="263"/>
                </a:lnTo>
                <a:lnTo>
                  <a:pt x="174" y="264"/>
                </a:lnTo>
                <a:lnTo>
                  <a:pt x="167" y="264"/>
                </a:lnTo>
                <a:lnTo>
                  <a:pt x="157" y="264"/>
                </a:lnTo>
                <a:lnTo>
                  <a:pt x="155" y="264"/>
                </a:lnTo>
                <a:lnTo>
                  <a:pt x="151" y="264"/>
                </a:lnTo>
                <a:lnTo>
                  <a:pt x="144" y="263"/>
                </a:lnTo>
                <a:lnTo>
                  <a:pt x="142" y="263"/>
                </a:lnTo>
                <a:lnTo>
                  <a:pt x="142" y="255"/>
                </a:lnTo>
                <a:lnTo>
                  <a:pt x="141" y="255"/>
                </a:lnTo>
                <a:lnTo>
                  <a:pt x="139" y="255"/>
                </a:lnTo>
                <a:lnTo>
                  <a:pt x="138" y="254"/>
                </a:lnTo>
                <a:lnTo>
                  <a:pt x="136" y="249"/>
                </a:lnTo>
                <a:lnTo>
                  <a:pt x="133" y="246"/>
                </a:lnTo>
                <a:lnTo>
                  <a:pt x="129" y="246"/>
                </a:lnTo>
                <a:lnTo>
                  <a:pt x="126" y="245"/>
                </a:lnTo>
                <a:lnTo>
                  <a:pt x="122" y="245"/>
                </a:lnTo>
                <a:lnTo>
                  <a:pt x="119" y="246"/>
                </a:lnTo>
                <a:lnTo>
                  <a:pt x="117" y="248"/>
                </a:lnTo>
                <a:lnTo>
                  <a:pt x="117" y="249"/>
                </a:lnTo>
                <a:lnTo>
                  <a:pt x="116" y="252"/>
                </a:lnTo>
                <a:lnTo>
                  <a:pt x="116" y="254"/>
                </a:lnTo>
                <a:lnTo>
                  <a:pt x="114" y="254"/>
                </a:lnTo>
                <a:lnTo>
                  <a:pt x="110" y="255"/>
                </a:lnTo>
                <a:lnTo>
                  <a:pt x="101" y="254"/>
                </a:lnTo>
                <a:lnTo>
                  <a:pt x="101" y="238"/>
                </a:lnTo>
                <a:lnTo>
                  <a:pt x="86" y="236"/>
                </a:lnTo>
                <a:lnTo>
                  <a:pt x="86" y="227"/>
                </a:lnTo>
                <a:lnTo>
                  <a:pt x="85" y="227"/>
                </a:lnTo>
                <a:lnTo>
                  <a:pt x="84" y="227"/>
                </a:lnTo>
                <a:lnTo>
                  <a:pt x="84" y="216"/>
                </a:lnTo>
                <a:lnTo>
                  <a:pt x="120" y="217"/>
                </a:lnTo>
                <a:lnTo>
                  <a:pt x="123" y="186"/>
                </a:lnTo>
                <a:lnTo>
                  <a:pt x="114" y="186"/>
                </a:lnTo>
                <a:lnTo>
                  <a:pt x="116" y="175"/>
                </a:lnTo>
                <a:lnTo>
                  <a:pt x="119" y="175"/>
                </a:lnTo>
                <a:lnTo>
                  <a:pt x="119" y="161"/>
                </a:lnTo>
                <a:lnTo>
                  <a:pt x="62" y="101"/>
                </a:lnTo>
                <a:lnTo>
                  <a:pt x="59" y="101"/>
                </a:lnTo>
                <a:lnTo>
                  <a:pt x="60" y="50"/>
                </a:lnTo>
                <a:lnTo>
                  <a:pt x="41" y="50"/>
                </a:lnTo>
                <a:lnTo>
                  <a:pt x="41" y="53"/>
                </a:lnTo>
                <a:lnTo>
                  <a:pt x="16" y="52"/>
                </a:lnTo>
                <a:lnTo>
                  <a:pt x="15" y="57"/>
                </a:lnTo>
                <a:lnTo>
                  <a:pt x="0" y="57"/>
                </a:lnTo>
                <a:lnTo>
                  <a:pt x="1" y="31"/>
                </a:lnTo>
                <a:lnTo>
                  <a:pt x="38" y="34"/>
                </a:lnTo>
                <a:lnTo>
                  <a:pt x="38" y="37"/>
                </a:lnTo>
                <a:lnTo>
                  <a:pt x="43" y="37"/>
                </a:lnTo>
                <a:lnTo>
                  <a:pt x="45" y="2"/>
                </a:lnTo>
                <a:lnTo>
                  <a:pt x="48" y="2"/>
                </a:lnTo>
                <a:lnTo>
                  <a:pt x="51" y="2"/>
                </a:lnTo>
                <a:lnTo>
                  <a:pt x="54" y="2"/>
                </a:lnTo>
                <a:lnTo>
                  <a:pt x="59" y="2"/>
                </a:lnTo>
                <a:lnTo>
                  <a:pt x="60" y="2"/>
                </a:lnTo>
                <a:lnTo>
                  <a:pt x="63" y="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4" name="Freeform 249"/>
          <p:cNvSpPr>
            <a:spLocks/>
          </p:cNvSpPr>
          <p:nvPr/>
        </p:nvSpPr>
        <p:spPr bwMode="auto">
          <a:xfrm rot="21334256">
            <a:off x="19642661" y="2959146"/>
            <a:ext cx="676752" cy="673674"/>
          </a:xfrm>
          <a:custGeom>
            <a:avLst/>
            <a:gdLst>
              <a:gd name="T0" fmla="*/ 2147483647 w 164"/>
              <a:gd name="T1" fmla="*/ 2147483647 h 247"/>
              <a:gd name="T2" fmla="*/ 2147483647 w 164"/>
              <a:gd name="T3" fmla="*/ 2147483647 h 247"/>
              <a:gd name="T4" fmla="*/ 2147483647 w 164"/>
              <a:gd name="T5" fmla="*/ 2147483647 h 247"/>
              <a:gd name="T6" fmla="*/ 2147483647 w 164"/>
              <a:gd name="T7" fmla="*/ 2147483647 h 247"/>
              <a:gd name="T8" fmla="*/ 2147483647 w 164"/>
              <a:gd name="T9" fmla="*/ 2147483647 h 247"/>
              <a:gd name="T10" fmla="*/ 2147483647 w 164"/>
              <a:gd name="T11" fmla="*/ 2147483647 h 247"/>
              <a:gd name="T12" fmla="*/ 2147483647 w 164"/>
              <a:gd name="T13" fmla="*/ 2147483647 h 247"/>
              <a:gd name="T14" fmla="*/ 2147483647 w 164"/>
              <a:gd name="T15" fmla="*/ 2147483647 h 247"/>
              <a:gd name="T16" fmla="*/ 2147483647 w 164"/>
              <a:gd name="T17" fmla="*/ 2147483647 h 247"/>
              <a:gd name="T18" fmla="*/ 2147483647 w 164"/>
              <a:gd name="T19" fmla="*/ 2147483647 h 247"/>
              <a:gd name="T20" fmla="*/ 2147483647 w 164"/>
              <a:gd name="T21" fmla="*/ 2147483647 h 247"/>
              <a:gd name="T22" fmla="*/ 2147483647 w 164"/>
              <a:gd name="T23" fmla="*/ 2147483647 h 247"/>
              <a:gd name="T24" fmla="*/ 2147483647 w 164"/>
              <a:gd name="T25" fmla="*/ 2147483647 h 247"/>
              <a:gd name="T26" fmla="*/ 2147483647 w 164"/>
              <a:gd name="T27" fmla="*/ 2147483647 h 247"/>
              <a:gd name="T28" fmla="*/ 2147483647 w 164"/>
              <a:gd name="T29" fmla="*/ 2147483647 h 247"/>
              <a:gd name="T30" fmla="*/ 2147483647 w 164"/>
              <a:gd name="T31" fmla="*/ 2147483647 h 247"/>
              <a:gd name="T32" fmla="*/ 2147483647 w 164"/>
              <a:gd name="T33" fmla="*/ 2147483647 h 247"/>
              <a:gd name="T34" fmla="*/ 2147483647 w 164"/>
              <a:gd name="T35" fmla="*/ 2147483647 h 247"/>
              <a:gd name="T36" fmla="*/ 2147483647 w 164"/>
              <a:gd name="T37" fmla="*/ 2147483647 h 247"/>
              <a:gd name="T38" fmla="*/ 2147483647 w 164"/>
              <a:gd name="T39" fmla="*/ 2147483647 h 247"/>
              <a:gd name="T40" fmla="*/ 2147483647 w 164"/>
              <a:gd name="T41" fmla="*/ 2147483647 h 247"/>
              <a:gd name="T42" fmla="*/ 2147483647 w 164"/>
              <a:gd name="T43" fmla="*/ 2147483647 h 247"/>
              <a:gd name="T44" fmla="*/ 2147483647 w 164"/>
              <a:gd name="T45" fmla="*/ 2147483647 h 247"/>
              <a:gd name="T46" fmla="*/ 2147483647 w 164"/>
              <a:gd name="T47" fmla="*/ 2147483647 h 247"/>
              <a:gd name="T48" fmla="*/ 2147483647 w 164"/>
              <a:gd name="T49" fmla="*/ 2147483647 h 247"/>
              <a:gd name="T50" fmla="*/ 2147483647 w 164"/>
              <a:gd name="T51" fmla="*/ 2147483647 h 247"/>
              <a:gd name="T52" fmla="*/ 2147483647 w 164"/>
              <a:gd name="T53" fmla="*/ 2147483647 h 247"/>
              <a:gd name="T54" fmla="*/ 2147483647 w 164"/>
              <a:gd name="T55" fmla="*/ 2147483647 h 247"/>
              <a:gd name="T56" fmla="*/ 2147483647 w 164"/>
              <a:gd name="T57" fmla="*/ 2147483647 h 247"/>
              <a:gd name="T58" fmla="*/ 2147483647 w 164"/>
              <a:gd name="T59" fmla="*/ 2147483647 h 247"/>
              <a:gd name="T60" fmla="*/ 2147483647 w 164"/>
              <a:gd name="T61" fmla="*/ 2147483647 h 247"/>
              <a:gd name="T62" fmla="*/ 2147483647 w 164"/>
              <a:gd name="T63" fmla="*/ 2147483647 h 247"/>
              <a:gd name="T64" fmla="*/ 2147483647 w 164"/>
              <a:gd name="T65" fmla="*/ 2147483647 h 247"/>
              <a:gd name="T66" fmla="*/ 2147483647 w 164"/>
              <a:gd name="T67" fmla="*/ 2147483647 h 247"/>
              <a:gd name="T68" fmla="*/ 2147483647 w 164"/>
              <a:gd name="T69" fmla="*/ 2147483647 h 247"/>
              <a:gd name="T70" fmla="*/ 2147483647 w 164"/>
              <a:gd name="T71" fmla="*/ 2147483647 h 247"/>
              <a:gd name="T72" fmla="*/ 2147483647 w 164"/>
              <a:gd name="T73" fmla="*/ 2147483647 h 247"/>
              <a:gd name="T74" fmla="*/ 2147483647 w 164"/>
              <a:gd name="T75" fmla="*/ 2147483647 h 247"/>
              <a:gd name="T76" fmla="*/ 2147483647 w 164"/>
              <a:gd name="T77" fmla="*/ 2147483647 h 247"/>
              <a:gd name="T78" fmla="*/ 2147483647 w 164"/>
              <a:gd name="T79" fmla="*/ 2147483647 h 247"/>
              <a:gd name="T80" fmla="*/ 2147483647 w 164"/>
              <a:gd name="T81" fmla="*/ 2147483647 h 247"/>
              <a:gd name="T82" fmla="*/ 2147483647 w 164"/>
              <a:gd name="T83" fmla="*/ 2147483647 h 247"/>
              <a:gd name="T84" fmla="*/ 2147483647 w 164"/>
              <a:gd name="T85" fmla="*/ 2147483647 h 247"/>
              <a:gd name="T86" fmla="*/ 2147483647 w 164"/>
              <a:gd name="T87" fmla="*/ 2147483647 h 247"/>
              <a:gd name="T88" fmla="*/ 2147483647 w 164"/>
              <a:gd name="T89" fmla="*/ 2147483647 h 247"/>
              <a:gd name="T90" fmla="*/ 2147483647 w 164"/>
              <a:gd name="T91" fmla="*/ 2147483647 h 247"/>
              <a:gd name="T92" fmla="*/ 2147483647 w 164"/>
              <a:gd name="T93" fmla="*/ 2147483647 h 247"/>
              <a:gd name="T94" fmla="*/ 2147483647 w 164"/>
              <a:gd name="T95" fmla="*/ 2147483647 h 247"/>
              <a:gd name="T96" fmla="*/ 2147483647 w 164"/>
              <a:gd name="T97" fmla="*/ 2147483647 h 247"/>
              <a:gd name="T98" fmla="*/ 2147483647 w 164"/>
              <a:gd name="T99" fmla="*/ 2147483647 h 247"/>
              <a:gd name="T100" fmla="*/ 2147483647 w 164"/>
              <a:gd name="T101" fmla="*/ 2147483647 h 247"/>
              <a:gd name="T102" fmla="*/ 2147483647 w 164"/>
              <a:gd name="T103" fmla="*/ 2147483647 h 247"/>
              <a:gd name="T104" fmla="*/ 2147483647 w 164"/>
              <a:gd name="T105" fmla="*/ 2147483647 h 247"/>
              <a:gd name="T106" fmla="*/ 2147483647 w 164"/>
              <a:gd name="T107" fmla="*/ 2147483647 h 247"/>
              <a:gd name="T108" fmla="*/ 2147483647 w 164"/>
              <a:gd name="T109" fmla="*/ 2147483647 h 24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64"/>
              <a:gd name="T166" fmla="*/ 0 h 247"/>
              <a:gd name="T167" fmla="*/ 164 w 164"/>
              <a:gd name="T168" fmla="*/ 247 h 24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64" h="247">
                <a:moveTo>
                  <a:pt x="128" y="35"/>
                </a:moveTo>
                <a:lnTo>
                  <a:pt x="129" y="39"/>
                </a:lnTo>
                <a:lnTo>
                  <a:pt x="131" y="42"/>
                </a:lnTo>
                <a:lnTo>
                  <a:pt x="132" y="44"/>
                </a:lnTo>
                <a:lnTo>
                  <a:pt x="133" y="44"/>
                </a:lnTo>
                <a:lnTo>
                  <a:pt x="133" y="47"/>
                </a:lnTo>
                <a:lnTo>
                  <a:pt x="135" y="53"/>
                </a:lnTo>
                <a:lnTo>
                  <a:pt x="135" y="57"/>
                </a:lnTo>
                <a:lnTo>
                  <a:pt x="135" y="64"/>
                </a:lnTo>
                <a:lnTo>
                  <a:pt x="136" y="69"/>
                </a:lnTo>
                <a:lnTo>
                  <a:pt x="136" y="70"/>
                </a:lnTo>
                <a:lnTo>
                  <a:pt x="138" y="75"/>
                </a:lnTo>
                <a:lnTo>
                  <a:pt x="141" y="76"/>
                </a:lnTo>
                <a:lnTo>
                  <a:pt x="142" y="76"/>
                </a:lnTo>
                <a:lnTo>
                  <a:pt x="145" y="83"/>
                </a:lnTo>
                <a:lnTo>
                  <a:pt x="148" y="89"/>
                </a:lnTo>
                <a:lnTo>
                  <a:pt x="148" y="91"/>
                </a:lnTo>
                <a:lnTo>
                  <a:pt x="144" y="92"/>
                </a:lnTo>
                <a:lnTo>
                  <a:pt x="141" y="94"/>
                </a:lnTo>
                <a:lnTo>
                  <a:pt x="139" y="97"/>
                </a:lnTo>
                <a:lnTo>
                  <a:pt x="139" y="99"/>
                </a:lnTo>
                <a:lnTo>
                  <a:pt x="141" y="101"/>
                </a:lnTo>
                <a:lnTo>
                  <a:pt x="141" y="102"/>
                </a:lnTo>
                <a:lnTo>
                  <a:pt x="142" y="104"/>
                </a:lnTo>
                <a:lnTo>
                  <a:pt x="142" y="105"/>
                </a:lnTo>
                <a:lnTo>
                  <a:pt x="142" y="107"/>
                </a:lnTo>
                <a:lnTo>
                  <a:pt x="142" y="108"/>
                </a:lnTo>
                <a:lnTo>
                  <a:pt x="144" y="111"/>
                </a:lnTo>
                <a:lnTo>
                  <a:pt x="147" y="114"/>
                </a:lnTo>
                <a:lnTo>
                  <a:pt x="150" y="113"/>
                </a:lnTo>
                <a:lnTo>
                  <a:pt x="151" y="111"/>
                </a:lnTo>
                <a:lnTo>
                  <a:pt x="153" y="114"/>
                </a:lnTo>
                <a:lnTo>
                  <a:pt x="153" y="116"/>
                </a:lnTo>
                <a:lnTo>
                  <a:pt x="151" y="116"/>
                </a:lnTo>
                <a:lnTo>
                  <a:pt x="144" y="117"/>
                </a:lnTo>
                <a:lnTo>
                  <a:pt x="142" y="116"/>
                </a:lnTo>
                <a:lnTo>
                  <a:pt x="141" y="116"/>
                </a:lnTo>
                <a:lnTo>
                  <a:pt x="139" y="116"/>
                </a:lnTo>
                <a:lnTo>
                  <a:pt x="138" y="121"/>
                </a:lnTo>
                <a:lnTo>
                  <a:pt x="139" y="127"/>
                </a:lnTo>
                <a:lnTo>
                  <a:pt x="141" y="130"/>
                </a:lnTo>
                <a:lnTo>
                  <a:pt x="142" y="132"/>
                </a:lnTo>
                <a:lnTo>
                  <a:pt x="145" y="130"/>
                </a:lnTo>
                <a:lnTo>
                  <a:pt x="148" y="130"/>
                </a:lnTo>
                <a:lnTo>
                  <a:pt x="150" y="132"/>
                </a:lnTo>
                <a:lnTo>
                  <a:pt x="153" y="133"/>
                </a:lnTo>
                <a:lnTo>
                  <a:pt x="154" y="136"/>
                </a:lnTo>
                <a:lnTo>
                  <a:pt x="157" y="142"/>
                </a:lnTo>
                <a:lnTo>
                  <a:pt x="160" y="148"/>
                </a:lnTo>
                <a:lnTo>
                  <a:pt x="161" y="149"/>
                </a:lnTo>
                <a:lnTo>
                  <a:pt x="163" y="152"/>
                </a:lnTo>
                <a:lnTo>
                  <a:pt x="164" y="155"/>
                </a:lnTo>
                <a:lnTo>
                  <a:pt x="160" y="158"/>
                </a:lnTo>
                <a:lnTo>
                  <a:pt x="157" y="160"/>
                </a:lnTo>
                <a:lnTo>
                  <a:pt x="151" y="162"/>
                </a:lnTo>
                <a:lnTo>
                  <a:pt x="150" y="162"/>
                </a:lnTo>
                <a:lnTo>
                  <a:pt x="147" y="160"/>
                </a:lnTo>
                <a:lnTo>
                  <a:pt x="145" y="160"/>
                </a:lnTo>
                <a:lnTo>
                  <a:pt x="144" y="160"/>
                </a:lnTo>
                <a:lnTo>
                  <a:pt x="142" y="160"/>
                </a:lnTo>
                <a:lnTo>
                  <a:pt x="141" y="157"/>
                </a:lnTo>
                <a:lnTo>
                  <a:pt x="136" y="160"/>
                </a:lnTo>
                <a:lnTo>
                  <a:pt x="135" y="161"/>
                </a:lnTo>
                <a:lnTo>
                  <a:pt x="128" y="164"/>
                </a:lnTo>
                <a:lnTo>
                  <a:pt x="128" y="165"/>
                </a:lnTo>
                <a:lnTo>
                  <a:pt x="128" y="170"/>
                </a:lnTo>
                <a:lnTo>
                  <a:pt x="129" y="170"/>
                </a:lnTo>
                <a:lnTo>
                  <a:pt x="129" y="173"/>
                </a:lnTo>
                <a:lnTo>
                  <a:pt x="129" y="174"/>
                </a:lnTo>
                <a:lnTo>
                  <a:pt x="129" y="176"/>
                </a:lnTo>
                <a:lnTo>
                  <a:pt x="131" y="179"/>
                </a:lnTo>
                <a:lnTo>
                  <a:pt x="128" y="180"/>
                </a:lnTo>
                <a:lnTo>
                  <a:pt x="126" y="182"/>
                </a:lnTo>
                <a:lnTo>
                  <a:pt x="125" y="183"/>
                </a:lnTo>
                <a:lnTo>
                  <a:pt x="123" y="184"/>
                </a:lnTo>
                <a:lnTo>
                  <a:pt x="123" y="186"/>
                </a:lnTo>
                <a:lnTo>
                  <a:pt x="125" y="190"/>
                </a:lnTo>
                <a:lnTo>
                  <a:pt x="125" y="192"/>
                </a:lnTo>
                <a:lnTo>
                  <a:pt x="123" y="195"/>
                </a:lnTo>
                <a:lnTo>
                  <a:pt x="125" y="198"/>
                </a:lnTo>
                <a:lnTo>
                  <a:pt x="126" y="198"/>
                </a:lnTo>
                <a:lnTo>
                  <a:pt x="126" y="199"/>
                </a:lnTo>
                <a:lnTo>
                  <a:pt x="126" y="201"/>
                </a:lnTo>
                <a:lnTo>
                  <a:pt x="126" y="202"/>
                </a:lnTo>
                <a:lnTo>
                  <a:pt x="126" y="204"/>
                </a:lnTo>
                <a:lnTo>
                  <a:pt x="128" y="208"/>
                </a:lnTo>
                <a:lnTo>
                  <a:pt x="131" y="208"/>
                </a:lnTo>
                <a:lnTo>
                  <a:pt x="131" y="209"/>
                </a:lnTo>
                <a:lnTo>
                  <a:pt x="131" y="212"/>
                </a:lnTo>
                <a:lnTo>
                  <a:pt x="129" y="214"/>
                </a:lnTo>
                <a:lnTo>
                  <a:pt x="128" y="215"/>
                </a:lnTo>
                <a:lnTo>
                  <a:pt x="114" y="215"/>
                </a:lnTo>
                <a:lnTo>
                  <a:pt x="114" y="201"/>
                </a:lnTo>
                <a:lnTo>
                  <a:pt x="107" y="201"/>
                </a:lnTo>
                <a:lnTo>
                  <a:pt x="107" y="211"/>
                </a:lnTo>
                <a:lnTo>
                  <a:pt x="104" y="209"/>
                </a:lnTo>
                <a:lnTo>
                  <a:pt x="95" y="221"/>
                </a:lnTo>
                <a:lnTo>
                  <a:pt x="109" y="231"/>
                </a:lnTo>
                <a:lnTo>
                  <a:pt x="100" y="247"/>
                </a:lnTo>
                <a:lnTo>
                  <a:pt x="85" y="240"/>
                </a:lnTo>
                <a:lnTo>
                  <a:pt x="92" y="230"/>
                </a:lnTo>
                <a:lnTo>
                  <a:pt x="72" y="202"/>
                </a:lnTo>
                <a:lnTo>
                  <a:pt x="75" y="202"/>
                </a:lnTo>
                <a:lnTo>
                  <a:pt x="76" y="202"/>
                </a:lnTo>
                <a:lnTo>
                  <a:pt x="76" y="201"/>
                </a:lnTo>
                <a:lnTo>
                  <a:pt x="76" y="199"/>
                </a:lnTo>
                <a:lnTo>
                  <a:pt x="76" y="196"/>
                </a:lnTo>
                <a:lnTo>
                  <a:pt x="78" y="193"/>
                </a:lnTo>
                <a:lnTo>
                  <a:pt x="79" y="190"/>
                </a:lnTo>
                <a:lnTo>
                  <a:pt x="73" y="190"/>
                </a:lnTo>
                <a:lnTo>
                  <a:pt x="72" y="187"/>
                </a:lnTo>
                <a:lnTo>
                  <a:pt x="63" y="193"/>
                </a:lnTo>
                <a:lnTo>
                  <a:pt x="53" y="192"/>
                </a:lnTo>
                <a:lnTo>
                  <a:pt x="51" y="182"/>
                </a:lnTo>
                <a:lnTo>
                  <a:pt x="50" y="180"/>
                </a:lnTo>
                <a:lnTo>
                  <a:pt x="47" y="180"/>
                </a:lnTo>
                <a:lnTo>
                  <a:pt x="43" y="182"/>
                </a:lnTo>
                <a:lnTo>
                  <a:pt x="41" y="183"/>
                </a:lnTo>
                <a:lnTo>
                  <a:pt x="40" y="187"/>
                </a:lnTo>
                <a:lnTo>
                  <a:pt x="43" y="190"/>
                </a:lnTo>
                <a:lnTo>
                  <a:pt x="43" y="192"/>
                </a:lnTo>
                <a:lnTo>
                  <a:pt x="41" y="193"/>
                </a:lnTo>
                <a:lnTo>
                  <a:pt x="40" y="193"/>
                </a:lnTo>
                <a:lnTo>
                  <a:pt x="40" y="192"/>
                </a:lnTo>
                <a:lnTo>
                  <a:pt x="38" y="192"/>
                </a:lnTo>
                <a:lnTo>
                  <a:pt x="38" y="196"/>
                </a:lnTo>
                <a:lnTo>
                  <a:pt x="37" y="196"/>
                </a:lnTo>
                <a:lnTo>
                  <a:pt x="35" y="196"/>
                </a:lnTo>
                <a:lnTo>
                  <a:pt x="32" y="192"/>
                </a:lnTo>
                <a:lnTo>
                  <a:pt x="31" y="195"/>
                </a:lnTo>
                <a:lnTo>
                  <a:pt x="29" y="195"/>
                </a:lnTo>
                <a:lnTo>
                  <a:pt x="28" y="196"/>
                </a:lnTo>
                <a:lnTo>
                  <a:pt x="7" y="182"/>
                </a:lnTo>
                <a:lnTo>
                  <a:pt x="6" y="180"/>
                </a:lnTo>
                <a:lnTo>
                  <a:pt x="19" y="167"/>
                </a:lnTo>
                <a:lnTo>
                  <a:pt x="16" y="165"/>
                </a:lnTo>
                <a:lnTo>
                  <a:pt x="35" y="146"/>
                </a:lnTo>
                <a:lnTo>
                  <a:pt x="37" y="141"/>
                </a:lnTo>
                <a:lnTo>
                  <a:pt x="38" y="136"/>
                </a:lnTo>
                <a:lnTo>
                  <a:pt x="38" y="133"/>
                </a:lnTo>
                <a:lnTo>
                  <a:pt x="38" y="130"/>
                </a:lnTo>
                <a:lnTo>
                  <a:pt x="32" y="138"/>
                </a:lnTo>
                <a:lnTo>
                  <a:pt x="22" y="130"/>
                </a:lnTo>
                <a:lnTo>
                  <a:pt x="19" y="130"/>
                </a:lnTo>
                <a:lnTo>
                  <a:pt x="15" y="127"/>
                </a:lnTo>
                <a:lnTo>
                  <a:pt x="16" y="116"/>
                </a:lnTo>
                <a:lnTo>
                  <a:pt x="21" y="117"/>
                </a:lnTo>
                <a:lnTo>
                  <a:pt x="24" y="119"/>
                </a:lnTo>
                <a:lnTo>
                  <a:pt x="28" y="116"/>
                </a:lnTo>
                <a:lnTo>
                  <a:pt x="29" y="114"/>
                </a:lnTo>
                <a:lnTo>
                  <a:pt x="29" y="111"/>
                </a:lnTo>
                <a:lnTo>
                  <a:pt x="28" y="108"/>
                </a:lnTo>
                <a:lnTo>
                  <a:pt x="28" y="107"/>
                </a:lnTo>
                <a:lnTo>
                  <a:pt x="27" y="105"/>
                </a:lnTo>
                <a:lnTo>
                  <a:pt x="37" y="101"/>
                </a:lnTo>
                <a:lnTo>
                  <a:pt x="40" y="101"/>
                </a:lnTo>
                <a:lnTo>
                  <a:pt x="43" y="101"/>
                </a:lnTo>
                <a:lnTo>
                  <a:pt x="46" y="101"/>
                </a:lnTo>
                <a:lnTo>
                  <a:pt x="48" y="99"/>
                </a:lnTo>
                <a:lnTo>
                  <a:pt x="51" y="99"/>
                </a:lnTo>
                <a:lnTo>
                  <a:pt x="54" y="98"/>
                </a:lnTo>
                <a:lnTo>
                  <a:pt x="51" y="97"/>
                </a:lnTo>
                <a:lnTo>
                  <a:pt x="51" y="94"/>
                </a:lnTo>
                <a:lnTo>
                  <a:pt x="51" y="91"/>
                </a:lnTo>
                <a:lnTo>
                  <a:pt x="51" y="88"/>
                </a:lnTo>
                <a:lnTo>
                  <a:pt x="51" y="85"/>
                </a:lnTo>
                <a:lnTo>
                  <a:pt x="50" y="82"/>
                </a:lnTo>
                <a:lnTo>
                  <a:pt x="47" y="80"/>
                </a:lnTo>
                <a:lnTo>
                  <a:pt x="44" y="79"/>
                </a:lnTo>
                <a:lnTo>
                  <a:pt x="44" y="78"/>
                </a:lnTo>
                <a:lnTo>
                  <a:pt x="41" y="73"/>
                </a:lnTo>
                <a:lnTo>
                  <a:pt x="40" y="72"/>
                </a:lnTo>
                <a:lnTo>
                  <a:pt x="38" y="70"/>
                </a:lnTo>
                <a:lnTo>
                  <a:pt x="37" y="69"/>
                </a:lnTo>
                <a:lnTo>
                  <a:pt x="35" y="63"/>
                </a:lnTo>
                <a:lnTo>
                  <a:pt x="34" y="63"/>
                </a:lnTo>
                <a:lnTo>
                  <a:pt x="32" y="64"/>
                </a:lnTo>
                <a:lnTo>
                  <a:pt x="34" y="66"/>
                </a:lnTo>
                <a:lnTo>
                  <a:pt x="32" y="66"/>
                </a:lnTo>
                <a:lnTo>
                  <a:pt x="31" y="66"/>
                </a:lnTo>
                <a:lnTo>
                  <a:pt x="29" y="64"/>
                </a:lnTo>
                <a:lnTo>
                  <a:pt x="29" y="63"/>
                </a:lnTo>
                <a:lnTo>
                  <a:pt x="29" y="61"/>
                </a:lnTo>
                <a:lnTo>
                  <a:pt x="28" y="61"/>
                </a:lnTo>
                <a:lnTo>
                  <a:pt x="27" y="60"/>
                </a:lnTo>
                <a:lnTo>
                  <a:pt x="25" y="57"/>
                </a:lnTo>
                <a:lnTo>
                  <a:pt x="24" y="54"/>
                </a:lnTo>
                <a:lnTo>
                  <a:pt x="21" y="54"/>
                </a:lnTo>
                <a:lnTo>
                  <a:pt x="18" y="51"/>
                </a:lnTo>
                <a:lnTo>
                  <a:pt x="16" y="50"/>
                </a:lnTo>
                <a:lnTo>
                  <a:pt x="16" y="48"/>
                </a:lnTo>
                <a:lnTo>
                  <a:pt x="18" y="45"/>
                </a:lnTo>
                <a:lnTo>
                  <a:pt x="18" y="42"/>
                </a:lnTo>
                <a:lnTo>
                  <a:pt x="16" y="42"/>
                </a:lnTo>
                <a:lnTo>
                  <a:pt x="13" y="44"/>
                </a:lnTo>
                <a:lnTo>
                  <a:pt x="12" y="44"/>
                </a:lnTo>
                <a:lnTo>
                  <a:pt x="6" y="39"/>
                </a:lnTo>
                <a:lnTo>
                  <a:pt x="7" y="38"/>
                </a:lnTo>
                <a:lnTo>
                  <a:pt x="7" y="36"/>
                </a:lnTo>
                <a:lnTo>
                  <a:pt x="7" y="34"/>
                </a:lnTo>
                <a:lnTo>
                  <a:pt x="6" y="31"/>
                </a:lnTo>
                <a:lnTo>
                  <a:pt x="6" y="29"/>
                </a:lnTo>
                <a:lnTo>
                  <a:pt x="5" y="29"/>
                </a:lnTo>
                <a:lnTo>
                  <a:pt x="5" y="28"/>
                </a:lnTo>
                <a:lnTo>
                  <a:pt x="3" y="26"/>
                </a:lnTo>
                <a:lnTo>
                  <a:pt x="2" y="25"/>
                </a:lnTo>
                <a:lnTo>
                  <a:pt x="2" y="22"/>
                </a:lnTo>
                <a:lnTo>
                  <a:pt x="2" y="20"/>
                </a:lnTo>
                <a:lnTo>
                  <a:pt x="0" y="19"/>
                </a:lnTo>
                <a:lnTo>
                  <a:pt x="2" y="17"/>
                </a:lnTo>
                <a:lnTo>
                  <a:pt x="3" y="16"/>
                </a:lnTo>
                <a:lnTo>
                  <a:pt x="5" y="15"/>
                </a:lnTo>
                <a:lnTo>
                  <a:pt x="7" y="13"/>
                </a:lnTo>
                <a:lnTo>
                  <a:pt x="7" y="12"/>
                </a:lnTo>
                <a:lnTo>
                  <a:pt x="7" y="7"/>
                </a:lnTo>
                <a:lnTo>
                  <a:pt x="6" y="6"/>
                </a:lnTo>
                <a:lnTo>
                  <a:pt x="5" y="4"/>
                </a:lnTo>
                <a:lnTo>
                  <a:pt x="3" y="4"/>
                </a:lnTo>
                <a:lnTo>
                  <a:pt x="2" y="3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9" y="4"/>
                </a:lnTo>
                <a:lnTo>
                  <a:pt x="9" y="6"/>
                </a:lnTo>
                <a:lnTo>
                  <a:pt x="10" y="10"/>
                </a:lnTo>
                <a:lnTo>
                  <a:pt x="12" y="13"/>
                </a:lnTo>
                <a:lnTo>
                  <a:pt x="12" y="15"/>
                </a:lnTo>
                <a:lnTo>
                  <a:pt x="10" y="16"/>
                </a:lnTo>
                <a:lnTo>
                  <a:pt x="12" y="17"/>
                </a:lnTo>
                <a:lnTo>
                  <a:pt x="13" y="17"/>
                </a:lnTo>
                <a:lnTo>
                  <a:pt x="16" y="20"/>
                </a:lnTo>
                <a:lnTo>
                  <a:pt x="18" y="19"/>
                </a:lnTo>
                <a:lnTo>
                  <a:pt x="18" y="17"/>
                </a:lnTo>
                <a:lnTo>
                  <a:pt x="18" y="16"/>
                </a:lnTo>
                <a:lnTo>
                  <a:pt x="19" y="16"/>
                </a:lnTo>
                <a:lnTo>
                  <a:pt x="21" y="16"/>
                </a:lnTo>
                <a:lnTo>
                  <a:pt x="24" y="16"/>
                </a:lnTo>
                <a:lnTo>
                  <a:pt x="28" y="16"/>
                </a:lnTo>
                <a:lnTo>
                  <a:pt x="28" y="17"/>
                </a:lnTo>
                <a:lnTo>
                  <a:pt x="31" y="19"/>
                </a:lnTo>
                <a:lnTo>
                  <a:pt x="32" y="22"/>
                </a:lnTo>
                <a:lnTo>
                  <a:pt x="34" y="23"/>
                </a:lnTo>
                <a:lnTo>
                  <a:pt x="35" y="22"/>
                </a:lnTo>
                <a:lnTo>
                  <a:pt x="34" y="19"/>
                </a:lnTo>
                <a:lnTo>
                  <a:pt x="35" y="19"/>
                </a:lnTo>
                <a:lnTo>
                  <a:pt x="35" y="17"/>
                </a:lnTo>
                <a:lnTo>
                  <a:pt x="37" y="17"/>
                </a:lnTo>
                <a:lnTo>
                  <a:pt x="40" y="19"/>
                </a:lnTo>
                <a:lnTo>
                  <a:pt x="43" y="19"/>
                </a:lnTo>
                <a:lnTo>
                  <a:pt x="44" y="20"/>
                </a:lnTo>
                <a:lnTo>
                  <a:pt x="46" y="20"/>
                </a:lnTo>
                <a:lnTo>
                  <a:pt x="47" y="20"/>
                </a:lnTo>
                <a:lnTo>
                  <a:pt x="50" y="19"/>
                </a:lnTo>
                <a:lnTo>
                  <a:pt x="53" y="19"/>
                </a:lnTo>
                <a:lnTo>
                  <a:pt x="54" y="22"/>
                </a:lnTo>
                <a:lnTo>
                  <a:pt x="56" y="23"/>
                </a:lnTo>
                <a:lnTo>
                  <a:pt x="59" y="26"/>
                </a:lnTo>
                <a:lnTo>
                  <a:pt x="59" y="28"/>
                </a:lnTo>
                <a:lnTo>
                  <a:pt x="59" y="29"/>
                </a:lnTo>
                <a:lnTo>
                  <a:pt x="56" y="31"/>
                </a:lnTo>
                <a:lnTo>
                  <a:pt x="56" y="32"/>
                </a:lnTo>
                <a:lnTo>
                  <a:pt x="57" y="32"/>
                </a:lnTo>
                <a:lnTo>
                  <a:pt x="59" y="32"/>
                </a:lnTo>
                <a:lnTo>
                  <a:pt x="60" y="32"/>
                </a:lnTo>
                <a:lnTo>
                  <a:pt x="60" y="34"/>
                </a:lnTo>
                <a:lnTo>
                  <a:pt x="60" y="35"/>
                </a:lnTo>
                <a:lnTo>
                  <a:pt x="59" y="35"/>
                </a:lnTo>
                <a:lnTo>
                  <a:pt x="57" y="36"/>
                </a:lnTo>
                <a:lnTo>
                  <a:pt x="59" y="36"/>
                </a:lnTo>
                <a:lnTo>
                  <a:pt x="54" y="36"/>
                </a:lnTo>
                <a:lnTo>
                  <a:pt x="51" y="39"/>
                </a:lnTo>
                <a:lnTo>
                  <a:pt x="48" y="41"/>
                </a:lnTo>
                <a:lnTo>
                  <a:pt x="46" y="42"/>
                </a:lnTo>
                <a:lnTo>
                  <a:pt x="44" y="48"/>
                </a:lnTo>
                <a:lnTo>
                  <a:pt x="46" y="51"/>
                </a:lnTo>
                <a:lnTo>
                  <a:pt x="47" y="54"/>
                </a:lnTo>
                <a:lnTo>
                  <a:pt x="48" y="56"/>
                </a:lnTo>
                <a:lnTo>
                  <a:pt x="53" y="53"/>
                </a:lnTo>
                <a:lnTo>
                  <a:pt x="56" y="51"/>
                </a:lnTo>
                <a:lnTo>
                  <a:pt x="59" y="50"/>
                </a:lnTo>
                <a:lnTo>
                  <a:pt x="57" y="48"/>
                </a:lnTo>
                <a:lnTo>
                  <a:pt x="65" y="47"/>
                </a:lnTo>
                <a:lnTo>
                  <a:pt x="65" y="48"/>
                </a:lnTo>
                <a:lnTo>
                  <a:pt x="68" y="48"/>
                </a:lnTo>
                <a:lnTo>
                  <a:pt x="69" y="48"/>
                </a:lnTo>
                <a:lnTo>
                  <a:pt x="69" y="50"/>
                </a:lnTo>
                <a:lnTo>
                  <a:pt x="69" y="54"/>
                </a:lnTo>
                <a:lnTo>
                  <a:pt x="68" y="54"/>
                </a:lnTo>
                <a:lnTo>
                  <a:pt x="72" y="56"/>
                </a:lnTo>
                <a:lnTo>
                  <a:pt x="73" y="57"/>
                </a:lnTo>
                <a:lnTo>
                  <a:pt x="75" y="58"/>
                </a:lnTo>
                <a:lnTo>
                  <a:pt x="85" y="56"/>
                </a:lnTo>
                <a:lnTo>
                  <a:pt x="91" y="53"/>
                </a:lnTo>
                <a:lnTo>
                  <a:pt x="92" y="53"/>
                </a:lnTo>
                <a:lnTo>
                  <a:pt x="92" y="48"/>
                </a:lnTo>
                <a:lnTo>
                  <a:pt x="91" y="47"/>
                </a:lnTo>
                <a:lnTo>
                  <a:pt x="91" y="45"/>
                </a:lnTo>
                <a:lnTo>
                  <a:pt x="95" y="44"/>
                </a:lnTo>
                <a:lnTo>
                  <a:pt x="100" y="42"/>
                </a:lnTo>
                <a:lnTo>
                  <a:pt x="107" y="39"/>
                </a:lnTo>
                <a:lnTo>
                  <a:pt x="112" y="38"/>
                </a:lnTo>
                <a:lnTo>
                  <a:pt x="117" y="36"/>
                </a:lnTo>
                <a:lnTo>
                  <a:pt x="120" y="35"/>
                </a:lnTo>
                <a:lnTo>
                  <a:pt x="123" y="35"/>
                </a:lnTo>
                <a:lnTo>
                  <a:pt x="128" y="34"/>
                </a:lnTo>
                <a:lnTo>
                  <a:pt x="128" y="3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55" name="Freeform 250"/>
          <p:cNvSpPr>
            <a:spLocks/>
          </p:cNvSpPr>
          <p:nvPr/>
        </p:nvSpPr>
        <p:spPr bwMode="auto">
          <a:xfrm rot="21334256">
            <a:off x="18549790" y="1907616"/>
            <a:ext cx="1127921" cy="362372"/>
          </a:xfrm>
          <a:custGeom>
            <a:avLst/>
            <a:gdLst>
              <a:gd name="T0" fmla="*/ 2147483647 w 274"/>
              <a:gd name="T1" fmla="*/ 2147483647 h 133"/>
              <a:gd name="T2" fmla="*/ 2147483647 w 274"/>
              <a:gd name="T3" fmla="*/ 2147483647 h 133"/>
              <a:gd name="T4" fmla="*/ 2147483647 w 274"/>
              <a:gd name="T5" fmla="*/ 2147483647 h 133"/>
              <a:gd name="T6" fmla="*/ 2147483647 w 274"/>
              <a:gd name="T7" fmla="*/ 2147483647 h 133"/>
              <a:gd name="T8" fmla="*/ 2147483647 w 274"/>
              <a:gd name="T9" fmla="*/ 2147483647 h 133"/>
              <a:gd name="T10" fmla="*/ 2147483647 w 274"/>
              <a:gd name="T11" fmla="*/ 2147483647 h 133"/>
              <a:gd name="T12" fmla="*/ 2147483647 w 274"/>
              <a:gd name="T13" fmla="*/ 2147483647 h 133"/>
              <a:gd name="T14" fmla="*/ 2147483647 w 274"/>
              <a:gd name="T15" fmla="*/ 2147483647 h 133"/>
              <a:gd name="T16" fmla="*/ 2147483647 w 274"/>
              <a:gd name="T17" fmla="*/ 2147483647 h 133"/>
              <a:gd name="T18" fmla="*/ 2147483647 w 274"/>
              <a:gd name="T19" fmla="*/ 2147483647 h 133"/>
              <a:gd name="T20" fmla="*/ 2147483647 w 274"/>
              <a:gd name="T21" fmla="*/ 2147483647 h 133"/>
              <a:gd name="T22" fmla="*/ 2147483647 w 274"/>
              <a:gd name="T23" fmla="*/ 2147483647 h 133"/>
              <a:gd name="T24" fmla="*/ 2147483647 w 274"/>
              <a:gd name="T25" fmla="*/ 2147483647 h 133"/>
              <a:gd name="T26" fmla="*/ 2147483647 w 274"/>
              <a:gd name="T27" fmla="*/ 2147483647 h 133"/>
              <a:gd name="T28" fmla="*/ 2147483647 w 274"/>
              <a:gd name="T29" fmla="*/ 2147483647 h 133"/>
              <a:gd name="T30" fmla="*/ 2147483647 w 274"/>
              <a:gd name="T31" fmla="*/ 2147483647 h 133"/>
              <a:gd name="T32" fmla="*/ 2147483647 w 274"/>
              <a:gd name="T33" fmla="*/ 2147483647 h 133"/>
              <a:gd name="T34" fmla="*/ 2147483647 w 274"/>
              <a:gd name="T35" fmla="*/ 2147483647 h 133"/>
              <a:gd name="T36" fmla="*/ 2147483647 w 274"/>
              <a:gd name="T37" fmla="*/ 2147483647 h 133"/>
              <a:gd name="T38" fmla="*/ 2147483647 w 274"/>
              <a:gd name="T39" fmla="*/ 2147483647 h 133"/>
              <a:gd name="T40" fmla="*/ 2147483647 w 274"/>
              <a:gd name="T41" fmla="*/ 2147483647 h 133"/>
              <a:gd name="T42" fmla="*/ 2147483647 w 274"/>
              <a:gd name="T43" fmla="*/ 2147483647 h 133"/>
              <a:gd name="T44" fmla="*/ 2147483647 w 274"/>
              <a:gd name="T45" fmla="*/ 2147483647 h 133"/>
              <a:gd name="T46" fmla="*/ 2147483647 w 274"/>
              <a:gd name="T47" fmla="*/ 2147483647 h 133"/>
              <a:gd name="T48" fmla="*/ 2147483647 w 274"/>
              <a:gd name="T49" fmla="*/ 2147483647 h 133"/>
              <a:gd name="T50" fmla="*/ 2147483647 w 274"/>
              <a:gd name="T51" fmla="*/ 2147483647 h 133"/>
              <a:gd name="T52" fmla="*/ 2147483647 w 274"/>
              <a:gd name="T53" fmla="*/ 2147483647 h 133"/>
              <a:gd name="T54" fmla="*/ 2147483647 w 274"/>
              <a:gd name="T55" fmla="*/ 2147483647 h 133"/>
              <a:gd name="T56" fmla="*/ 2147483647 w 274"/>
              <a:gd name="T57" fmla="*/ 2147483647 h 133"/>
              <a:gd name="T58" fmla="*/ 2147483647 w 274"/>
              <a:gd name="T59" fmla="*/ 2147483647 h 133"/>
              <a:gd name="T60" fmla="*/ 2147483647 w 274"/>
              <a:gd name="T61" fmla="*/ 2147483647 h 133"/>
              <a:gd name="T62" fmla="*/ 2147483647 w 274"/>
              <a:gd name="T63" fmla="*/ 2147483647 h 133"/>
              <a:gd name="T64" fmla="*/ 2147483647 w 274"/>
              <a:gd name="T65" fmla="*/ 2147483647 h 133"/>
              <a:gd name="T66" fmla="*/ 2147483647 w 274"/>
              <a:gd name="T67" fmla="*/ 2147483647 h 133"/>
              <a:gd name="T68" fmla="*/ 2147483647 w 274"/>
              <a:gd name="T69" fmla="*/ 2147483647 h 133"/>
              <a:gd name="T70" fmla="*/ 2147483647 w 274"/>
              <a:gd name="T71" fmla="*/ 2147483647 h 133"/>
              <a:gd name="T72" fmla="*/ 2147483647 w 274"/>
              <a:gd name="T73" fmla="*/ 2147483647 h 133"/>
              <a:gd name="T74" fmla="*/ 2147483647 w 274"/>
              <a:gd name="T75" fmla="*/ 2147483647 h 133"/>
              <a:gd name="T76" fmla="*/ 2147483647 w 274"/>
              <a:gd name="T77" fmla="*/ 2147483647 h 133"/>
              <a:gd name="T78" fmla="*/ 2147483647 w 274"/>
              <a:gd name="T79" fmla="*/ 2147483647 h 133"/>
              <a:gd name="T80" fmla="*/ 2147483647 w 274"/>
              <a:gd name="T81" fmla="*/ 2147483647 h 133"/>
              <a:gd name="T82" fmla="*/ 2147483647 w 274"/>
              <a:gd name="T83" fmla="*/ 2147483647 h 133"/>
              <a:gd name="T84" fmla="*/ 2147483647 w 274"/>
              <a:gd name="T85" fmla="*/ 2147483647 h 133"/>
              <a:gd name="T86" fmla="*/ 2147483647 w 274"/>
              <a:gd name="T87" fmla="*/ 2147483647 h 133"/>
              <a:gd name="T88" fmla="*/ 2147483647 w 274"/>
              <a:gd name="T89" fmla="*/ 2147483647 h 13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74"/>
              <a:gd name="T136" fmla="*/ 0 h 133"/>
              <a:gd name="T137" fmla="*/ 274 w 274"/>
              <a:gd name="T138" fmla="*/ 133 h 13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74" h="133">
                <a:moveTo>
                  <a:pt x="274" y="67"/>
                </a:moveTo>
                <a:lnTo>
                  <a:pt x="271" y="97"/>
                </a:lnTo>
                <a:lnTo>
                  <a:pt x="271" y="108"/>
                </a:lnTo>
                <a:lnTo>
                  <a:pt x="267" y="108"/>
                </a:lnTo>
                <a:lnTo>
                  <a:pt x="264" y="107"/>
                </a:lnTo>
                <a:lnTo>
                  <a:pt x="262" y="105"/>
                </a:lnTo>
                <a:lnTo>
                  <a:pt x="257" y="107"/>
                </a:lnTo>
                <a:lnTo>
                  <a:pt x="257" y="105"/>
                </a:lnTo>
                <a:lnTo>
                  <a:pt x="255" y="104"/>
                </a:lnTo>
                <a:lnTo>
                  <a:pt x="254" y="105"/>
                </a:lnTo>
                <a:lnTo>
                  <a:pt x="252" y="107"/>
                </a:lnTo>
                <a:lnTo>
                  <a:pt x="251" y="107"/>
                </a:lnTo>
                <a:lnTo>
                  <a:pt x="249" y="108"/>
                </a:lnTo>
                <a:lnTo>
                  <a:pt x="249" y="116"/>
                </a:lnTo>
                <a:lnTo>
                  <a:pt x="211" y="114"/>
                </a:lnTo>
                <a:lnTo>
                  <a:pt x="211" y="124"/>
                </a:lnTo>
                <a:lnTo>
                  <a:pt x="191" y="124"/>
                </a:lnTo>
                <a:lnTo>
                  <a:pt x="191" y="120"/>
                </a:lnTo>
                <a:lnTo>
                  <a:pt x="164" y="119"/>
                </a:lnTo>
                <a:lnTo>
                  <a:pt x="163" y="113"/>
                </a:lnTo>
                <a:lnTo>
                  <a:pt x="155" y="113"/>
                </a:lnTo>
                <a:lnTo>
                  <a:pt x="154" y="114"/>
                </a:lnTo>
                <a:lnTo>
                  <a:pt x="158" y="126"/>
                </a:lnTo>
                <a:lnTo>
                  <a:pt x="142" y="133"/>
                </a:lnTo>
                <a:lnTo>
                  <a:pt x="139" y="130"/>
                </a:lnTo>
                <a:lnTo>
                  <a:pt x="136" y="132"/>
                </a:lnTo>
                <a:lnTo>
                  <a:pt x="133" y="124"/>
                </a:lnTo>
                <a:lnTo>
                  <a:pt x="126" y="126"/>
                </a:lnTo>
                <a:lnTo>
                  <a:pt x="92" y="123"/>
                </a:lnTo>
                <a:lnTo>
                  <a:pt x="94" y="101"/>
                </a:lnTo>
                <a:lnTo>
                  <a:pt x="45" y="98"/>
                </a:lnTo>
                <a:lnTo>
                  <a:pt x="43" y="110"/>
                </a:lnTo>
                <a:lnTo>
                  <a:pt x="41" y="111"/>
                </a:lnTo>
                <a:lnTo>
                  <a:pt x="40" y="110"/>
                </a:lnTo>
                <a:lnTo>
                  <a:pt x="40" y="107"/>
                </a:lnTo>
                <a:lnTo>
                  <a:pt x="40" y="105"/>
                </a:lnTo>
                <a:lnTo>
                  <a:pt x="40" y="104"/>
                </a:lnTo>
                <a:lnTo>
                  <a:pt x="38" y="104"/>
                </a:lnTo>
                <a:lnTo>
                  <a:pt x="32" y="102"/>
                </a:lnTo>
                <a:lnTo>
                  <a:pt x="31" y="105"/>
                </a:lnTo>
                <a:lnTo>
                  <a:pt x="31" y="110"/>
                </a:lnTo>
                <a:lnTo>
                  <a:pt x="29" y="111"/>
                </a:lnTo>
                <a:lnTo>
                  <a:pt x="28" y="110"/>
                </a:lnTo>
                <a:lnTo>
                  <a:pt x="26" y="107"/>
                </a:lnTo>
                <a:lnTo>
                  <a:pt x="26" y="108"/>
                </a:lnTo>
                <a:lnTo>
                  <a:pt x="26" y="110"/>
                </a:lnTo>
                <a:lnTo>
                  <a:pt x="19" y="110"/>
                </a:lnTo>
                <a:lnTo>
                  <a:pt x="18" y="108"/>
                </a:lnTo>
                <a:lnTo>
                  <a:pt x="18" y="104"/>
                </a:lnTo>
                <a:lnTo>
                  <a:pt x="16" y="102"/>
                </a:lnTo>
                <a:lnTo>
                  <a:pt x="15" y="104"/>
                </a:lnTo>
                <a:lnTo>
                  <a:pt x="13" y="104"/>
                </a:lnTo>
                <a:lnTo>
                  <a:pt x="10" y="107"/>
                </a:lnTo>
                <a:lnTo>
                  <a:pt x="9" y="108"/>
                </a:lnTo>
                <a:lnTo>
                  <a:pt x="7" y="108"/>
                </a:lnTo>
                <a:lnTo>
                  <a:pt x="6" y="105"/>
                </a:lnTo>
                <a:lnTo>
                  <a:pt x="7" y="69"/>
                </a:lnTo>
                <a:lnTo>
                  <a:pt x="10" y="66"/>
                </a:lnTo>
                <a:lnTo>
                  <a:pt x="0" y="51"/>
                </a:lnTo>
                <a:lnTo>
                  <a:pt x="1" y="51"/>
                </a:lnTo>
                <a:lnTo>
                  <a:pt x="6" y="56"/>
                </a:lnTo>
                <a:lnTo>
                  <a:pt x="9" y="57"/>
                </a:lnTo>
                <a:lnTo>
                  <a:pt x="10" y="56"/>
                </a:lnTo>
                <a:lnTo>
                  <a:pt x="12" y="53"/>
                </a:lnTo>
                <a:lnTo>
                  <a:pt x="13" y="47"/>
                </a:lnTo>
                <a:lnTo>
                  <a:pt x="15" y="47"/>
                </a:lnTo>
                <a:lnTo>
                  <a:pt x="15" y="44"/>
                </a:lnTo>
                <a:lnTo>
                  <a:pt x="18" y="44"/>
                </a:lnTo>
                <a:lnTo>
                  <a:pt x="19" y="45"/>
                </a:lnTo>
                <a:lnTo>
                  <a:pt x="22" y="39"/>
                </a:lnTo>
                <a:lnTo>
                  <a:pt x="40" y="41"/>
                </a:lnTo>
                <a:lnTo>
                  <a:pt x="43" y="39"/>
                </a:lnTo>
                <a:lnTo>
                  <a:pt x="43" y="41"/>
                </a:lnTo>
                <a:lnTo>
                  <a:pt x="45" y="41"/>
                </a:lnTo>
                <a:lnTo>
                  <a:pt x="48" y="44"/>
                </a:lnTo>
                <a:lnTo>
                  <a:pt x="50" y="42"/>
                </a:lnTo>
                <a:lnTo>
                  <a:pt x="51" y="44"/>
                </a:lnTo>
                <a:lnTo>
                  <a:pt x="53" y="44"/>
                </a:lnTo>
                <a:lnTo>
                  <a:pt x="54" y="45"/>
                </a:lnTo>
                <a:lnTo>
                  <a:pt x="60" y="39"/>
                </a:lnTo>
                <a:lnTo>
                  <a:pt x="63" y="39"/>
                </a:lnTo>
                <a:lnTo>
                  <a:pt x="66" y="36"/>
                </a:lnTo>
                <a:lnTo>
                  <a:pt x="63" y="35"/>
                </a:lnTo>
                <a:lnTo>
                  <a:pt x="56" y="23"/>
                </a:lnTo>
                <a:lnTo>
                  <a:pt x="51" y="13"/>
                </a:lnTo>
                <a:lnTo>
                  <a:pt x="50" y="7"/>
                </a:lnTo>
                <a:lnTo>
                  <a:pt x="48" y="0"/>
                </a:lnTo>
                <a:lnTo>
                  <a:pt x="50" y="0"/>
                </a:lnTo>
                <a:lnTo>
                  <a:pt x="65" y="6"/>
                </a:lnTo>
                <a:lnTo>
                  <a:pt x="73" y="3"/>
                </a:lnTo>
                <a:lnTo>
                  <a:pt x="81" y="6"/>
                </a:lnTo>
                <a:lnTo>
                  <a:pt x="91" y="4"/>
                </a:lnTo>
                <a:lnTo>
                  <a:pt x="89" y="22"/>
                </a:lnTo>
                <a:lnTo>
                  <a:pt x="122" y="23"/>
                </a:lnTo>
                <a:lnTo>
                  <a:pt x="125" y="39"/>
                </a:lnTo>
                <a:lnTo>
                  <a:pt x="133" y="39"/>
                </a:lnTo>
                <a:lnTo>
                  <a:pt x="139" y="39"/>
                </a:lnTo>
                <a:lnTo>
                  <a:pt x="150" y="44"/>
                </a:lnTo>
                <a:lnTo>
                  <a:pt x="150" y="47"/>
                </a:lnTo>
                <a:lnTo>
                  <a:pt x="204" y="50"/>
                </a:lnTo>
                <a:lnTo>
                  <a:pt x="205" y="60"/>
                </a:lnTo>
                <a:lnTo>
                  <a:pt x="208" y="60"/>
                </a:lnTo>
                <a:lnTo>
                  <a:pt x="207" y="61"/>
                </a:lnTo>
                <a:lnTo>
                  <a:pt x="208" y="61"/>
                </a:lnTo>
                <a:lnTo>
                  <a:pt x="210" y="64"/>
                </a:lnTo>
                <a:lnTo>
                  <a:pt x="211" y="64"/>
                </a:lnTo>
                <a:lnTo>
                  <a:pt x="211" y="63"/>
                </a:lnTo>
                <a:lnTo>
                  <a:pt x="214" y="63"/>
                </a:lnTo>
                <a:lnTo>
                  <a:pt x="214" y="66"/>
                </a:lnTo>
                <a:lnTo>
                  <a:pt x="215" y="64"/>
                </a:lnTo>
                <a:lnTo>
                  <a:pt x="217" y="63"/>
                </a:lnTo>
                <a:lnTo>
                  <a:pt x="217" y="61"/>
                </a:lnTo>
                <a:lnTo>
                  <a:pt x="218" y="61"/>
                </a:lnTo>
                <a:lnTo>
                  <a:pt x="220" y="64"/>
                </a:lnTo>
                <a:lnTo>
                  <a:pt x="224" y="63"/>
                </a:lnTo>
                <a:lnTo>
                  <a:pt x="224" y="64"/>
                </a:lnTo>
                <a:lnTo>
                  <a:pt x="226" y="64"/>
                </a:lnTo>
                <a:lnTo>
                  <a:pt x="227" y="61"/>
                </a:lnTo>
                <a:lnTo>
                  <a:pt x="229" y="63"/>
                </a:lnTo>
                <a:lnTo>
                  <a:pt x="236" y="63"/>
                </a:lnTo>
                <a:lnTo>
                  <a:pt x="239" y="64"/>
                </a:lnTo>
                <a:lnTo>
                  <a:pt x="240" y="63"/>
                </a:lnTo>
                <a:lnTo>
                  <a:pt x="240" y="60"/>
                </a:lnTo>
                <a:lnTo>
                  <a:pt x="252" y="60"/>
                </a:lnTo>
                <a:lnTo>
                  <a:pt x="252" y="56"/>
                </a:lnTo>
                <a:lnTo>
                  <a:pt x="254" y="48"/>
                </a:lnTo>
                <a:lnTo>
                  <a:pt x="265" y="48"/>
                </a:lnTo>
                <a:lnTo>
                  <a:pt x="265" y="47"/>
                </a:lnTo>
                <a:lnTo>
                  <a:pt x="265" y="45"/>
                </a:lnTo>
                <a:lnTo>
                  <a:pt x="273" y="47"/>
                </a:lnTo>
                <a:lnTo>
                  <a:pt x="271" y="63"/>
                </a:lnTo>
                <a:lnTo>
                  <a:pt x="268" y="63"/>
                </a:lnTo>
                <a:lnTo>
                  <a:pt x="268" y="66"/>
                </a:lnTo>
                <a:lnTo>
                  <a:pt x="273" y="67"/>
                </a:lnTo>
                <a:lnTo>
                  <a:pt x="274" y="6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" name="Freeform 251"/>
          <p:cNvSpPr>
            <a:spLocks/>
          </p:cNvSpPr>
          <p:nvPr/>
        </p:nvSpPr>
        <p:spPr bwMode="auto">
          <a:xfrm rot="21334256">
            <a:off x="19681253" y="2024041"/>
            <a:ext cx="775789" cy="566664"/>
          </a:xfrm>
          <a:custGeom>
            <a:avLst/>
            <a:gdLst>
              <a:gd name="T0" fmla="*/ 2147483647 w 189"/>
              <a:gd name="T1" fmla="*/ 2147483647 h 208"/>
              <a:gd name="T2" fmla="*/ 2147483647 w 189"/>
              <a:gd name="T3" fmla="*/ 2147483647 h 208"/>
              <a:gd name="T4" fmla="*/ 2147483647 w 189"/>
              <a:gd name="T5" fmla="*/ 2147483647 h 208"/>
              <a:gd name="T6" fmla="*/ 2147483647 w 189"/>
              <a:gd name="T7" fmla="*/ 2147483647 h 208"/>
              <a:gd name="T8" fmla="*/ 2147483647 w 189"/>
              <a:gd name="T9" fmla="*/ 2147483647 h 208"/>
              <a:gd name="T10" fmla="*/ 2147483647 w 189"/>
              <a:gd name="T11" fmla="*/ 2147483647 h 208"/>
              <a:gd name="T12" fmla="*/ 2147483647 w 189"/>
              <a:gd name="T13" fmla="*/ 2147483647 h 208"/>
              <a:gd name="T14" fmla="*/ 2147483647 w 189"/>
              <a:gd name="T15" fmla="*/ 2147483647 h 208"/>
              <a:gd name="T16" fmla="*/ 2147483647 w 189"/>
              <a:gd name="T17" fmla="*/ 2147483647 h 208"/>
              <a:gd name="T18" fmla="*/ 2147483647 w 189"/>
              <a:gd name="T19" fmla="*/ 2147483647 h 208"/>
              <a:gd name="T20" fmla="*/ 2147483647 w 189"/>
              <a:gd name="T21" fmla="*/ 2147483647 h 208"/>
              <a:gd name="T22" fmla="*/ 2147483647 w 189"/>
              <a:gd name="T23" fmla="*/ 2147483647 h 208"/>
              <a:gd name="T24" fmla="*/ 2147483647 w 189"/>
              <a:gd name="T25" fmla="*/ 2147483647 h 208"/>
              <a:gd name="T26" fmla="*/ 2147483647 w 189"/>
              <a:gd name="T27" fmla="*/ 2147483647 h 208"/>
              <a:gd name="T28" fmla="*/ 2147483647 w 189"/>
              <a:gd name="T29" fmla="*/ 2147483647 h 208"/>
              <a:gd name="T30" fmla="*/ 2147483647 w 189"/>
              <a:gd name="T31" fmla="*/ 2147483647 h 208"/>
              <a:gd name="T32" fmla="*/ 2147483647 w 189"/>
              <a:gd name="T33" fmla="*/ 2147483647 h 208"/>
              <a:gd name="T34" fmla="*/ 2147483647 w 189"/>
              <a:gd name="T35" fmla="*/ 2147483647 h 208"/>
              <a:gd name="T36" fmla="*/ 2147483647 w 189"/>
              <a:gd name="T37" fmla="*/ 2147483647 h 208"/>
              <a:gd name="T38" fmla="*/ 2147483647 w 189"/>
              <a:gd name="T39" fmla="*/ 2147483647 h 208"/>
              <a:gd name="T40" fmla="*/ 2147483647 w 189"/>
              <a:gd name="T41" fmla="*/ 2147483647 h 208"/>
              <a:gd name="T42" fmla="*/ 2147483647 w 189"/>
              <a:gd name="T43" fmla="*/ 2147483647 h 208"/>
              <a:gd name="T44" fmla="*/ 2147483647 w 189"/>
              <a:gd name="T45" fmla="*/ 2147483647 h 208"/>
              <a:gd name="T46" fmla="*/ 2147483647 w 189"/>
              <a:gd name="T47" fmla="*/ 2147483647 h 208"/>
              <a:gd name="T48" fmla="*/ 2147483647 w 189"/>
              <a:gd name="T49" fmla="*/ 2147483647 h 208"/>
              <a:gd name="T50" fmla="*/ 2147483647 w 189"/>
              <a:gd name="T51" fmla="*/ 2147483647 h 208"/>
              <a:gd name="T52" fmla="*/ 2147483647 w 189"/>
              <a:gd name="T53" fmla="*/ 2147483647 h 208"/>
              <a:gd name="T54" fmla="*/ 2147483647 w 189"/>
              <a:gd name="T55" fmla="*/ 2147483647 h 208"/>
              <a:gd name="T56" fmla="*/ 0 w 189"/>
              <a:gd name="T57" fmla="*/ 2147483647 h 208"/>
              <a:gd name="T58" fmla="*/ 2147483647 w 189"/>
              <a:gd name="T59" fmla="*/ 2147483647 h 208"/>
              <a:gd name="T60" fmla="*/ 2147483647 w 189"/>
              <a:gd name="T61" fmla="*/ 2147483647 h 208"/>
              <a:gd name="T62" fmla="*/ 2147483647 w 189"/>
              <a:gd name="T63" fmla="*/ 2147483647 h 208"/>
              <a:gd name="T64" fmla="*/ 2147483647 w 189"/>
              <a:gd name="T65" fmla="*/ 2147483647 h 208"/>
              <a:gd name="T66" fmla="*/ 2147483647 w 189"/>
              <a:gd name="T67" fmla="*/ 2147483647 h 208"/>
              <a:gd name="T68" fmla="*/ 2147483647 w 189"/>
              <a:gd name="T69" fmla="*/ 2147483647 h 208"/>
              <a:gd name="T70" fmla="*/ 2147483647 w 189"/>
              <a:gd name="T71" fmla="*/ 2147483647 h 208"/>
              <a:gd name="T72" fmla="*/ 2147483647 w 189"/>
              <a:gd name="T73" fmla="*/ 2147483647 h 208"/>
              <a:gd name="T74" fmla="*/ 2147483647 w 189"/>
              <a:gd name="T75" fmla="*/ 2147483647 h 208"/>
              <a:gd name="T76" fmla="*/ 2147483647 w 189"/>
              <a:gd name="T77" fmla="*/ 2147483647 h 208"/>
              <a:gd name="T78" fmla="*/ 2147483647 w 189"/>
              <a:gd name="T79" fmla="*/ 2147483647 h 208"/>
              <a:gd name="T80" fmla="*/ 2147483647 w 189"/>
              <a:gd name="T81" fmla="*/ 2147483647 h 208"/>
              <a:gd name="T82" fmla="*/ 2147483647 w 189"/>
              <a:gd name="T83" fmla="*/ 2147483647 h 208"/>
              <a:gd name="T84" fmla="*/ 2147483647 w 189"/>
              <a:gd name="T85" fmla="*/ 2147483647 h 208"/>
              <a:gd name="T86" fmla="*/ 2147483647 w 189"/>
              <a:gd name="T87" fmla="*/ 2147483647 h 208"/>
              <a:gd name="T88" fmla="*/ 2147483647 w 189"/>
              <a:gd name="T89" fmla="*/ 2147483647 h 208"/>
              <a:gd name="T90" fmla="*/ 2147483647 w 189"/>
              <a:gd name="T91" fmla="*/ 2147483647 h 208"/>
              <a:gd name="T92" fmla="*/ 2147483647 w 189"/>
              <a:gd name="T93" fmla="*/ 2147483647 h 208"/>
              <a:gd name="T94" fmla="*/ 2147483647 w 189"/>
              <a:gd name="T95" fmla="*/ 2147483647 h 20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89"/>
              <a:gd name="T145" fmla="*/ 0 h 208"/>
              <a:gd name="T146" fmla="*/ 189 w 189"/>
              <a:gd name="T147" fmla="*/ 208 h 20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89" h="208">
                <a:moveTo>
                  <a:pt x="93" y="15"/>
                </a:moveTo>
                <a:lnTo>
                  <a:pt x="109" y="23"/>
                </a:lnTo>
                <a:lnTo>
                  <a:pt x="100" y="39"/>
                </a:lnTo>
                <a:lnTo>
                  <a:pt x="134" y="60"/>
                </a:lnTo>
                <a:lnTo>
                  <a:pt x="144" y="44"/>
                </a:lnTo>
                <a:lnTo>
                  <a:pt x="147" y="42"/>
                </a:lnTo>
                <a:lnTo>
                  <a:pt x="147" y="54"/>
                </a:lnTo>
                <a:lnTo>
                  <a:pt x="159" y="56"/>
                </a:lnTo>
                <a:lnTo>
                  <a:pt x="157" y="79"/>
                </a:lnTo>
                <a:lnTo>
                  <a:pt x="189" y="82"/>
                </a:lnTo>
                <a:lnTo>
                  <a:pt x="188" y="114"/>
                </a:lnTo>
                <a:lnTo>
                  <a:pt x="156" y="113"/>
                </a:lnTo>
                <a:lnTo>
                  <a:pt x="154" y="127"/>
                </a:lnTo>
                <a:lnTo>
                  <a:pt x="151" y="127"/>
                </a:lnTo>
                <a:lnTo>
                  <a:pt x="150" y="141"/>
                </a:lnTo>
                <a:lnTo>
                  <a:pt x="153" y="141"/>
                </a:lnTo>
                <a:lnTo>
                  <a:pt x="154" y="141"/>
                </a:lnTo>
                <a:lnTo>
                  <a:pt x="159" y="139"/>
                </a:lnTo>
                <a:lnTo>
                  <a:pt x="159" y="144"/>
                </a:lnTo>
                <a:lnTo>
                  <a:pt x="163" y="144"/>
                </a:lnTo>
                <a:lnTo>
                  <a:pt x="163" y="146"/>
                </a:lnTo>
                <a:lnTo>
                  <a:pt x="170" y="146"/>
                </a:lnTo>
                <a:lnTo>
                  <a:pt x="170" y="149"/>
                </a:lnTo>
                <a:lnTo>
                  <a:pt x="150" y="148"/>
                </a:lnTo>
                <a:lnTo>
                  <a:pt x="141" y="144"/>
                </a:lnTo>
                <a:lnTo>
                  <a:pt x="139" y="145"/>
                </a:lnTo>
                <a:lnTo>
                  <a:pt x="139" y="149"/>
                </a:lnTo>
                <a:lnTo>
                  <a:pt x="142" y="152"/>
                </a:lnTo>
                <a:lnTo>
                  <a:pt x="138" y="157"/>
                </a:lnTo>
                <a:lnTo>
                  <a:pt x="138" y="165"/>
                </a:lnTo>
                <a:lnTo>
                  <a:pt x="110" y="164"/>
                </a:lnTo>
                <a:lnTo>
                  <a:pt x="110" y="180"/>
                </a:lnTo>
                <a:lnTo>
                  <a:pt x="128" y="182"/>
                </a:lnTo>
                <a:lnTo>
                  <a:pt x="128" y="193"/>
                </a:lnTo>
                <a:lnTo>
                  <a:pt x="137" y="193"/>
                </a:lnTo>
                <a:lnTo>
                  <a:pt x="138" y="196"/>
                </a:lnTo>
                <a:lnTo>
                  <a:pt x="134" y="198"/>
                </a:lnTo>
                <a:lnTo>
                  <a:pt x="129" y="196"/>
                </a:lnTo>
                <a:lnTo>
                  <a:pt x="128" y="201"/>
                </a:lnTo>
                <a:lnTo>
                  <a:pt x="126" y="205"/>
                </a:lnTo>
                <a:lnTo>
                  <a:pt x="103" y="204"/>
                </a:lnTo>
                <a:lnTo>
                  <a:pt x="101" y="208"/>
                </a:lnTo>
                <a:lnTo>
                  <a:pt x="94" y="208"/>
                </a:lnTo>
                <a:lnTo>
                  <a:pt x="94" y="204"/>
                </a:lnTo>
                <a:lnTo>
                  <a:pt x="68" y="201"/>
                </a:lnTo>
                <a:lnTo>
                  <a:pt x="68" y="198"/>
                </a:lnTo>
                <a:lnTo>
                  <a:pt x="37" y="195"/>
                </a:lnTo>
                <a:lnTo>
                  <a:pt x="37" y="183"/>
                </a:lnTo>
                <a:lnTo>
                  <a:pt x="37" y="179"/>
                </a:lnTo>
                <a:lnTo>
                  <a:pt x="40" y="179"/>
                </a:lnTo>
                <a:lnTo>
                  <a:pt x="40" y="163"/>
                </a:lnTo>
                <a:lnTo>
                  <a:pt x="22" y="161"/>
                </a:lnTo>
                <a:lnTo>
                  <a:pt x="22" y="163"/>
                </a:lnTo>
                <a:lnTo>
                  <a:pt x="18" y="163"/>
                </a:lnTo>
                <a:lnTo>
                  <a:pt x="19" y="119"/>
                </a:lnTo>
                <a:lnTo>
                  <a:pt x="16" y="117"/>
                </a:lnTo>
                <a:lnTo>
                  <a:pt x="16" y="114"/>
                </a:lnTo>
                <a:lnTo>
                  <a:pt x="0" y="113"/>
                </a:lnTo>
                <a:lnTo>
                  <a:pt x="2" y="70"/>
                </a:lnTo>
                <a:lnTo>
                  <a:pt x="6" y="69"/>
                </a:lnTo>
                <a:lnTo>
                  <a:pt x="5" y="67"/>
                </a:lnTo>
                <a:lnTo>
                  <a:pt x="3" y="64"/>
                </a:lnTo>
                <a:lnTo>
                  <a:pt x="3" y="63"/>
                </a:lnTo>
                <a:lnTo>
                  <a:pt x="3" y="61"/>
                </a:lnTo>
                <a:lnTo>
                  <a:pt x="8" y="61"/>
                </a:lnTo>
                <a:lnTo>
                  <a:pt x="8" y="60"/>
                </a:lnTo>
                <a:lnTo>
                  <a:pt x="9" y="59"/>
                </a:lnTo>
                <a:lnTo>
                  <a:pt x="9" y="51"/>
                </a:lnTo>
                <a:lnTo>
                  <a:pt x="9" y="47"/>
                </a:lnTo>
                <a:lnTo>
                  <a:pt x="9" y="37"/>
                </a:lnTo>
                <a:lnTo>
                  <a:pt x="3" y="37"/>
                </a:lnTo>
                <a:lnTo>
                  <a:pt x="6" y="7"/>
                </a:lnTo>
                <a:lnTo>
                  <a:pt x="8" y="6"/>
                </a:lnTo>
                <a:lnTo>
                  <a:pt x="8" y="4"/>
                </a:lnTo>
                <a:lnTo>
                  <a:pt x="10" y="4"/>
                </a:lnTo>
                <a:lnTo>
                  <a:pt x="12" y="6"/>
                </a:lnTo>
                <a:lnTo>
                  <a:pt x="15" y="9"/>
                </a:lnTo>
                <a:lnTo>
                  <a:pt x="16" y="9"/>
                </a:lnTo>
                <a:lnTo>
                  <a:pt x="21" y="6"/>
                </a:lnTo>
                <a:lnTo>
                  <a:pt x="24" y="6"/>
                </a:lnTo>
                <a:lnTo>
                  <a:pt x="24" y="7"/>
                </a:lnTo>
                <a:lnTo>
                  <a:pt x="25" y="7"/>
                </a:lnTo>
                <a:lnTo>
                  <a:pt x="24" y="10"/>
                </a:lnTo>
                <a:lnTo>
                  <a:pt x="25" y="10"/>
                </a:lnTo>
                <a:lnTo>
                  <a:pt x="28" y="9"/>
                </a:lnTo>
                <a:lnTo>
                  <a:pt x="31" y="12"/>
                </a:lnTo>
                <a:lnTo>
                  <a:pt x="31" y="3"/>
                </a:lnTo>
                <a:lnTo>
                  <a:pt x="32" y="0"/>
                </a:lnTo>
                <a:lnTo>
                  <a:pt x="59" y="1"/>
                </a:lnTo>
                <a:lnTo>
                  <a:pt x="54" y="10"/>
                </a:lnTo>
                <a:lnTo>
                  <a:pt x="72" y="12"/>
                </a:lnTo>
                <a:lnTo>
                  <a:pt x="75" y="13"/>
                </a:lnTo>
                <a:lnTo>
                  <a:pt x="76" y="10"/>
                </a:lnTo>
                <a:lnTo>
                  <a:pt x="84" y="15"/>
                </a:lnTo>
                <a:lnTo>
                  <a:pt x="87" y="12"/>
                </a:lnTo>
                <a:lnTo>
                  <a:pt x="93" y="1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7" name="Freeform 252"/>
          <p:cNvSpPr>
            <a:spLocks/>
          </p:cNvSpPr>
          <p:nvPr/>
        </p:nvSpPr>
        <p:spPr bwMode="auto">
          <a:xfrm rot="21334256">
            <a:off x="20539734" y="2568816"/>
            <a:ext cx="986701" cy="434120"/>
          </a:xfrm>
          <a:custGeom>
            <a:avLst/>
            <a:gdLst>
              <a:gd name="T0" fmla="*/ 2147483647 w 240"/>
              <a:gd name="T1" fmla="*/ 2147483647 h 159"/>
              <a:gd name="T2" fmla="*/ 2147483647 w 240"/>
              <a:gd name="T3" fmla="*/ 2147483647 h 159"/>
              <a:gd name="T4" fmla="*/ 2147483647 w 240"/>
              <a:gd name="T5" fmla="*/ 2147483647 h 159"/>
              <a:gd name="T6" fmla="*/ 2147483647 w 240"/>
              <a:gd name="T7" fmla="*/ 2147483647 h 159"/>
              <a:gd name="T8" fmla="*/ 2147483647 w 240"/>
              <a:gd name="T9" fmla="*/ 2147483647 h 159"/>
              <a:gd name="T10" fmla="*/ 2147483647 w 240"/>
              <a:gd name="T11" fmla="*/ 2147483647 h 159"/>
              <a:gd name="T12" fmla="*/ 2147483647 w 240"/>
              <a:gd name="T13" fmla="*/ 2147483647 h 159"/>
              <a:gd name="T14" fmla="*/ 2147483647 w 240"/>
              <a:gd name="T15" fmla="*/ 2147483647 h 159"/>
              <a:gd name="T16" fmla="*/ 2147483647 w 240"/>
              <a:gd name="T17" fmla="*/ 2147483647 h 159"/>
              <a:gd name="T18" fmla="*/ 2147483647 w 240"/>
              <a:gd name="T19" fmla="*/ 2147483647 h 159"/>
              <a:gd name="T20" fmla="*/ 2147483647 w 240"/>
              <a:gd name="T21" fmla="*/ 2147483647 h 159"/>
              <a:gd name="T22" fmla="*/ 2147483647 w 240"/>
              <a:gd name="T23" fmla="*/ 2147483647 h 159"/>
              <a:gd name="T24" fmla="*/ 2147483647 w 240"/>
              <a:gd name="T25" fmla="*/ 2147483647 h 159"/>
              <a:gd name="T26" fmla="*/ 2147483647 w 240"/>
              <a:gd name="T27" fmla="*/ 2147483647 h 159"/>
              <a:gd name="T28" fmla="*/ 2147483647 w 240"/>
              <a:gd name="T29" fmla="*/ 2147483647 h 159"/>
              <a:gd name="T30" fmla="*/ 2147483647 w 240"/>
              <a:gd name="T31" fmla="*/ 2147483647 h 159"/>
              <a:gd name="T32" fmla="*/ 2147483647 w 240"/>
              <a:gd name="T33" fmla="*/ 2147483647 h 159"/>
              <a:gd name="T34" fmla="*/ 2147483647 w 240"/>
              <a:gd name="T35" fmla="*/ 2147483647 h 159"/>
              <a:gd name="T36" fmla="*/ 2147483647 w 240"/>
              <a:gd name="T37" fmla="*/ 2147483647 h 159"/>
              <a:gd name="T38" fmla="*/ 2147483647 w 240"/>
              <a:gd name="T39" fmla="*/ 2147483647 h 159"/>
              <a:gd name="T40" fmla="*/ 2147483647 w 240"/>
              <a:gd name="T41" fmla="*/ 2147483647 h 159"/>
              <a:gd name="T42" fmla="*/ 2147483647 w 240"/>
              <a:gd name="T43" fmla="*/ 2147483647 h 159"/>
              <a:gd name="T44" fmla="*/ 2147483647 w 240"/>
              <a:gd name="T45" fmla="*/ 2147483647 h 159"/>
              <a:gd name="T46" fmla="*/ 2147483647 w 240"/>
              <a:gd name="T47" fmla="*/ 2147483647 h 159"/>
              <a:gd name="T48" fmla="*/ 2147483647 w 240"/>
              <a:gd name="T49" fmla="*/ 2147483647 h 159"/>
              <a:gd name="T50" fmla="*/ 2147483647 w 240"/>
              <a:gd name="T51" fmla="*/ 2147483647 h 159"/>
              <a:gd name="T52" fmla="*/ 2147483647 w 240"/>
              <a:gd name="T53" fmla="*/ 2147483647 h 159"/>
              <a:gd name="T54" fmla="*/ 2147483647 w 240"/>
              <a:gd name="T55" fmla="*/ 2147483647 h 159"/>
              <a:gd name="T56" fmla="*/ 2147483647 w 240"/>
              <a:gd name="T57" fmla="*/ 2147483647 h 159"/>
              <a:gd name="T58" fmla="*/ 2147483647 w 240"/>
              <a:gd name="T59" fmla="*/ 2147483647 h 159"/>
              <a:gd name="T60" fmla="*/ 2147483647 w 240"/>
              <a:gd name="T61" fmla="*/ 2147483647 h 159"/>
              <a:gd name="T62" fmla="*/ 2147483647 w 240"/>
              <a:gd name="T63" fmla="*/ 2147483647 h 159"/>
              <a:gd name="T64" fmla="*/ 2147483647 w 240"/>
              <a:gd name="T65" fmla="*/ 2147483647 h 159"/>
              <a:gd name="T66" fmla="*/ 2147483647 w 240"/>
              <a:gd name="T67" fmla="*/ 2147483647 h 159"/>
              <a:gd name="T68" fmla="*/ 2147483647 w 240"/>
              <a:gd name="T69" fmla="*/ 2147483647 h 159"/>
              <a:gd name="T70" fmla="*/ 2147483647 w 240"/>
              <a:gd name="T71" fmla="*/ 2147483647 h 159"/>
              <a:gd name="T72" fmla="*/ 2147483647 w 240"/>
              <a:gd name="T73" fmla="*/ 2147483647 h 159"/>
              <a:gd name="T74" fmla="*/ 2147483647 w 240"/>
              <a:gd name="T75" fmla="*/ 2147483647 h 159"/>
              <a:gd name="T76" fmla="*/ 2147483647 w 240"/>
              <a:gd name="T77" fmla="*/ 2147483647 h 159"/>
              <a:gd name="T78" fmla="*/ 2147483647 w 240"/>
              <a:gd name="T79" fmla="*/ 2147483647 h 159"/>
              <a:gd name="T80" fmla="*/ 2147483647 w 240"/>
              <a:gd name="T81" fmla="*/ 2147483647 h 159"/>
              <a:gd name="T82" fmla="*/ 2147483647 w 240"/>
              <a:gd name="T83" fmla="*/ 2147483647 h 159"/>
              <a:gd name="T84" fmla="*/ 2147483647 w 240"/>
              <a:gd name="T85" fmla="*/ 2147483647 h 159"/>
              <a:gd name="T86" fmla="*/ 2147483647 w 240"/>
              <a:gd name="T87" fmla="*/ 2147483647 h 159"/>
              <a:gd name="T88" fmla="*/ 2147483647 w 240"/>
              <a:gd name="T89" fmla="*/ 2147483647 h 159"/>
              <a:gd name="T90" fmla="*/ 2147483647 w 240"/>
              <a:gd name="T91" fmla="*/ 2147483647 h 159"/>
              <a:gd name="T92" fmla="*/ 2147483647 w 240"/>
              <a:gd name="T93" fmla="*/ 2147483647 h 159"/>
              <a:gd name="T94" fmla="*/ 2147483647 w 240"/>
              <a:gd name="T95" fmla="*/ 2147483647 h 159"/>
              <a:gd name="T96" fmla="*/ 2147483647 w 240"/>
              <a:gd name="T97" fmla="*/ 2147483647 h 159"/>
              <a:gd name="T98" fmla="*/ 2147483647 w 240"/>
              <a:gd name="T99" fmla="*/ 2147483647 h 159"/>
              <a:gd name="T100" fmla="*/ 2147483647 w 240"/>
              <a:gd name="T101" fmla="*/ 2147483647 h 159"/>
              <a:gd name="T102" fmla="*/ 2147483647 w 240"/>
              <a:gd name="T103" fmla="*/ 2147483647 h 159"/>
              <a:gd name="T104" fmla="*/ 2147483647 w 240"/>
              <a:gd name="T105" fmla="*/ 2147483647 h 159"/>
              <a:gd name="T106" fmla="*/ 2147483647 w 240"/>
              <a:gd name="T107" fmla="*/ 2147483647 h 159"/>
              <a:gd name="T108" fmla="*/ 2147483647 w 240"/>
              <a:gd name="T109" fmla="*/ 2147483647 h 159"/>
              <a:gd name="T110" fmla="*/ 2147483647 w 240"/>
              <a:gd name="T111" fmla="*/ 2147483647 h 159"/>
              <a:gd name="T112" fmla="*/ 2147483647 w 240"/>
              <a:gd name="T113" fmla="*/ 2147483647 h 159"/>
              <a:gd name="T114" fmla="*/ 2147483647 w 240"/>
              <a:gd name="T115" fmla="*/ 2147483647 h 159"/>
              <a:gd name="T116" fmla="*/ 2147483647 w 240"/>
              <a:gd name="T117" fmla="*/ 0 h 159"/>
              <a:gd name="T118" fmla="*/ 2147483647 w 240"/>
              <a:gd name="T119" fmla="*/ 2147483647 h 15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0"/>
              <a:gd name="T181" fmla="*/ 0 h 159"/>
              <a:gd name="T182" fmla="*/ 240 w 240"/>
              <a:gd name="T183" fmla="*/ 159 h 15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0" h="159">
                <a:moveTo>
                  <a:pt x="221" y="9"/>
                </a:moveTo>
                <a:lnTo>
                  <a:pt x="222" y="9"/>
                </a:lnTo>
                <a:lnTo>
                  <a:pt x="222" y="11"/>
                </a:lnTo>
                <a:lnTo>
                  <a:pt x="224" y="13"/>
                </a:lnTo>
                <a:lnTo>
                  <a:pt x="227" y="11"/>
                </a:lnTo>
                <a:lnTo>
                  <a:pt x="227" y="13"/>
                </a:lnTo>
                <a:lnTo>
                  <a:pt x="228" y="14"/>
                </a:lnTo>
                <a:lnTo>
                  <a:pt x="228" y="17"/>
                </a:lnTo>
                <a:lnTo>
                  <a:pt x="228" y="20"/>
                </a:lnTo>
                <a:lnTo>
                  <a:pt x="228" y="22"/>
                </a:lnTo>
                <a:lnTo>
                  <a:pt x="233" y="22"/>
                </a:lnTo>
                <a:lnTo>
                  <a:pt x="234" y="26"/>
                </a:lnTo>
                <a:lnTo>
                  <a:pt x="234" y="28"/>
                </a:lnTo>
                <a:lnTo>
                  <a:pt x="236" y="28"/>
                </a:lnTo>
                <a:lnTo>
                  <a:pt x="237" y="28"/>
                </a:lnTo>
                <a:lnTo>
                  <a:pt x="237" y="29"/>
                </a:lnTo>
                <a:lnTo>
                  <a:pt x="236" y="33"/>
                </a:lnTo>
                <a:lnTo>
                  <a:pt x="234" y="35"/>
                </a:lnTo>
                <a:lnTo>
                  <a:pt x="236" y="38"/>
                </a:lnTo>
                <a:lnTo>
                  <a:pt x="234" y="39"/>
                </a:lnTo>
                <a:lnTo>
                  <a:pt x="234" y="41"/>
                </a:lnTo>
                <a:lnTo>
                  <a:pt x="236" y="42"/>
                </a:lnTo>
                <a:lnTo>
                  <a:pt x="237" y="44"/>
                </a:lnTo>
                <a:lnTo>
                  <a:pt x="237" y="45"/>
                </a:lnTo>
                <a:lnTo>
                  <a:pt x="237" y="47"/>
                </a:lnTo>
                <a:lnTo>
                  <a:pt x="239" y="47"/>
                </a:lnTo>
                <a:lnTo>
                  <a:pt x="240" y="48"/>
                </a:lnTo>
                <a:lnTo>
                  <a:pt x="240" y="50"/>
                </a:lnTo>
                <a:lnTo>
                  <a:pt x="240" y="51"/>
                </a:lnTo>
                <a:lnTo>
                  <a:pt x="239" y="51"/>
                </a:lnTo>
                <a:lnTo>
                  <a:pt x="237" y="51"/>
                </a:lnTo>
                <a:lnTo>
                  <a:pt x="234" y="50"/>
                </a:lnTo>
                <a:lnTo>
                  <a:pt x="231" y="48"/>
                </a:lnTo>
                <a:lnTo>
                  <a:pt x="230" y="50"/>
                </a:lnTo>
                <a:lnTo>
                  <a:pt x="230" y="51"/>
                </a:lnTo>
                <a:lnTo>
                  <a:pt x="231" y="53"/>
                </a:lnTo>
                <a:lnTo>
                  <a:pt x="234" y="54"/>
                </a:lnTo>
                <a:lnTo>
                  <a:pt x="234" y="55"/>
                </a:lnTo>
                <a:lnTo>
                  <a:pt x="236" y="58"/>
                </a:lnTo>
                <a:lnTo>
                  <a:pt x="237" y="61"/>
                </a:lnTo>
                <a:lnTo>
                  <a:pt x="239" y="63"/>
                </a:lnTo>
                <a:lnTo>
                  <a:pt x="239" y="66"/>
                </a:lnTo>
                <a:lnTo>
                  <a:pt x="240" y="69"/>
                </a:lnTo>
                <a:lnTo>
                  <a:pt x="239" y="70"/>
                </a:lnTo>
                <a:lnTo>
                  <a:pt x="239" y="72"/>
                </a:lnTo>
                <a:lnTo>
                  <a:pt x="237" y="72"/>
                </a:lnTo>
                <a:lnTo>
                  <a:pt x="236" y="73"/>
                </a:lnTo>
                <a:lnTo>
                  <a:pt x="236" y="76"/>
                </a:lnTo>
                <a:lnTo>
                  <a:pt x="237" y="77"/>
                </a:lnTo>
                <a:lnTo>
                  <a:pt x="239" y="79"/>
                </a:lnTo>
                <a:lnTo>
                  <a:pt x="239" y="80"/>
                </a:lnTo>
                <a:lnTo>
                  <a:pt x="239" y="83"/>
                </a:lnTo>
                <a:lnTo>
                  <a:pt x="239" y="85"/>
                </a:lnTo>
                <a:lnTo>
                  <a:pt x="240" y="88"/>
                </a:lnTo>
                <a:lnTo>
                  <a:pt x="240" y="89"/>
                </a:lnTo>
                <a:lnTo>
                  <a:pt x="237" y="92"/>
                </a:lnTo>
                <a:lnTo>
                  <a:pt x="233" y="92"/>
                </a:lnTo>
                <a:lnTo>
                  <a:pt x="233" y="86"/>
                </a:lnTo>
                <a:lnTo>
                  <a:pt x="212" y="85"/>
                </a:lnTo>
                <a:lnTo>
                  <a:pt x="205" y="92"/>
                </a:lnTo>
                <a:lnTo>
                  <a:pt x="200" y="89"/>
                </a:lnTo>
                <a:lnTo>
                  <a:pt x="196" y="83"/>
                </a:lnTo>
                <a:lnTo>
                  <a:pt x="190" y="89"/>
                </a:lnTo>
                <a:lnTo>
                  <a:pt x="187" y="88"/>
                </a:lnTo>
                <a:lnTo>
                  <a:pt x="181" y="92"/>
                </a:lnTo>
                <a:lnTo>
                  <a:pt x="190" y="104"/>
                </a:lnTo>
                <a:lnTo>
                  <a:pt x="170" y="123"/>
                </a:lnTo>
                <a:lnTo>
                  <a:pt x="177" y="130"/>
                </a:lnTo>
                <a:lnTo>
                  <a:pt x="171" y="138"/>
                </a:lnTo>
                <a:lnTo>
                  <a:pt x="176" y="143"/>
                </a:lnTo>
                <a:lnTo>
                  <a:pt x="164" y="155"/>
                </a:lnTo>
                <a:lnTo>
                  <a:pt x="159" y="159"/>
                </a:lnTo>
                <a:lnTo>
                  <a:pt x="152" y="151"/>
                </a:lnTo>
                <a:lnTo>
                  <a:pt x="155" y="148"/>
                </a:lnTo>
                <a:lnTo>
                  <a:pt x="145" y="138"/>
                </a:lnTo>
                <a:lnTo>
                  <a:pt x="142" y="140"/>
                </a:lnTo>
                <a:lnTo>
                  <a:pt x="133" y="133"/>
                </a:lnTo>
                <a:lnTo>
                  <a:pt x="136" y="130"/>
                </a:lnTo>
                <a:lnTo>
                  <a:pt x="121" y="121"/>
                </a:lnTo>
                <a:lnTo>
                  <a:pt x="123" y="118"/>
                </a:lnTo>
                <a:lnTo>
                  <a:pt x="118" y="117"/>
                </a:lnTo>
                <a:lnTo>
                  <a:pt x="111" y="130"/>
                </a:lnTo>
                <a:lnTo>
                  <a:pt x="95" y="121"/>
                </a:lnTo>
                <a:lnTo>
                  <a:pt x="101" y="111"/>
                </a:lnTo>
                <a:lnTo>
                  <a:pt x="82" y="99"/>
                </a:lnTo>
                <a:lnTo>
                  <a:pt x="77" y="104"/>
                </a:lnTo>
                <a:lnTo>
                  <a:pt x="73" y="101"/>
                </a:lnTo>
                <a:lnTo>
                  <a:pt x="72" y="102"/>
                </a:lnTo>
                <a:lnTo>
                  <a:pt x="64" y="114"/>
                </a:lnTo>
                <a:lnTo>
                  <a:pt x="61" y="113"/>
                </a:lnTo>
                <a:lnTo>
                  <a:pt x="60" y="114"/>
                </a:lnTo>
                <a:lnTo>
                  <a:pt x="54" y="110"/>
                </a:lnTo>
                <a:lnTo>
                  <a:pt x="55" y="107"/>
                </a:lnTo>
                <a:lnTo>
                  <a:pt x="42" y="99"/>
                </a:lnTo>
                <a:lnTo>
                  <a:pt x="44" y="96"/>
                </a:lnTo>
                <a:lnTo>
                  <a:pt x="41" y="95"/>
                </a:lnTo>
                <a:lnTo>
                  <a:pt x="39" y="91"/>
                </a:lnTo>
                <a:lnTo>
                  <a:pt x="41" y="92"/>
                </a:lnTo>
                <a:lnTo>
                  <a:pt x="44" y="91"/>
                </a:lnTo>
                <a:lnTo>
                  <a:pt x="45" y="91"/>
                </a:lnTo>
                <a:lnTo>
                  <a:pt x="47" y="94"/>
                </a:lnTo>
                <a:lnTo>
                  <a:pt x="48" y="94"/>
                </a:lnTo>
                <a:lnTo>
                  <a:pt x="48" y="92"/>
                </a:lnTo>
                <a:lnTo>
                  <a:pt x="51" y="94"/>
                </a:lnTo>
                <a:lnTo>
                  <a:pt x="52" y="94"/>
                </a:lnTo>
                <a:lnTo>
                  <a:pt x="52" y="76"/>
                </a:lnTo>
                <a:lnTo>
                  <a:pt x="55" y="72"/>
                </a:lnTo>
                <a:lnTo>
                  <a:pt x="58" y="70"/>
                </a:lnTo>
                <a:lnTo>
                  <a:pt x="58" y="63"/>
                </a:lnTo>
                <a:lnTo>
                  <a:pt x="54" y="63"/>
                </a:lnTo>
                <a:lnTo>
                  <a:pt x="54" y="50"/>
                </a:lnTo>
                <a:lnTo>
                  <a:pt x="36" y="48"/>
                </a:lnTo>
                <a:lnTo>
                  <a:pt x="36" y="41"/>
                </a:lnTo>
                <a:lnTo>
                  <a:pt x="38" y="41"/>
                </a:lnTo>
                <a:lnTo>
                  <a:pt x="39" y="33"/>
                </a:lnTo>
                <a:lnTo>
                  <a:pt x="29" y="38"/>
                </a:lnTo>
                <a:lnTo>
                  <a:pt x="17" y="38"/>
                </a:lnTo>
                <a:lnTo>
                  <a:pt x="6" y="36"/>
                </a:lnTo>
                <a:lnTo>
                  <a:pt x="0" y="26"/>
                </a:lnTo>
                <a:lnTo>
                  <a:pt x="3" y="26"/>
                </a:lnTo>
                <a:lnTo>
                  <a:pt x="7" y="26"/>
                </a:lnTo>
                <a:lnTo>
                  <a:pt x="8" y="28"/>
                </a:lnTo>
                <a:lnTo>
                  <a:pt x="7" y="31"/>
                </a:lnTo>
                <a:lnTo>
                  <a:pt x="8" y="31"/>
                </a:lnTo>
                <a:lnTo>
                  <a:pt x="10" y="31"/>
                </a:lnTo>
                <a:lnTo>
                  <a:pt x="11" y="29"/>
                </a:lnTo>
                <a:lnTo>
                  <a:pt x="13" y="31"/>
                </a:lnTo>
                <a:lnTo>
                  <a:pt x="14" y="32"/>
                </a:lnTo>
                <a:lnTo>
                  <a:pt x="17" y="31"/>
                </a:lnTo>
                <a:lnTo>
                  <a:pt x="19" y="31"/>
                </a:lnTo>
                <a:lnTo>
                  <a:pt x="20" y="31"/>
                </a:lnTo>
                <a:lnTo>
                  <a:pt x="23" y="31"/>
                </a:lnTo>
                <a:lnTo>
                  <a:pt x="25" y="31"/>
                </a:lnTo>
                <a:lnTo>
                  <a:pt x="23" y="29"/>
                </a:lnTo>
                <a:lnTo>
                  <a:pt x="22" y="31"/>
                </a:lnTo>
                <a:lnTo>
                  <a:pt x="20" y="29"/>
                </a:lnTo>
                <a:lnTo>
                  <a:pt x="23" y="25"/>
                </a:lnTo>
                <a:lnTo>
                  <a:pt x="25" y="23"/>
                </a:lnTo>
                <a:lnTo>
                  <a:pt x="26" y="23"/>
                </a:lnTo>
                <a:lnTo>
                  <a:pt x="30" y="23"/>
                </a:lnTo>
                <a:lnTo>
                  <a:pt x="33" y="19"/>
                </a:lnTo>
                <a:lnTo>
                  <a:pt x="35" y="17"/>
                </a:lnTo>
                <a:lnTo>
                  <a:pt x="36" y="19"/>
                </a:lnTo>
                <a:lnTo>
                  <a:pt x="35" y="22"/>
                </a:lnTo>
                <a:lnTo>
                  <a:pt x="33" y="25"/>
                </a:lnTo>
                <a:lnTo>
                  <a:pt x="35" y="28"/>
                </a:lnTo>
                <a:lnTo>
                  <a:pt x="36" y="29"/>
                </a:lnTo>
                <a:lnTo>
                  <a:pt x="41" y="28"/>
                </a:lnTo>
                <a:lnTo>
                  <a:pt x="39" y="25"/>
                </a:lnTo>
                <a:lnTo>
                  <a:pt x="38" y="25"/>
                </a:lnTo>
                <a:lnTo>
                  <a:pt x="36" y="23"/>
                </a:lnTo>
                <a:lnTo>
                  <a:pt x="38" y="22"/>
                </a:lnTo>
                <a:lnTo>
                  <a:pt x="39" y="22"/>
                </a:lnTo>
                <a:lnTo>
                  <a:pt x="45" y="22"/>
                </a:lnTo>
                <a:lnTo>
                  <a:pt x="47" y="20"/>
                </a:lnTo>
                <a:lnTo>
                  <a:pt x="45" y="19"/>
                </a:lnTo>
                <a:lnTo>
                  <a:pt x="45" y="17"/>
                </a:lnTo>
                <a:lnTo>
                  <a:pt x="47" y="20"/>
                </a:lnTo>
                <a:lnTo>
                  <a:pt x="50" y="22"/>
                </a:lnTo>
                <a:lnTo>
                  <a:pt x="50" y="20"/>
                </a:lnTo>
                <a:lnTo>
                  <a:pt x="48" y="17"/>
                </a:lnTo>
                <a:lnTo>
                  <a:pt x="50" y="16"/>
                </a:lnTo>
                <a:lnTo>
                  <a:pt x="51" y="17"/>
                </a:lnTo>
                <a:lnTo>
                  <a:pt x="52" y="19"/>
                </a:lnTo>
                <a:lnTo>
                  <a:pt x="54" y="17"/>
                </a:lnTo>
                <a:lnTo>
                  <a:pt x="55" y="14"/>
                </a:lnTo>
                <a:lnTo>
                  <a:pt x="55" y="13"/>
                </a:lnTo>
                <a:lnTo>
                  <a:pt x="60" y="13"/>
                </a:lnTo>
                <a:lnTo>
                  <a:pt x="61" y="11"/>
                </a:lnTo>
                <a:lnTo>
                  <a:pt x="63" y="11"/>
                </a:lnTo>
                <a:lnTo>
                  <a:pt x="63" y="13"/>
                </a:lnTo>
                <a:lnTo>
                  <a:pt x="63" y="14"/>
                </a:lnTo>
                <a:lnTo>
                  <a:pt x="63" y="16"/>
                </a:lnTo>
                <a:lnTo>
                  <a:pt x="64" y="14"/>
                </a:lnTo>
                <a:lnTo>
                  <a:pt x="67" y="11"/>
                </a:lnTo>
                <a:lnTo>
                  <a:pt x="69" y="11"/>
                </a:lnTo>
                <a:lnTo>
                  <a:pt x="69" y="13"/>
                </a:lnTo>
                <a:lnTo>
                  <a:pt x="69" y="14"/>
                </a:lnTo>
                <a:lnTo>
                  <a:pt x="66" y="16"/>
                </a:lnTo>
                <a:lnTo>
                  <a:pt x="67" y="17"/>
                </a:lnTo>
                <a:lnTo>
                  <a:pt x="67" y="19"/>
                </a:lnTo>
                <a:lnTo>
                  <a:pt x="72" y="22"/>
                </a:lnTo>
                <a:lnTo>
                  <a:pt x="74" y="20"/>
                </a:lnTo>
                <a:lnTo>
                  <a:pt x="76" y="17"/>
                </a:lnTo>
                <a:lnTo>
                  <a:pt x="77" y="17"/>
                </a:lnTo>
                <a:lnTo>
                  <a:pt x="80" y="20"/>
                </a:lnTo>
                <a:lnTo>
                  <a:pt x="83" y="19"/>
                </a:lnTo>
                <a:lnTo>
                  <a:pt x="85" y="19"/>
                </a:lnTo>
                <a:lnTo>
                  <a:pt x="88" y="19"/>
                </a:lnTo>
                <a:lnTo>
                  <a:pt x="89" y="17"/>
                </a:lnTo>
                <a:lnTo>
                  <a:pt x="88" y="16"/>
                </a:lnTo>
                <a:lnTo>
                  <a:pt x="89" y="14"/>
                </a:lnTo>
                <a:lnTo>
                  <a:pt x="89" y="11"/>
                </a:lnTo>
                <a:lnTo>
                  <a:pt x="91" y="11"/>
                </a:lnTo>
                <a:lnTo>
                  <a:pt x="93" y="13"/>
                </a:lnTo>
                <a:lnTo>
                  <a:pt x="98" y="11"/>
                </a:lnTo>
                <a:lnTo>
                  <a:pt x="99" y="11"/>
                </a:lnTo>
                <a:lnTo>
                  <a:pt x="95" y="14"/>
                </a:lnTo>
                <a:lnTo>
                  <a:pt x="93" y="16"/>
                </a:lnTo>
                <a:lnTo>
                  <a:pt x="95" y="19"/>
                </a:lnTo>
                <a:lnTo>
                  <a:pt x="96" y="17"/>
                </a:lnTo>
                <a:lnTo>
                  <a:pt x="98" y="14"/>
                </a:lnTo>
                <a:lnTo>
                  <a:pt x="99" y="14"/>
                </a:lnTo>
                <a:lnTo>
                  <a:pt x="102" y="17"/>
                </a:lnTo>
                <a:lnTo>
                  <a:pt x="107" y="16"/>
                </a:lnTo>
                <a:lnTo>
                  <a:pt x="108" y="14"/>
                </a:lnTo>
                <a:lnTo>
                  <a:pt x="107" y="11"/>
                </a:lnTo>
                <a:lnTo>
                  <a:pt x="108" y="9"/>
                </a:lnTo>
                <a:lnTo>
                  <a:pt x="105" y="7"/>
                </a:lnTo>
                <a:lnTo>
                  <a:pt x="105" y="6"/>
                </a:lnTo>
                <a:lnTo>
                  <a:pt x="110" y="7"/>
                </a:lnTo>
                <a:lnTo>
                  <a:pt x="111" y="3"/>
                </a:lnTo>
                <a:lnTo>
                  <a:pt x="113" y="3"/>
                </a:lnTo>
                <a:lnTo>
                  <a:pt x="113" y="4"/>
                </a:lnTo>
                <a:lnTo>
                  <a:pt x="114" y="6"/>
                </a:lnTo>
                <a:lnTo>
                  <a:pt x="115" y="6"/>
                </a:lnTo>
                <a:lnTo>
                  <a:pt x="114" y="9"/>
                </a:lnTo>
                <a:lnTo>
                  <a:pt x="114" y="11"/>
                </a:lnTo>
                <a:lnTo>
                  <a:pt x="115" y="11"/>
                </a:lnTo>
                <a:lnTo>
                  <a:pt x="117" y="11"/>
                </a:lnTo>
                <a:lnTo>
                  <a:pt x="118" y="7"/>
                </a:lnTo>
                <a:lnTo>
                  <a:pt x="121" y="7"/>
                </a:lnTo>
                <a:lnTo>
                  <a:pt x="121" y="9"/>
                </a:lnTo>
                <a:lnTo>
                  <a:pt x="120" y="10"/>
                </a:lnTo>
                <a:lnTo>
                  <a:pt x="118" y="11"/>
                </a:lnTo>
                <a:lnTo>
                  <a:pt x="120" y="13"/>
                </a:lnTo>
                <a:lnTo>
                  <a:pt x="123" y="11"/>
                </a:lnTo>
                <a:lnTo>
                  <a:pt x="124" y="13"/>
                </a:lnTo>
                <a:lnTo>
                  <a:pt x="126" y="13"/>
                </a:lnTo>
                <a:lnTo>
                  <a:pt x="127" y="16"/>
                </a:lnTo>
                <a:lnTo>
                  <a:pt x="129" y="14"/>
                </a:lnTo>
                <a:lnTo>
                  <a:pt x="129" y="13"/>
                </a:lnTo>
                <a:lnTo>
                  <a:pt x="126" y="9"/>
                </a:lnTo>
                <a:lnTo>
                  <a:pt x="127" y="7"/>
                </a:lnTo>
                <a:lnTo>
                  <a:pt x="130" y="9"/>
                </a:lnTo>
                <a:lnTo>
                  <a:pt x="133" y="9"/>
                </a:lnTo>
                <a:lnTo>
                  <a:pt x="136" y="6"/>
                </a:lnTo>
                <a:lnTo>
                  <a:pt x="136" y="1"/>
                </a:lnTo>
                <a:lnTo>
                  <a:pt x="139" y="1"/>
                </a:lnTo>
                <a:lnTo>
                  <a:pt x="140" y="1"/>
                </a:lnTo>
                <a:lnTo>
                  <a:pt x="140" y="3"/>
                </a:lnTo>
                <a:lnTo>
                  <a:pt x="139" y="4"/>
                </a:lnTo>
                <a:lnTo>
                  <a:pt x="140" y="9"/>
                </a:lnTo>
                <a:lnTo>
                  <a:pt x="142" y="7"/>
                </a:lnTo>
                <a:lnTo>
                  <a:pt x="143" y="4"/>
                </a:lnTo>
                <a:lnTo>
                  <a:pt x="146" y="6"/>
                </a:lnTo>
                <a:lnTo>
                  <a:pt x="146" y="3"/>
                </a:lnTo>
                <a:lnTo>
                  <a:pt x="149" y="1"/>
                </a:lnTo>
                <a:lnTo>
                  <a:pt x="152" y="3"/>
                </a:lnTo>
                <a:lnTo>
                  <a:pt x="154" y="3"/>
                </a:lnTo>
                <a:lnTo>
                  <a:pt x="154" y="6"/>
                </a:lnTo>
                <a:lnTo>
                  <a:pt x="155" y="7"/>
                </a:lnTo>
                <a:lnTo>
                  <a:pt x="157" y="9"/>
                </a:lnTo>
                <a:lnTo>
                  <a:pt x="158" y="9"/>
                </a:lnTo>
                <a:lnTo>
                  <a:pt x="159" y="6"/>
                </a:lnTo>
                <a:lnTo>
                  <a:pt x="162" y="6"/>
                </a:lnTo>
                <a:lnTo>
                  <a:pt x="164" y="3"/>
                </a:lnTo>
                <a:lnTo>
                  <a:pt x="165" y="3"/>
                </a:lnTo>
                <a:lnTo>
                  <a:pt x="167" y="7"/>
                </a:lnTo>
                <a:lnTo>
                  <a:pt x="168" y="7"/>
                </a:lnTo>
                <a:lnTo>
                  <a:pt x="168" y="4"/>
                </a:lnTo>
                <a:lnTo>
                  <a:pt x="171" y="3"/>
                </a:lnTo>
                <a:lnTo>
                  <a:pt x="171" y="6"/>
                </a:lnTo>
                <a:lnTo>
                  <a:pt x="174" y="9"/>
                </a:lnTo>
                <a:lnTo>
                  <a:pt x="176" y="6"/>
                </a:lnTo>
                <a:lnTo>
                  <a:pt x="176" y="7"/>
                </a:lnTo>
                <a:lnTo>
                  <a:pt x="177" y="10"/>
                </a:lnTo>
                <a:lnTo>
                  <a:pt x="180" y="11"/>
                </a:lnTo>
                <a:lnTo>
                  <a:pt x="183" y="10"/>
                </a:lnTo>
                <a:lnTo>
                  <a:pt x="184" y="6"/>
                </a:lnTo>
                <a:lnTo>
                  <a:pt x="186" y="6"/>
                </a:lnTo>
                <a:lnTo>
                  <a:pt x="189" y="7"/>
                </a:lnTo>
                <a:lnTo>
                  <a:pt x="190" y="6"/>
                </a:lnTo>
                <a:lnTo>
                  <a:pt x="195" y="6"/>
                </a:lnTo>
                <a:lnTo>
                  <a:pt x="198" y="4"/>
                </a:lnTo>
                <a:lnTo>
                  <a:pt x="199" y="4"/>
                </a:lnTo>
                <a:lnTo>
                  <a:pt x="202" y="7"/>
                </a:lnTo>
                <a:lnTo>
                  <a:pt x="203" y="7"/>
                </a:lnTo>
                <a:lnTo>
                  <a:pt x="205" y="6"/>
                </a:lnTo>
                <a:lnTo>
                  <a:pt x="205" y="1"/>
                </a:lnTo>
                <a:lnTo>
                  <a:pt x="206" y="0"/>
                </a:lnTo>
                <a:lnTo>
                  <a:pt x="208" y="4"/>
                </a:lnTo>
                <a:lnTo>
                  <a:pt x="209" y="9"/>
                </a:lnTo>
                <a:lnTo>
                  <a:pt x="212" y="9"/>
                </a:lnTo>
                <a:lnTo>
                  <a:pt x="214" y="9"/>
                </a:lnTo>
                <a:lnTo>
                  <a:pt x="218" y="10"/>
                </a:lnTo>
                <a:lnTo>
                  <a:pt x="220" y="10"/>
                </a:lnTo>
                <a:lnTo>
                  <a:pt x="221" y="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8" name="Freeform 253"/>
          <p:cNvSpPr>
            <a:spLocks/>
          </p:cNvSpPr>
          <p:nvPr/>
        </p:nvSpPr>
        <p:spPr bwMode="auto">
          <a:xfrm rot="21334256">
            <a:off x="18639322" y="2571322"/>
            <a:ext cx="1043555" cy="424391"/>
          </a:xfrm>
          <a:custGeom>
            <a:avLst/>
            <a:gdLst>
              <a:gd name="T0" fmla="*/ 2147483647 w 254"/>
              <a:gd name="T1" fmla="*/ 2147483647 h 156"/>
              <a:gd name="T2" fmla="*/ 2147483647 w 254"/>
              <a:gd name="T3" fmla="*/ 2147483647 h 156"/>
              <a:gd name="T4" fmla="*/ 2147483647 w 254"/>
              <a:gd name="T5" fmla="*/ 2147483647 h 156"/>
              <a:gd name="T6" fmla="*/ 2147483647 w 254"/>
              <a:gd name="T7" fmla="*/ 2147483647 h 156"/>
              <a:gd name="T8" fmla="*/ 2147483647 w 254"/>
              <a:gd name="T9" fmla="*/ 2147483647 h 156"/>
              <a:gd name="T10" fmla="*/ 2147483647 w 254"/>
              <a:gd name="T11" fmla="*/ 2147483647 h 156"/>
              <a:gd name="T12" fmla="*/ 2147483647 w 254"/>
              <a:gd name="T13" fmla="*/ 2147483647 h 156"/>
              <a:gd name="T14" fmla="*/ 2147483647 w 254"/>
              <a:gd name="T15" fmla="*/ 2147483647 h 156"/>
              <a:gd name="T16" fmla="*/ 2147483647 w 254"/>
              <a:gd name="T17" fmla="*/ 2147483647 h 156"/>
              <a:gd name="T18" fmla="*/ 2147483647 w 254"/>
              <a:gd name="T19" fmla="*/ 2147483647 h 156"/>
              <a:gd name="T20" fmla="*/ 2147483647 w 254"/>
              <a:gd name="T21" fmla="*/ 2147483647 h 156"/>
              <a:gd name="T22" fmla="*/ 2147483647 w 254"/>
              <a:gd name="T23" fmla="*/ 2147483647 h 156"/>
              <a:gd name="T24" fmla="*/ 2147483647 w 254"/>
              <a:gd name="T25" fmla="*/ 2147483647 h 156"/>
              <a:gd name="T26" fmla="*/ 2147483647 w 254"/>
              <a:gd name="T27" fmla="*/ 2147483647 h 156"/>
              <a:gd name="T28" fmla="*/ 2147483647 w 254"/>
              <a:gd name="T29" fmla="*/ 2147483647 h 156"/>
              <a:gd name="T30" fmla="*/ 2147483647 w 254"/>
              <a:gd name="T31" fmla="*/ 2147483647 h 156"/>
              <a:gd name="T32" fmla="*/ 2147483647 w 254"/>
              <a:gd name="T33" fmla="*/ 2147483647 h 156"/>
              <a:gd name="T34" fmla="*/ 2147483647 w 254"/>
              <a:gd name="T35" fmla="*/ 2147483647 h 156"/>
              <a:gd name="T36" fmla="*/ 2147483647 w 254"/>
              <a:gd name="T37" fmla="*/ 2147483647 h 156"/>
              <a:gd name="T38" fmla="*/ 2147483647 w 254"/>
              <a:gd name="T39" fmla="*/ 2147483647 h 156"/>
              <a:gd name="T40" fmla="*/ 2147483647 w 254"/>
              <a:gd name="T41" fmla="*/ 2147483647 h 156"/>
              <a:gd name="T42" fmla="*/ 2147483647 w 254"/>
              <a:gd name="T43" fmla="*/ 2147483647 h 156"/>
              <a:gd name="T44" fmla="*/ 2147483647 w 254"/>
              <a:gd name="T45" fmla="*/ 2147483647 h 156"/>
              <a:gd name="T46" fmla="*/ 2147483647 w 254"/>
              <a:gd name="T47" fmla="*/ 2147483647 h 156"/>
              <a:gd name="T48" fmla="*/ 2147483647 w 254"/>
              <a:gd name="T49" fmla="*/ 2147483647 h 156"/>
              <a:gd name="T50" fmla="*/ 2147483647 w 254"/>
              <a:gd name="T51" fmla="*/ 2147483647 h 156"/>
              <a:gd name="T52" fmla="*/ 2147483647 w 254"/>
              <a:gd name="T53" fmla="*/ 2147483647 h 156"/>
              <a:gd name="T54" fmla="*/ 2147483647 w 254"/>
              <a:gd name="T55" fmla="*/ 2147483647 h 156"/>
              <a:gd name="T56" fmla="*/ 2147483647 w 254"/>
              <a:gd name="T57" fmla="*/ 2147483647 h 156"/>
              <a:gd name="T58" fmla="*/ 2147483647 w 254"/>
              <a:gd name="T59" fmla="*/ 2147483647 h 156"/>
              <a:gd name="T60" fmla="*/ 2147483647 w 254"/>
              <a:gd name="T61" fmla="*/ 2147483647 h 156"/>
              <a:gd name="T62" fmla="*/ 2147483647 w 254"/>
              <a:gd name="T63" fmla="*/ 2147483647 h 156"/>
              <a:gd name="T64" fmla="*/ 2147483647 w 254"/>
              <a:gd name="T65" fmla="*/ 2147483647 h 156"/>
              <a:gd name="T66" fmla="*/ 2147483647 w 254"/>
              <a:gd name="T67" fmla="*/ 2147483647 h 156"/>
              <a:gd name="T68" fmla="*/ 2147483647 w 254"/>
              <a:gd name="T69" fmla="*/ 2147483647 h 156"/>
              <a:gd name="T70" fmla="*/ 2147483647 w 254"/>
              <a:gd name="T71" fmla="*/ 2147483647 h 156"/>
              <a:gd name="T72" fmla="*/ 2147483647 w 254"/>
              <a:gd name="T73" fmla="*/ 2147483647 h 156"/>
              <a:gd name="T74" fmla="*/ 2147483647 w 254"/>
              <a:gd name="T75" fmla="*/ 2147483647 h 156"/>
              <a:gd name="T76" fmla="*/ 2147483647 w 254"/>
              <a:gd name="T77" fmla="*/ 2147483647 h 156"/>
              <a:gd name="T78" fmla="*/ 2147483647 w 254"/>
              <a:gd name="T79" fmla="*/ 2147483647 h 156"/>
              <a:gd name="T80" fmla="*/ 2147483647 w 254"/>
              <a:gd name="T81" fmla="*/ 2147483647 h 156"/>
              <a:gd name="T82" fmla="*/ 2147483647 w 254"/>
              <a:gd name="T83" fmla="*/ 2147483647 h 156"/>
              <a:gd name="T84" fmla="*/ 2147483647 w 254"/>
              <a:gd name="T85" fmla="*/ 2147483647 h 156"/>
              <a:gd name="T86" fmla="*/ 2147483647 w 254"/>
              <a:gd name="T87" fmla="*/ 2147483647 h 156"/>
              <a:gd name="T88" fmla="*/ 2147483647 w 254"/>
              <a:gd name="T89" fmla="*/ 2147483647 h 156"/>
              <a:gd name="T90" fmla="*/ 2147483647 w 254"/>
              <a:gd name="T91" fmla="*/ 2147483647 h 156"/>
              <a:gd name="T92" fmla="*/ 2147483647 w 254"/>
              <a:gd name="T93" fmla="*/ 2147483647 h 156"/>
              <a:gd name="T94" fmla="*/ 2147483647 w 254"/>
              <a:gd name="T95" fmla="*/ 2147483647 h 156"/>
              <a:gd name="T96" fmla="*/ 2147483647 w 254"/>
              <a:gd name="T97" fmla="*/ 2147483647 h 156"/>
              <a:gd name="T98" fmla="*/ 2147483647 w 254"/>
              <a:gd name="T99" fmla="*/ 2147483647 h 156"/>
              <a:gd name="T100" fmla="*/ 2147483647 w 254"/>
              <a:gd name="T101" fmla="*/ 2147483647 h 156"/>
              <a:gd name="T102" fmla="*/ 2147483647 w 254"/>
              <a:gd name="T103" fmla="*/ 2147483647 h 156"/>
              <a:gd name="T104" fmla="*/ 2147483647 w 254"/>
              <a:gd name="T105" fmla="*/ 2147483647 h 156"/>
              <a:gd name="T106" fmla="*/ 2147483647 w 254"/>
              <a:gd name="T107" fmla="*/ 2147483647 h 156"/>
              <a:gd name="T108" fmla="*/ 2147483647 w 254"/>
              <a:gd name="T109" fmla="*/ 2147483647 h 156"/>
              <a:gd name="T110" fmla="*/ 2147483647 w 254"/>
              <a:gd name="T111" fmla="*/ 2147483647 h 15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54"/>
              <a:gd name="T169" fmla="*/ 0 h 156"/>
              <a:gd name="T170" fmla="*/ 254 w 254"/>
              <a:gd name="T171" fmla="*/ 156 h 15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54" h="156">
                <a:moveTo>
                  <a:pt x="151" y="22"/>
                </a:moveTo>
                <a:lnTo>
                  <a:pt x="167" y="23"/>
                </a:lnTo>
                <a:lnTo>
                  <a:pt x="166" y="33"/>
                </a:lnTo>
                <a:lnTo>
                  <a:pt x="170" y="33"/>
                </a:lnTo>
                <a:lnTo>
                  <a:pt x="175" y="35"/>
                </a:lnTo>
                <a:lnTo>
                  <a:pt x="180" y="32"/>
                </a:lnTo>
                <a:lnTo>
                  <a:pt x="180" y="48"/>
                </a:lnTo>
                <a:lnTo>
                  <a:pt x="232" y="51"/>
                </a:lnTo>
                <a:lnTo>
                  <a:pt x="232" y="63"/>
                </a:lnTo>
                <a:lnTo>
                  <a:pt x="220" y="63"/>
                </a:lnTo>
                <a:lnTo>
                  <a:pt x="218" y="70"/>
                </a:lnTo>
                <a:lnTo>
                  <a:pt x="216" y="68"/>
                </a:lnTo>
                <a:lnTo>
                  <a:pt x="214" y="70"/>
                </a:lnTo>
                <a:lnTo>
                  <a:pt x="214" y="73"/>
                </a:lnTo>
                <a:lnTo>
                  <a:pt x="218" y="74"/>
                </a:lnTo>
                <a:lnTo>
                  <a:pt x="217" y="85"/>
                </a:lnTo>
                <a:lnTo>
                  <a:pt x="220" y="85"/>
                </a:lnTo>
                <a:lnTo>
                  <a:pt x="218" y="87"/>
                </a:lnTo>
                <a:lnTo>
                  <a:pt x="254" y="89"/>
                </a:lnTo>
                <a:lnTo>
                  <a:pt x="252" y="115"/>
                </a:lnTo>
                <a:lnTo>
                  <a:pt x="248" y="118"/>
                </a:lnTo>
                <a:lnTo>
                  <a:pt x="254" y="126"/>
                </a:lnTo>
                <a:lnTo>
                  <a:pt x="251" y="128"/>
                </a:lnTo>
                <a:lnTo>
                  <a:pt x="249" y="130"/>
                </a:lnTo>
                <a:lnTo>
                  <a:pt x="246" y="131"/>
                </a:lnTo>
                <a:lnTo>
                  <a:pt x="243" y="133"/>
                </a:lnTo>
                <a:lnTo>
                  <a:pt x="242" y="133"/>
                </a:lnTo>
                <a:lnTo>
                  <a:pt x="239" y="134"/>
                </a:lnTo>
                <a:lnTo>
                  <a:pt x="238" y="136"/>
                </a:lnTo>
                <a:lnTo>
                  <a:pt x="236" y="139"/>
                </a:lnTo>
                <a:lnTo>
                  <a:pt x="236" y="140"/>
                </a:lnTo>
                <a:lnTo>
                  <a:pt x="236" y="142"/>
                </a:lnTo>
                <a:lnTo>
                  <a:pt x="235" y="142"/>
                </a:lnTo>
                <a:lnTo>
                  <a:pt x="233" y="143"/>
                </a:lnTo>
                <a:lnTo>
                  <a:pt x="230" y="142"/>
                </a:lnTo>
                <a:lnTo>
                  <a:pt x="229" y="143"/>
                </a:lnTo>
                <a:lnTo>
                  <a:pt x="229" y="146"/>
                </a:lnTo>
                <a:lnTo>
                  <a:pt x="227" y="148"/>
                </a:lnTo>
                <a:lnTo>
                  <a:pt x="226" y="149"/>
                </a:lnTo>
                <a:lnTo>
                  <a:pt x="224" y="149"/>
                </a:lnTo>
                <a:lnTo>
                  <a:pt x="223" y="149"/>
                </a:lnTo>
                <a:lnTo>
                  <a:pt x="221" y="149"/>
                </a:lnTo>
                <a:lnTo>
                  <a:pt x="221" y="150"/>
                </a:lnTo>
                <a:lnTo>
                  <a:pt x="218" y="153"/>
                </a:lnTo>
                <a:lnTo>
                  <a:pt x="217" y="155"/>
                </a:lnTo>
                <a:lnTo>
                  <a:pt x="216" y="156"/>
                </a:lnTo>
                <a:lnTo>
                  <a:pt x="214" y="156"/>
                </a:lnTo>
                <a:lnTo>
                  <a:pt x="208" y="145"/>
                </a:lnTo>
                <a:lnTo>
                  <a:pt x="211" y="143"/>
                </a:lnTo>
                <a:lnTo>
                  <a:pt x="213" y="133"/>
                </a:lnTo>
                <a:lnTo>
                  <a:pt x="195" y="131"/>
                </a:lnTo>
                <a:lnTo>
                  <a:pt x="194" y="136"/>
                </a:lnTo>
                <a:lnTo>
                  <a:pt x="179" y="136"/>
                </a:lnTo>
                <a:lnTo>
                  <a:pt x="179" y="145"/>
                </a:lnTo>
                <a:lnTo>
                  <a:pt x="157" y="143"/>
                </a:lnTo>
                <a:lnTo>
                  <a:pt x="157" y="133"/>
                </a:lnTo>
                <a:lnTo>
                  <a:pt x="154" y="131"/>
                </a:lnTo>
                <a:lnTo>
                  <a:pt x="160" y="123"/>
                </a:lnTo>
                <a:lnTo>
                  <a:pt x="132" y="109"/>
                </a:lnTo>
                <a:lnTo>
                  <a:pt x="139" y="102"/>
                </a:lnTo>
                <a:lnTo>
                  <a:pt x="125" y="96"/>
                </a:lnTo>
                <a:lnTo>
                  <a:pt x="111" y="96"/>
                </a:lnTo>
                <a:lnTo>
                  <a:pt x="109" y="96"/>
                </a:lnTo>
                <a:lnTo>
                  <a:pt x="109" y="99"/>
                </a:lnTo>
                <a:lnTo>
                  <a:pt x="107" y="107"/>
                </a:lnTo>
                <a:lnTo>
                  <a:pt x="113" y="107"/>
                </a:lnTo>
                <a:lnTo>
                  <a:pt x="113" y="112"/>
                </a:lnTo>
                <a:lnTo>
                  <a:pt x="117" y="112"/>
                </a:lnTo>
                <a:lnTo>
                  <a:pt x="117" y="120"/>
                </a:lnTo>
                <a:lnTo>
                  <a:pt x="111" y="124"/>
                </a:lnTo>
                <a:lnTo>
                  <a:pt x="103" y="121"/>
                </a:lnTo>
                <a:lnTo>
                  <a:pt x="104" y="111"/>
                </a:lnTo>
                <a:lnTo>
                  <a:pt x="68" y="108"/>
                </a:lnTo>
                <a:lnTo>
                  <a:pt x="66" y="105"/>
                </a:lnTo>
                <a:lnTo>
                  <a:pt x="60" y="108"/>
                </a:lnTo>
                <a:lnTo>
                  <a:pt x="57" y="104"/>
                </a:lnTo>
                <a:lnTo>
                  <a:pt x="59" y="102"/>
                </a:lnTo>
                <a:lnTo>
                  <a:pt x="47" y="86"/>
                </a:lnTo>
                <a:lnTo>
                  <a:pt x="29" y="96"/>
                </a:lnTo>
                <a:lnTo>
                  <a:pt x="32" y="101"/>
                </a:lnTo>
                <a:lnTo>
                  <a:pt x="31" y="102"/>
                </a:lnTo>
                <a:lnTo>
                  <a:pt x="31" y="105"/>
                </a:lnTo>
                <a:lnTo>
                  <a:pt x="26" y="104"/>
                </a:lnTo>
                <a:lnTo>
                  <a:pt x="26" y="102"/>
                </a:lnTo>
                <a:lnTo>
                  <a:pt x="22" y="102"/>
                </a:lnTo>
                <a:lnTo>
                  <a:pt x="19" y="98"/>
                </a:lnTo>
                <a:lnTo>
                  <a:pt x="15" y="95"/>
                </a:lnTo>
                <a:lnTo>
                  <a:pt x="13" y="92"/>
                </a:lnTo>
                <a:lnTo>
                  <a:pt x="10" y="90"/>
                </a:lnTo>
                <a:lnTo>
                  <a:pt x="19" y="82"/>
                </a:lnTo>
                <a:lnTo>
                  <a:pt x="0" y="60"/>
                </a:lnTo>
                <a:lnTo>
                  <a:pt x="32" y="35"/>
                </a:lnTo>
                <a:lnTo>
                  <a:pt x="38" y="41"/>
                </a:lnTo>
                <a:lnTo>
                  <a:pt x="34" y="46"/>
                </a:lnTo>
                <a:lnTo>
                  <a:pt x="38" y="51"/>
                </a:lnTo>
                <a:lnTo>
                  <a:pt x="43" y="48"/>
                </a:lnTo>
                <a:lnTo>
                  <a:pt x="43" y="45"/>
                </a:lnTo>
                <a:lnTo>
                  <a:pt x="46" y="42"/>
                </a:lnTo>
                <a:lnTo>
                  <a:pt x="46" y="41"/>
                </a:lnTo>
                <a:lnTo>
                  <a:pt x="66" y="20"/>
                </a:lnTo>
                <a:lnTo>
                  <a:pt x="60" y="14"/>
                </a:lnTo>
                <a:lnTo>
                  <a:pt x="68" y="5"/>
                </a:lnTo>
                <a:lnTo>
                  <a:pt x="73" y="0"/>
                </a:lnTo>
                <a:lnTo>
                  <a:pt x="78" y="4"/>
                </a:lnTo>
                <a:lnTo>
                  <a:pt x="73" y="10"/>
                </a:lnTo>
                <a:lnTo>
                  <a:pt x="92" y="27"/>
                </a:lnTo>
                <a:lnTo>
                  <a:pt x="97" y="23"/>
                </a:lnTo>
                <a:lnTo>
                  <a:pt x="129" y="27"/>
                </a:lnTo>
                <a:lnTo>
                  <a:pt x="132" y="24"/>
                </a:lnTo>
                <a:lnTo>
                  <a:pt x="135" y="23"/>
                </a:lnTo>
                <a:lnTo>
                  <a:pt x="138" y="22"/>
                </a:lnTo>
                <a:lnTo>
                  <a:pt x="144" y="19"/>
                </a:lnTo>
                <a:lnTo>
                  <a:pt x="151" y="2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9" name="Freeform 254"/>
          <p:cNvSpPr>
            <a:spLocks noEditPoints="1"/>
          </p:cNvSpPr>
          <p:nvPr/>
        </p:nvSpPr>
        <p:spPr bwMode="auto">
          <a:xfrm rot="21334256">
            <a:off x="17440624" y="933892"/>
            <a:ext cx="1080236" cy="853644"/>
          </a:xfrm>
          <a:custGeom>
            <a:avLst/>
            <a:gdLst>
              <a:gd name="T0" fmla="*/ 2147483647 w 263"/>
              <a:gd name="T1" fmla="*/ 2147483647 h 313"/>
              <a:gd name="T2" fmla="*/ 2147483647 w 263"/>
              <a:gd name="T3" fmla="*/ 2147483647 h 313"/>
              <a:gd name="T4" fmla="*/ 2147483647 w 263"/>
              <a:gd name="T5" fmla="*/ 2147483647 h 313"/>
              <a:gd name="T6" fmla="*/ 2147483647 w 263"/>
              <a:gd name="T7" fmla="*/ 2147483647 h 313"/>
              <a:gd name="T8" fmla="*/ 2147483647 w 263"/>
              <a:gd name="T9" fmla="*/ 2147483647 h 313"/>
              <a:gd name="T10" fmla="*/ 2147483647 w 263"/>
              <a:gd name="T11" fmla="*/ 2147483647 h 313"/>
              <a:gd name="T12" fmla="*/ 2147483647 w 263"/>
              <a:gd name="T13" fmla="*/ 2147483647 h 313"/>
              <a:gd name="T14" fmla="*/ 2147483647 w 263"/>
              <a:gd name="T15" fmla="*/ 2147483647 h 313"/>
              <a:gd name="T16" fmla="*/ 2147483647 w 263"/>
              <a:gd name="T17" fmla="*/ 2147483647 h 313"/>
              <a:gd name="T18" fmla="*/ 2147483647 w 263"/>
              <a:gd name="T19" fmla="*/ 2147483647 h 313"/>
              <a:gd name="T20" fmla="*/ 2147483647 w 263"/>
              <a:gd name="T21" fmla="*/ 2147483647 h 313"/>
              <a:gd name="T22" fmla="*/ 2147483647 w 263"/>
              <a:gd name="T23" fmla="*/ 2147483647 h 313"/>
              <a:gd name="T24" fmla="*/ 2147483647 w 263"/>
              <a:gd name="T25" fmla="*/ 2147483647 h 313"/>
              <a:gd name="T26" fmla="*/ 2147483647 w 263"/>
              <a:gd name="T27" fmla="*/ 2147483647 h 313"/>
              <a:gd name="T28" fmla="*/ 2147483647 w 263"/>
              <a:gd name="T29" fmla="*/ 2147483647 h 313"/>
              <a:gd name="T30" fmla="*/ 2147483647 w 263"/>
              <a:gd name="T31" fmla="*/ 2147483647 h 313"/>
              <a:gd name="T32" fmla="*/ 2147483647 w 263"/>
              <a:gd name="T33" fmla="*/ 2147483647 h 313"/>
              <a:gd name="T34" fmla="*/ 2147483647 w 263"/>
              <a:gd name="T35" fmla="*/ 2147483647 h 313"/>
              <a:gd name="T36" fmla="*/ 2147483647 w 263"/>
              <a:gd name="T37" fmla="*/ 2147483647 h 313"/>
              <a:gd name="T38" fmla="*/ 2147483647 w 263"/>
              <a:gd name="T39" fmla="*/ 2147483647 h 313"/>
              <a:gd name="T40" fmla="*/ 2147483647 w 263"/>
              <a:gd name="T41" fmla="*/ 2147483647 h 313"/>
              <a:gd name="T42" fmla="*/ 2147483647 w 263"/>
              <a:gd name="T43" fmla="*/ 2147483647 h 313"/>
              <a:gd name="T44" fmla="*/ 2147483647 w 263"/>
              <a:gd name="T45" fmla="*/ 2147483647 h 313"/>
              <a:gd name="T46" fmla="*/ 2147483647 w 263"/>
              <a:gd name="T47" fmla="*/ 2147483647 h 313"/>
              <a:gd name="T48" fmla="*/ 2147483647 w 263"/>
              <a:gd name="T49" fmla="*/ 2147483647 h 313"/>
              <a:gd name="T50" fmla="*/ 2147483647 w 263"/>
              <a:gd name="T51" fmla="*/ 2147483647 h 313"/>
              <a:gd name="T52" fmla="*/ 2147483647 w 263"/>
              <a:gd name="T53" fmla="*/ 2147483647 h 313"/>
              <a:gd name="T54" fmla="*/ 2147483647 w 263"/>
              <a:gd name="T55" fmla="*/ 2147483647 h 313"/>
              <a:gd name="T56" fmla="*/ 2147483647 w 263"/>
              <a:gd name="T57" fmla="*/ 2147483647 h 313"/>
              <a:gd name="T58" fmla="*/ 2147483647 w 263"/>
              <a:gd name="T59" fmla="*/ 2147483647 h 313"/>
              <a:gd name="T60" fmla="*/ 2147483647 w 263"/>
              <a:gd name="T61" fmla="*/ 2147483647 h 313"/>
              <a:gd name="T62" fmla="*/ 2147483647 w 263"/>
              <a:gd name="T63" fmla="*/ 2147483647 h 313"/>
              <a:gd name="T64" fmla="*/ 2147483647 w 263"/>
              <a:gd name="T65" fmla="*/ 2147483647 h 313"/>
              <a:gd name="T66" fmla="*/ 2147483647 w 263"/>
              <a:gd name="T67" fmla="*/ 2147483647 h 313"/>
              <a:gd name="T68" fmla="*/ 2147483647 w 263"/>
              <a:gd name="T69" fmla="*/ 2147483647 h 313"/>
              <a:gd name="T70" fmla="*/ 2147483647 w 263"/>
              <a:gd name="T71" fmla="*/ 2147483647 h 313"/>
              <a:gd name="T72" fmla="*/ 2147483647 w 263"/>
              <a:gd name="T73" fmla="*/ 2147483647 h 313"/>
              <a:gd name="T74" fmla="*/ 2147483647 w 263"/>
              <a:gd name="T75" fmla="*/ 2147483647 h 313"/>
              <a:gd name="T76" fmla="*/ 2147483647 w 263"/>
              <a:gd name="T77" fmla="*/ 2147483647 h 313"/>
              <a:gd name="T78" fmla="*/ 2147483647 w 263"/>
              <a:gd name="T79" fmla="*/ 2147483647 h 313"/>
              <a:gd name="T80" fmla="*/ 2147483647 w 263"/>
              <a:gd name="T81" fmla="*/ 2147483647 h 313"/>
              <a:gd name="T82" fmla="*/ 2147483647 w 263"/>
              <a:gd name="T83" fmla="*/ 2147483647 h 313"/>
              <a:gd name="T84" fmla="*/ 2147483647 w 263"/>
              <a:gd name="T85" fmla="*/ 2147483647 h 313"/>
              <a:gd name="T86" fmla="*/ 2147483647 w 263"/>
              <a:gd name="T87" fmla="*/ 2147483647 h 313"/>
              <a:gd name="T88" fmla="*/ 2147483647 w 263"/>
              <a:gd name="T89" fmla="*/ 2147483647 h 313"/>
              <a:gd name="T90" fmla="*/ 2147483647 w 263"/>
              <a:gd name="T91" fmla="*/ 2147483647 h 313"/>
              <a:gd name="T92" fmla="*/ 2147483647 w 263"/>
              <a:gd name="T93" fmla="*/ 2147483647 h 313"/>
              <a:gd name="T94" fmla="*/ 2147483647 w 263"/>
              <a:gd name="T95" fmla="*/ 2147483647 h 313"/>
              <a:gd name="T96" fmla="*/ 2147483647 w 263"/>
              <a:gd name="T97" fmla="*/ 2147483647 h 313"/>
              <a:gd name="T98" fmla="*/ 2147483647 w 263"/>
              <a:gd name="T99" fmla="*/ 2147483647 h 313"/>
              <a:gd name="T100" fmla="*/ 2147483647 w 263"/>
              <a:gd name="T101" fmla="*/ 2147483647 h 313"/>
              <a:gd name="T102" fmla="*/ 2147483647 w 263"/>
              <a:gd name="T103" fmla="*/ 2147483647 h 313"/>
              <a:gd name="T104" fmla="*/ 2147483647 w 263"/>
              <a:gd name="T105" fmla="*/ 2147483647 h 313"/>
              <a:gd name="T106" fmla="*/ 2147483647 w 263"/>
              <a:gd name="T107" fmla="*/ 2147483647 h 313"/>
              <a:gd name="T108" fmla="*/ 2147483647 w 263"/>
              <a:gd name="T109" fmla="*/ 2147483647 h 313"/>
              <a:gd name="T110" fmla="*/ 2147483647 w 263"/>
              <a:gd name="T111" fmla="*/ 2147483647 h 313"/>
              <a:gd name="T112" fmla="*/ 2147483647 w 263"/>
              <a:gd name="T113" fmla="*/ 2147483647 h 31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63"/>
              <a:gd name="T172" fmla="*/ 0 h 313"/>
              <a:gd name="T173" fmla="*/ 263 w 263"/>
              <a:gd name="T174" fmla="*/ 313 h 31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63" h="313">
                <a:moveTo>
                  <a:pt x="132" y="85"/>
                </a:moveTo>
                <a:lnTo>
                  <a:pt x="135" y="82"/>
                </a:lnTo>
                <a:lnTo>
                  <a:pt x="140" y="77"/>
                </a:lnTo>
                <a:lnTo>
                  <a:pt x="144" y="74"/>
                </a:lnTo>
                <a:lnTo>
                  <a:pt x="145" y="73"/>
                </a:lnTo>
                <a:lnTo>
                  <a:pt x="151" y="73"/>
                </a:lnTo>
                <a:lnTo>
                  <a:pt x="170" y="73"/>
                </a:lnTo>
                <a:lnTo>
                  <a:pt x="173" y="72"/>
                </a:lnTo>
                <a:lnTo>
                  <a:pt x="176" y="70"/>
                </a:lnTo>
                <a:lnTo>
                  <a:pt x="181" y="67"/>
                </a:lnTo>
                <a:lnTo>
                  <a:pt x="182" y="66"/>
                </a:lnTo>
                <a:lnTo>
                  <a:pt x="183" y="64"/>
                </a:lnTo>
                <a:lnTo>
                  <a:pt x="183" y="61"/>
                </a:lnTo>
                <a:lnTo>
                  <a:pt x="183" y="60"/>
                </a:lnTo>
                <a:lnTo>
                  <a:pt x="185" y="60"/>
                </a:lnTo>
                <a:lnTo>
                  <a:pt x="186" y="61"/>
                </a:lnTo>
                <a:lnTo>
                  <a:pt x="188" y="60"/>
                </a:lnTo>
                <a:lnTo>
                  <a:pt x="189" y="60"/>
                </a:lnTo>
                <a:lnTo>
                  <a:pt x="191" y="58"/>
                </a:lnTo>
                <a:lnTo>
                  <a:pt x="192" y="58"/>
                </a:lnTo>
                <a:lnTo>
                  <a:pt x="191" y="66"/>
                </a:lnTo>
                <a:lnTo>
                  <a:pt x="191" y="69"/>
                </a:lnTo>
                <a:lnTo>
                  <a:pt x="191" y="73"/>
                </a:lnTo>
                <a:lnTo>
                  <a:pt x="194" y="80"/>
                </a:lnTo>
                <a:lnTo>
                  <a:pt x="194" y="83"/>
                </a:lnTo>
                <a:lnTo>
                  <a:pt x="195" y="85"/>
                </a:lnTo>
                <a:lnTo>
                  <a:pt x="198" y="89"/>
                </a:lnTo>
                <a:lnTo>
                  <a:pt x="200" y="91"/>
                </a:lnTo>
                <a:lnTo>
                  <a:pt x="203" y="92"/>
                </a:lnTo>
                <a:lnTo>
                  <a:pt x="205" y="92"/>
                </a:lnTo>
                <a:lnTo>
                  <a:pt x="216" y="94"/>
                </a:lnTo>
                <a:lnTo>
                  <a:pt x="226" y="96"/>
                </a:lnTo>
                <a:lnTo>
                  <a:pt x="230" y="98"/>
                </a:lnTo>
                <a:lnTo>
                  <a:pt x="235" y="99"/>
                </a:lnTo>
                <a:lnTo>
                  <a:pt x="238" y="101"/>
                </a:lnTo>
                <a:lnTo>
                  <a:pt x="236" y="108"/>
                </a:lnTo>
                <a:lnTo>
                  <a:pt x="241" y="110"/>
                </a:lnTo>
                <a:lnTo>
                  <a:pt x="241" y="117"/>
                </a:lnTo>
                <a:lnTo>
                  <a:pt x="245" y="118"/>
                </a:lnTo>
                <a:lnTo>
                  <a:pt x="244" y="132"/>
                </a:lnTo>
                <a:lnTo>
                  <a:pt x="241" y="154"/>
                </a:lnTo>
                <a:lnTo>
                  <a:pt x="251" y="155"/>
                </a:lnTo>
                <a:lnTo>
                  <a:pt x="249" y="162"/>
                </a:lnTo>
                <a:lnTo>
                  <a:pt x="236" y="161"/>
                </a:lnTo>
                <a:lnTo>
                  <a:pt x="232" y="205"/>
                </a:lnTo>
                <a:lnTo>
                  <a:pt x="233" y="205"/>
                </a:lnTo>
                <a:lnTo>
                  <a:pt x="235" y="203"/>
                </a:lnTo>
                <a:lnTo>
                  <a:pt x="236" y="202"/>
                </a:lnTo>
                <a:lnTo>
                  <a:pt x="238" y="202"/>
                </a:lnTo>
                <a:lnTo>
                  <a:pt x="239" y="208"/>
                </a:lnTo>
                <a:lnTo>
                  <a:pt x="244" y="208"/>
                </a:lnTo>
                <a:lnTo>
                  <a:pt x="246" y="209"/>
                </a:lnTo>
                <a:lnTo>
                  <a:pt x="248" y="212"/>
                </a:lnTo>
                <a:lnTo>
                  <a:pt x="249" y="212"/>
                </a:lnTo>
                <a:lnTo>
                  <a:pt x="252" y="212"/>
                </a:lnTo>
                <a:lnTo>
                  <a:pt x="254" y="215"/>
                </a:lnTo>
                <a:lnTo>
                  <a:pt x="258" y="215"/>
                </a:lnTo>
                <a:lnTo>
                  <a:pt x="263" y="217"/>
                </a:lnTo>
                <a:lnTo>
                  <a:pt x="260" y="256"/>
                </a:lnTo>
                <a:lnTo>
                  <a:pt x="260" y="263"/>
                </a:lnTo>
                <a:lnTo>
                  <a:pt x="257" y="269"/>
                </a:lnTo>
                <a:lnTo>
                  <a:pt x="255" y="272"/>
                </a:lnTo>
                <a:lnTo>
                  <a:pt x="257" y="275"/>
                </a:lnTo>
                <a:lnTo>
                  <a:pt x="252" y="285"/>
                </a:lnTo>
                <a:lnTo>
                  <a:pt x="248" y="285"/>
                </a:lnTo>
                <a:lnTo>
                  <a:pt x="241" y="296"/>
                </a:lnTo>
                <a:lnTo>
                  <a:pt x="241" y="297"/>
                </a:lnTo>
                <a:lnTo>
                  <a:pt x="239" y="299"/>
                </a:lnTo>
                <a:lnTo>
                  <a:pt x="239" y="303"/>
                </a:lnTo>
                <a:lnTo>
                  <a:pt x="233" y="306"/>
                </a:lnTo>
                <a:lnTo>
                  <a:pt x="233" y="313"/>
                </a:lnTo>
                <a:lnTo>
                  <a:pt x="227" y="313"/>
                </a:lnTo>
                <a:lnTo>
                  <a:pt x="225" y="312"/>
                </a:lnTo>
                <a:lnTo>
                  <a:pt x="222" y="309"/>
                </a:lnTo>
                <a:lnTo>
                  <a:pt x="216" y="303"/>
                </a:lnTo>
                <a:lnTo>
                  <a:pt x="213" y="302"/>
                </a:lnTo>
                <a:lnTo>
                  <a:pt x="211" y="302"/>
                </a:lnTo>
                <a:lnTo>
                  <a:pt x="207" y="299"/>
                </a:lnTo>
                <a:lnTo>
                  <a:pt x="200" y="293"/>
                </a:lnTo>
                <a:lnTo>
                  <a:pt x="198" y="291"/>
                </a:lnTo>
                <a:lnTo>
                  <a:pt x="192" y="290"/>
                </a:lnTo>
                <a:lnTo>
                  <a:pt x="188" y="288"/>
                </a:lnTo>
                <a:lnTo>
                  <a:pt x="183" y="285"/>
                </a:lnTo>
                <a:lnTo>
                  <a:pt x="182" y="283"/>
                </a:lnTo>
                <a:lnTo>
                  <a:pt x="181" y="280"/>
                </a:lnTo>
                <a:lnTo>
                  <a:pt x="181" y="275"/>
                </a:lnTo>
                <a:lnTo>
                  <a:pt x="179" y="274"/>
                </a:lnTo>
                <a:lnTo>
                  <a:pt x="176" y="271"/>
                </a:lnTo>
                <a:lnTo>
                  <a:pt x="175" y="269"/>
                </a:lnTo>
                <a:lnTo>
                  <a:pt x="173" y="266"/>
                </a:lnTo>
                <a:lnTo>
                  <a:pt x="173" y="258"/>
                </a:lnTo>
                <a:lnTo>
                  <a:pt x="172" y="256"/>
                </a:lnTo>
                <a:lnTo>
                  <a:pt x="172" y="253"/>
                </a:lnTo>
                <a:lnTo>
                  <a:pt x="170" y="253"/>
                </a:lnTo>
                <a:lnTo>
                  <a:pt x="170" y="250"/>
                </a:lnTo>
                <a:lnTo>
                  <a:pt x="166" y="243"/>
                </a:lnTo>
                <a:lnTo>
                  <a:pt x="164" y="241"/>
                </a:lnTo>
                <a:lnTo>
                  <a:pt x="163" y="239"/>
                </a:lnTo>
                <a:lnTo>
                  <a:pt x="154" y="225"/>
                </a:lnTo>
                <a:lnTo>
                  <a:pt x="145" y="215"/>
                </a:lnTo>
                <a:lnTo>
                  <a:pt x="140" y="209"/>
                </a:lnTo>
                <a:lnTo>
                  <a:pt x="131" y="200"/>
                </a:lnTo>
                <a:lnTo>
                  <a:pt x="128" y="198"/>
                </a:lnTo>
                <a:lnTo>
                  <a:pt x="123" y="195"/>
                </a:lnTo>
                <a:lnTo>
                  <a:pt x="118" y="193"/>
                </a:lnTo>
                <a:lnTo>
                  <a:pt x="115" y="192"/>
                </a:lnTo>
                <a:lnTo>
                  <a:pt x="112" y="192"/>
                </a:lnTo>
                <a:lnTo>
                  <a:pt x="109" y="192"/>
                </a:lnTo>
                <a:lnTo>
                  <a:pt x="101" y="189"/>
                </a:lnTo>
                <a:lnTo>
                  <a:pt x="96" y="189"/>
                </a:lnTo>
                <a:lnTo>
                  <a:pt x="93" y="190"/>
                </a:lnTo>
                <a:lnTo>
                  <a:pt x="88" y="192"/>
                </a:lnTo>
                <a:lnTo>
                  <a:pt x="87" y="193"/>
                </a:lnTo>
                <a:lnTo>
                  <a:pt x="85" y="195"/>
                </a:lnTo>
                <a:lnTo>
                  <a:pt x="87" y="195"/>
                </a:lnTo>
                <a:lnTo>
                  <a:pt x="88" y="195"/>
                </a:lnTo>
                <a:lnTo>
                  <a:pt x="90" y="193"/>
                </a:lnTo>
                <a:lnTo>
                  <a:pt x="90" y="195"/>
                </a:lnTo>
                <a:lnTo>
                  <a:pt x="88" y="196"/>
                </a:lnTo>
                <a:lnTo>
                  <a:pt x="87" y="198"/>
                </a:lnTo>
                <a:lnTo>
                  <a:pt x="87" y="199"/>
                </a:lnTo>
                <a:lnTo>
                  <a:pt x="87" y="200"/>
                </a:lnTo>
                <a:lnTo>
                  <a:pt x="88" y="202"/>
                </a:lnTo>
                <a:lnTo>
                  <a:pt x="88" y="200"/>
                </a:lnTo>
                <a:lnTo>
                  <a:pt x="90" y="199"/>
                </a:lnTo>
                <a:lnTo>
                  <a:pt x="88" y="198"/>
                </a:lnTo>
                <a:lnTo>
                  <a:pt x="90" y="196"/>
                </a:lnTo>
                <a:lnTo>
                  <a:pt x="90" y="195"/>
                </a:lnTo>
                <a:lnTo>
                  <a:pt x="91" y="193"/>
                </a:lnTo>
                <a:lnTo>
                  <a:pt x="93" y="193"/>
                </a:lnTo>
                <a:lnTo>
                  <a:pt x="93" y="195"/>
                </a:lnTo>
                <a:lnTo>
                  <a:pt x="91" y="198"/>
                </a:lnTo>
                <a:lnTo>
                  <a:pt x="91" y="202"/>
                </a:lnTo>
                <a:lnTo>
                  <a:pt x="90" y="203"/>
                </a:lnTo>
                <a:lnTo>
                  <a:pt x="91" y="205"/>
                </a:lnTo>
                <a:lnTo>
                  <a:pt x="93" y="203"/>
                </a:lnTo>
                <a:lnTo>
                  <a:pt x="93" y="202"/>
                </a:lnTo>
                <a:lnTo>
                  <a:pt x="94" y="202"/>
                </a:lnTo>
                <a:lnTo>
                  <a:pt x="94" y="203"/>
                </a:lnTo>
                <a:lnTo>
                  <a:pt x="96" y="205"/>
                </a:lnTo>
                <a:lnTo>
                  <a:pt x="96" y="203"/>
                </a:lnTo>
                <a:lnTo>
                  <a:pt x="96" y="202"/>
                </a:lnTo>
                <a:lnTo>
                  <a:pt x="96" y="200"/>
                </a:lnTo>
                <a:lnTo>
                  <a:pt x="96" y="199"/>
                </a:lnTo>
                <a:lnTo>
                  <a:pt x="94" y="198"/>
                </a:lnTo>
                <a:lnTo>
                  <a:pt x="94" y="196"/>
                </a:lnTo>
                <a:lnTo>
                  <a:pt x="96" y="198"/>
                </a:lnTo>
                <a:lnTo>
                  <a:pt x="97" y="200"/>
                </a:lnTo>
                <a:lnTo>
                  <a:pt x="98" y="203"/>
                </a:lnTo>
                <a:lnTo>
                  <a:pt x="97" y="205"/>
                </a:lnTo>
                <a:lnTo>
                  <a:pt x="97" y="206"/>
                </a:lnTo>
                <a:lnTo>
                  <a:pt x="96" y="208"/>
                </a:lnTo>
                <a:lnTo>
                  <a:pt x="94" y="208"/>
                </a:lnTo>
                <a:lnTo>
                  <a:pt x="91" y="208"/>
                </a:lnTo>
                <a:lnTo>
                  <a:pt x="88" y="205"/>
                </a:lnTo>
                <a:lnTo>
                  <a:pt x="78" y="195"/>
                </a:lnTo>
                <a:lnTo>
                  <a:pt x="75" y="192"/>
                </a:lnTo>
                <a:lnTo>
                  <a:pt x="74" y="190"/>
                </a:lnTo>
                <a:lnTo>
                  <a:pt x="71" y="187"/>
                </a:lnTo>
                <a:lnTo>
                  <a:pt x="63" y="173"/>
                </a:lnTo>
                <a:lnTo>
                  <a:pt x="62" y="168"/>
                </a:lnTo>
                <a:lnTo>
                  <a:pt x="59" y="162"/>
                </a:lnTo>
                <a:lnTo>
                  <a:pt x="57" y="155"/>
                </a:lnTo>
                <a:lnTo>
                  <a:pt x="52" y="142"/>
                </a:lnTo>
                <a:lnTo>
                  <a:pt x="49" y="132"/>
                </a:lnTo>
                <a:lnTo>
                  <a:pt x="46" y="120"/>
                </a:lnTo>
                <a:lnTo>
                  <a:pt x="43" y="110"/>
                </a:lnTo>
                <a:lnTo>
                  <a:pt x="41" y="108"/>
                </a:lnTo>
                <a:lnTo>
                  <a:pt x="38" y="91"/>
                </a:lnTo>
                <a:lnTo>
                  <a:pt x="38" y="88"/>
                </a:lnTo>
                <a:lnTo>
                  <a:pt x="35" y="79"/>
                </a:lnTo>
                <a:lnTo>
                  <a:pt x="33" y="72"/>
                </a:lnTo>
                <a:lnTo>
                  <a:pt x="31" y="70"/>
                </a:lnTo>
                <a:lnTo>
                  <a:pt x="30" y="67"/>
                </a:lnTo>
                <a:lnTo>
                  <a:pt x="27" y="66"/>
                </a:lnTo>
                <a:lnTo>
                  <a:pt x="25" y="64"/>
                </a:lnTo>
                <a:lnTo>
                  <a:pt x="22" y="63"/>
                </a:lnTo>
                <a:lnTo>
                  <a:pt x="21" y="61"/>
                </a:lnTo>
                <a:lnTo>
                  <a:pt x="19" y="60"/>
                </a:lnTo>
                <a:lnTo>
                  <a:pt x="21" y="60"/>
                </a:lnTo>
                <a:lnTo>
                  <a:pt x="22" y="60"/>
                </a:lnTo>
                <a:lnTo>
                  <a:pt x="24" y="60"/>
                </a:lnTo>
                <a:lnTo>
                  <a:pt x="30" y="64"/>
                </a:lnTo>
                <a:lnTo>
                  <a:pt x="35" y="70"/>
                </a:lnTo>
                <a:lnTo>
                  <a:pt x="37" y="72"/>
                </a:lnTo>
                <a:lnTo>
                  <a:pt x="43" y="77"/>
                </a:lnTo>
                <a:lnTo>
                  <a:pt x="49" y="82"/>
                </a:lnTo>
                <a:lnTo>
                  <a:pt x="50" y="83"/>
                </a:lnTo>
                <a:lnTo>
                  <a:pt x="53" y="85"/>
                </a:lnTo>
                <a:lnTo>
                  <a:pt x="60" y="88"/>
                </a:lnTo>
                <a:lnTo>
                  <a:pt x="63" y="89"/>
                </a:lnTo>
                <a:lnTo>
                  <a:pt x="65" y="89"/>
                </a:lnTo>
                <a:lnTo>
                  <a:pt x="71" y="91"/>
                </a:lnTo>
                <a:lnTo>
                  <a:pt x="76" y="92"/>
                </a:lnTo>
                <a:lnTo>
                  <a:pt x="85" y="94"/>
                </a:lnTo>
                <a:lnTo>
                  <a:pt x="96" y="94"/>
                </a:lnTo>
                <a:lnTo>
                  <a:pt x="100" y="94"/>
                </a:lnTo>
                <a:lnTo>
                  <a:pt x="101" y="94"/>
                </a:lnTo>
                <a:lnTo>
                  <a:pt x="106" y="94"/>
                </a:lnTo>
                <a:lnTo>
                  <a:pt x="109" y="94"/>
                </a:lnTo>
                <a:lnTo>
                  <a:pt x="112" y="94"/>
                </a:lnTo>
                <a:lnTo>
                  <a:pt x="116" y="92"/>
                </a:lnTo>
                <a:lnTo>
                  <a:pt x="118" y="92"/>
                </a:lnTo>
                <a:lnTo>
                  <a:pt x="119" y="92"/>
                </a:lnTo>
                <a:lnTo>
                  <a:pt x="120" y="92"/>
                </a:lnTo>
                <a:lnTo>
                  <a:pt x="122" y="91"/>
                </a:lnTo>
                <a:lnTo>
                  <a:pt x="125" y="89"/>
                </a:lnTo>
                <a:lnTo>
                  <a:pt x="129" y="88"/>
                </a:lnTo>
                <a:lnTo>
                  <a:pt x="131" y="86"/>
                </a:lnTo>
                <a:lnTo>
                  <a:pt x="132" y="85"/>
                </a:lnTo>
                <a:close/>
                <a:moveTo>
                  <a:pt x="208" y="45"/>
                </a:moveTo>
                <a:lnTo>
                  <a:pt x="208" y="47"/>
                </a:lnTo>
                <a:lnTo>
                  <a:pt x="210" y="47"/>
                </a:lnTo>
                <a:lnTo>
                  <a:pt x="208" y="48"/>
                </a:lnTo>
                <a:lnTo>
                  <a:pt x="205" y="48"/>
                </a:lnTo>
                <a:lnTo>
                  <a:pt x="204" y="50"/>
                </a:lnTo>
                <a:lnTo>
                  <a:pt x="207" y="51"/>
                </a:lnTo>
                <a:lnTo>
                  <a:pt x="205" y="51"/>
                </a:lnTo>
                <a:lnTo>
                  <a:pt x="203" y="51"/>
                </a:lnTo>
                <a:lnTo>
                  <a:pt x="200" y="52"/>
                </a:lnTo>
                <a:lnTo>
                  <a:pt x="198" y="52"/>
                </a:lnTo>
                <a:lnTo>
                  <a:pt x="200" y="51"/>
                </a:lnTo>
                <a:lnTo>
                  <a:pt x="200" y="50"/>
                </a:lnTo>
                <a:lnTo>
                  <a:pt x="203" y="48"/>
                </a:lnTo>
                <a:lnTo>
                  <a:pt x="205" y="45"/>
                </a:lnTo>
                <a:lnTo>
                  <a:pt x="208" y="45"/>
                </a:lnTo>
                <a:close/>
                <a:moveTo>
                  <a:pt x="9" y="48"/>
                </a:moveTo>
                <a:lnTo>
                  <a:pt x="9" y="50"/>
                </a:lnTo>
                <a:lnTo>
                  <a:pt x="8" y="48"/>
                </a:lnTo>
                <a:lnTo>
                  <a:pt x="6" y="48"/>
                </a:lnTo>
                <a:lnTo>
                  <a:pt x="6" y="47"/>
                </a:lnTo>
                <a:lnTo>
                  <a:pt x="8" y="47"/>
                </a:lnTo>
                <a:lnTo>
                  <a:pt x="9" y="47"/>
                </a:lnTo>
                <a:lnTo>
                  <a:pt x="9" y="48"/>
                </a:lnTo>
                <a:close/>
                <a:moveTo>
                  <a:pt x="0" y="44"/>
                </a:moveTo>
                <a:lnTo>
                  <a:pt x="2" y="44"/>
                </a:lnTo>
                <a:lnTo>
                  <a:pt x="2" y="42"/>
                </a:lnTo>
                <a:lnTo>
                  <a:pt x="3" y="44"/>
                </a:lnTo>
                <a:lnTo>
                  <a:pt x="5" y="45"/>
                </a:lnTo>
                <a:lnTo>
                  <a:pt x="3" y="45"/>
                </a:lnTo>
                <a:lnTo>
                  <a:pt x="2" y="45"/>
                </a:lnTo>
                <a:lnTo>
                  <a:pt x="2" y="44"/>
                </a:lnTo>
                <a:lnTo>
                  <a:pt x="0" y="44"/>
                </a:lnTo>
                <a:close/>
                <a:moveTo>
                  <a:pt x="189" y="1"/>
                </a:moveTo>
                <a:lnTo>
                  <a:pt x="189" y="1"/>
                </a:lnTo>
                <a:lnTo>
                  <a:pt x="189" y="3"/>
                </a:lnTo>
                <a:lnTo>
                  <a:pt x="188" y="1"/>
                </a:lnTo>
                <a:lnTo>
                  <a:pt x="188" y="0"/>
                </a:lnTo>
                <a:lnTo>
                  <a:pt x="188" y="1"/>
                </a:lnTo>
                <a:lnTo>
                  <a:pt x="189" y="1"/>
                </a:lnTo>
                <a:close/>
                <a:moveTo>
                  <a:pt x="192" y="3"/>
                </a:moveTo>
                <a:lnTo>
                  <a:pt x="192" y="3"/>
                </a:lnTo>
                <a:lnTo>
                  <a:pt x="192" y="4"/>
                </a:lnTo>
                <a:lnTo>
                  <a:pt x="191" y="3"/>
                </a:lnTo>
                <a:lnTo>
                  <a:pt x="192" y="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0" name="Freeform 255"/>
          <p:cNvSpPr>
            <a:spLocks noEditPoints="1"/>
          </p:cNvSpPr>
          <p:nvPr/>
        </p:nvSpPr>
        <p:spPr bwMode="auto">
          <a:xfrm rot="21334256">
            <a:off x="20530103" y="2278558"/>
            <a:ext cx="904171" cy="372101"/>
          </a:xfrm>
          <a:custGeom>
            <a:avLst/>
            <a:gdLst>
              <a:gd name="T0" fmla="*/ 2147483647 w 220"/>
              <a:gd name="T1" fmla="*/ 2147483647 h 136"/>
              <a:gd name="T2" fmla="*/ 2147483647 w 220"/>
              <a:gd name="T3" fmla="*/ 2147483647 h 136"/>
              <a:gd name="T4" fmla="*/ 2147483647 w 220"/>
              <a:gd name="T5" fmla="*/ 2147483647 h 136"/>
              <a:gd name="T6" fmla="*/ 2147483647 w 220"/>
              <a:gd name="T7" fmla="*/ 2147483647 h 136"/>
              <a:gd name="T8" fmla="*/ 2147483647 w 220"/>
              <a:gd name="T9" fmla="*/ 2147483647 h 136"/>
              <a:gd name="T10" fmla="*/ 2147483647 w 220"/>
              <a:gd name="T11" fmla="*/ 2147483647 h 136"/>
              <a:gd name="T12" fmla="*/ 2147483647 w 220"/>
              <a:gd name="T13" fmla="*/ 2147483647 h 136"/>
              <a:gd name="T14" fmla="*/ 2147483647 w 220"/>
              <a:gd name="T15" fmla="*/ 2147483647 h 136"/>
              <a:gd name="T16" fmla="*/ 2147483647 w 220"/>
              <a:gd name="T17" fmla="*/ 2147483647 h 136"/>
              <a:gd name="T18" fmla="*/ 2147483647 w 220"/>
              <a:gd name="T19" fmla="*/ 2147483647 h 136"/>
              <a:gd name="T20" fmla="*/ 2147483647 w 220"/>
              <a:gd name="T21" fmla="*/ 2147483647 h 136"/>
              <a:gd name="T22" fmla="*/ 2147483647 w 220"/>
              <a:gd name="T23" fmla="*/ 2147483647 h 136"/>
              <a:gd name="T24" fmla="*/ 2147483647 w 220"/>
              <a:gd name="T25" fmla="*/ 2147483647 h 136"/>
              <a:gd name="T26" fmla="*/ 2147483647 w 220"/>
              <a:gd name="T27" fmla="*/ 2147483647 h 136"/>
              <a:gd name="T28" fmla="*/ 2147483647 w 220"/>
              <a:gd name="T29" fmla="*/ 2147483647 h 136"/>
              <a:gd name="T30" fmla="*/ 2147483647 w 220"/>
              <a:gd name="T31" fmla="*/ 2147483647 h 136"/>
              <a:gd name="T32" fmla="*/ 2147483647 w 220"/>
              <a:gd name="T33" fmla="*/ 2147483647 h 136"/>
              <a:gd name="T34" fmla="*/ 2147483647 w 220"/>
              <a:gd name="T35" fmla="*/ 2147483647 h 136"/>
              <a:gd name="T36" fmla="*/ 2147483647 w 220"/>
              <a:gd name="T37" fmla="*/ 2147483647 h 136"/>
              <a:gd name="T38" fmla="*/ 2147483647 w 220"/>
              <a:gd name="T39" fmla="*/ 2147483647 h 136"/>
              <a:gd name="T40" fmla="*/ 2147483647 w 220"/>
              <a:gd name="T41" fmla="*/ 2147483647 h 136"/>
              <a:gd name="T42" fmla="*/ 2147483647 w 220"/>
              <a:gd name="T43" fmla="*/ 2147483647 h 136"/>
              <a:gd name="T44" fmla="*/ 2147483647 w 220"/>
              <a:gd name="T45" fmla="*/ 2147483647 h 136"/>
              <a:gd name="T46" fmla="*/ 2147483647 w 220"/>
              <a:gd name="T47" fmla="*/ 2147483647 h 136"/>
              <a:gd name="T48" fmla="*/ 2147483647 w 220"/>
              <a:gd name="T49" fmla="*/ 2147483647 h 136"/>
              <a:gd name="T50" fmla="*/ 2147483647 w 220"/>
              <a:gd name="T51" fmla="*/ 2147483647 h 136"/>
              <a:gd name="T52" fmla="*/ 2147483647 w 220"/>
              <a:gd name="T53" fmla="*/ 2147483647 h 136"/>
              <a:gd name="T54" fmla="*/ 2147483647 w 220"/>
              <a:gd name="T55" fmla="*/ 2147483647 h 136"/>
              <a:gd name="T56" fmla="*/ 2147483647 w 220"/>
              <a:gd name="T57" fmla="*/ 2147483647 h 136"/>
              <a:gd name="T58" fmla="*/ 2147483647 w 220"/>
              <a:gd name="T59" fmla="*/ 2147483647 h 136"/>
              <a:gd name="T60" fmla="*/ 2147483647 w 220"/>
              <a:gd name="T61" fmla="*/ 2147483647 h 136"/>
              <a:gd name="T62" fmla="*/ 2147483647 w 220"/>
              <a:gd name="T63" fmla="*/ 2147483647 h 136"/>
              <a:gd name="T64" fmla="*/ 2147483647 w 220"/>
              <a:gd name="T65" fmla="*/ 2147483647 h 136"/>
              <a:gd name="T66" fmla="*/ 2147483647 w 220"/>
              <a:gd name="T67" fmla="*/ 2147483647 h 136"/>
              <a:gd name="T68" fmla="*/ 2147483647 w 220"/>
              <a:gd name="T69" fmla="*/ 2147483647 h 136"/>
              <a:gd name="T70" fmla="*/ 2147483647 w 220"/>
              <a:gd name="T71" fmla="*/ 2147483647 h 136"/>
              <a:gd name="T72" fmla="*/ 2147483647 w 220"/>
              <a:gd name="T73" fmla="*/ 2147483647 h 136"/>
              <a:gd name="T74" fmla="*/ 2147483647 w 220"/>
              <a:gd name="T75" fmla="*/ 2147483647 h 136"/>
              <a:gd name="T76" fmla="*/ 2147483647 w 220"/>
              <a:gd name="T77" fmla="*/ 2147483647 h 136"/>
              <a:gd name="T78" fmla="*/ 2147483647 w 220"/>
              <a:gd name="T79" fmla="*/ 2147483647 h 136"/>
              <a:gd name="T80" fmla="*/ 2147483647 w 220"/>
              <a:gd name="T81" fmla="*/ 2147483647 h 136"/>
              <a:gd name="T82" fmla="*/ 2147483647 w 220"/>
              <a:gd name="T83" fmla="*/ 2147483647 h 136"/>
              <a:gd name="T84" fmla="*/ 2147483647 w 220"/>
              <a:gd name="T85" fmla="*/ 2147483647 h 136"/>
              <a:gd name="T86" fmla="*/ 2147483647 w 220"/>
              <a:gd name="T87" fmla="*/ 2147483647 h 136"/>
              <a:gd name="T88" fmla="*/ 2147483647 w 220"/>
              <a:gd name="T89" fmla="*/ 2147483647 h 136"/>
              <a:gd name="T90" fmla="*/ 2147483647 w 220"/>
              <a:gd name="T91" fmla="*/ 2147483647 h 136"/>
              <a:gd name="T92" fmla="*/ 2147483647 w 220"/>
              <a:gd name="T93" fmla="*/ 2147483647 h 136"/>
              <a:gd name="T94" fmla="*/ 2147483647 w 220"/>
              <a:gd name="T95" fmla="*/ 2147483647 h 136"/>
              <a:gd name="T96" fmla="*/ 2147483647 w 220"/>
              <a:gd name="T97" fmla="*/ 2147483647 h 136"/>
              <a:gd name="T98" fmla="*/ 2147483647 w 220"/>
              <a:gd name="T99" fmla="*/ 2147483647 h 136"/>
              <a:gd name="T100" fmla="*/ 2147483647 w 220"/>
              <a:gd name="T101" fmla="*/ 2147483647 h 136"/>
              <a:gd name="T102" fmla="*/ 2147483647 w 220"/>
              <a:gd name="T103" fmla="*/ 2147483647 h 136"/>
              <a:gd name="T104" fmla="*/ 2147483647 w 220"/>
              <a:gd name="T105" fmla="*/ 2147483647 h 136"/>
              <a:gd name="T106" fmla="*/ 0 w 220"/>
              <a:gd name="T107" fmla="*/ 2147483647 h 136"/>
              <a:gd name="T108" fmla="*/ 2147483647 w 220"/>
              <a:gd name="T109" fmla="*/ 2147483647 h 136"/>
              <a:gd name="T110" fmla="*/ 2147483647 w 220"/>
              <a:gd name="T111" fmla="*/ 2147483647 h 136"/>
              <a:gd name="T112" fmla="*/ 2147483647 w 220"/>
              <a:gd name="T113" fmla="*/ 2147483647 h 136"/>
              <a:gd name="T114" fmla="*/ 2147483647 w 220"/>
              <a:gd name="T115" fmla="*/ 2147483647 h 1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20"/>
              <a:gd name="T175" fmla="*/ 0 h 136"/>
              <a:gd name="T176" fmla="*/ 220 w 220"/>
              <a:gd name="T177" fmla="*/ 136 h 1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20" h="136">
                <a:moveTo>
                  <a:pt x="37" y="32"/>
                </a:moveTo>
                <a:lnTo>
                  <a:pt x="48" y="47"/>
                </a:lnTo>
                <a:lnTo>
                  <a:pt x="59" y="39"/>
                </a:lnTo>
                <a:lnTo>
                  <a:pt x="66" y="39"/>
                </a:lnTo>
                <a:lnTo>
                  <a:pt x="69" y="38"/>
                </a:lnTo>
                <a:lnTo>
                  <a:pt x="78" y="38"/>
                </a:lnTo>
                <a:lnTo>
                  <a:pt x="79" y="25"/>
                </a:lnTo>
                <a:lnTo>
                  <a:pt x="103" y="26"/>
                </a:lnTo>
                <a:lnTo>
                  <a:pt x="104" y="14"/>
                </a:lnTo>
                <a:lnTo>
                  <a:pt x="125" y="16"/>
                </a:lnTo>
                <a:lnTo>
                  <a:pt x="126" y="6"/>
                </a:lnTo>
                <a:lnTo>
                  <a:pt x="157" y="7"/>
                </a:lnTo>
                <a:lnTo>
                  <a:pt x="158" y="0"/>
                </a:lnTo>
                <a:lnTo>
                  <a:pt x="167" y="0"/>
                </a:lnTo>
                <a:lnTo>
                  <a:pt x="189" y="1"/>
                </a:lnTo>
                <a:lnTo>
                  <a:pt x="188" y="13"/>
                </a:lnTo>
                <a:lnTo>
                  <a:pt x="189" y="19"/>
                </a:lnTo>
                <a:lnTo>
                  <a:pt x="189" y="23"/>
                </a:lnTo>
                <a:lnTo>
                  <a:pt x="188" y="29"/>
                </a:lnTo>
                <a:lnTo>
                  <a:pt x="186" y="35"/>
                </a:lnTo>
                <a:lnTo>
                  <a:pt x="186" y="42"/>
                </a:lnTo>
                <a:lnTo>
                  <a:pt x="185" y="50"/>
                </a:lnTo>
                <a:lnTo>
                  <a:pt x="185" y="55"/>
                </a:lnTo>
                <a:lnTo>
                  <a:pt x="183" y="67"/>
                </a:lnTo>
                <a:lnTo>
                  <a:pt x="183" y="72"/>
                </a:lnTo>
                <a:lnTo>
                  <a:pt x="183" y="75"/>
                </a:lnTo>
                <a:lnTo>
                  <a:pt x="185" y="75"/>
                </a:lnTo>
                <a:lnTo>
                  <a:pt x="186" y="76"/>
                </a:lnTo>
                <a:lnTo>
                  <a:pt x="189" y="76"/>
                </a:lnTo>
                <a:lnTo>
                  <a:pt x="199" y="76"/>
                </a:lnTo>
                <a:lnTo>
                  <a:pt x="205" y="77"/>
                </a:lnTo>
                <a:lnTo>
                  <a:pt x="207" y="77"/>
                </a:lnTo>
                <a:lnTo>
                  <a:pt x="207" y="83"/>
                </a:lnTo>
                <a:lnTo>
                  <a:pt x="207" y="94"/>
                </a:lnTo>
                <a:lnTo>
                  <a:pt x="205" y="99"/>
                </a:lnTo>
                <a:lnTo>
                  <a:pt x="205" y="105"/>
                </a:lnTo>
                <a:lnTo>
                  <a:pt x="208" y="108"/>
                </a:lnTo>
                <a:lnTo>
                  <a:pt x="211" y="111"/>
                </a:lnTo>
                <a:lnTo>
                  <a:pt x="213" y="113"/>
                </a:lnTo>
                <a:lnTo>
                  <a:pt x="213" y="114"/>
                </a:lnTo>
                <a:lnTo>
                  <a:pt x="213" y="117"/>
                </a:lnTo>
                <a:lnTo>
                  <a:pt x="211" y="117"/>
                </a:lnTo>
                <a:lnTo>
                  <a:pt x="207" y="116"/>
                </a:lnTo>
                <a:lnTo>
                  <a:pt x="205" y="116"/>
                </a:lnTo>
                <a:lnTo>
                  <a:pt x="202" y="116"/>
                </a:lnTo>
                <a:lnTo>
                  <a:pt x="201" y="111"/>
                </a:lnTo>
                <a:lnTo>
                  <a:pt x="199" y="107"/>
                </a:lnTo>
                <a:lnTo>
                  <a:pt x="198" y="108"/>
                </a:lnTo>
                <a:lnTo>
                  <a:pt x="198" y="113"/>
                </a:lnTo>
                <a:lnTo>
                  <a:pt x="196" y="114"/>
                </a:lnTo>
                <a:lnTo>
                  <a:pt x="195" y="114"/>
                </a:lnTo>
                <a:lnTo>
                  <a:pt x="192" y="111"/>
                </a:lnTo>
                <a:lnTo>
                  <a:pt x="191" y="111"/>
                </a:lnTo>
                <a:lnTo>
                  <a:pt x="188" y="113"/>
                </a:lnTo>
                <a:lnTo>
                  <a:pt x="183" y="113"/>
                </a:lnTo>
                <a:lnTo>
                  <a:pt x="182" y="114"/>
                </a:lnTo>
                <a:lnTo>
                  <a:pt x="179" y="113"/>
                </a:lnTo>
                <a:lnTo>
                  <a:pt x="177" y="113"/>
                </a:lnTo>
                <a:lnTo>
                  <a:pt x="176" y="117"/>
                </a:lnTo>
                <a:lnTo>
                  <a:pt x="173" y="118"/>
                </a:lnTo>
                <a:lnTo>
                  <a:pt x="170" y="117"/>
                </a:lnTo>
                <a:lnTo>
                  <a:pt x="169" y="114"/>
                </a:lnTo>
                <a:lnTo>
                  <a:pt x="169" y="113"/>
                </a:lnTo>
                <a:lnTo>
                  <a:pt x="167" y="116"/>
                </a:lnTo>
                <a:lnTo>
                  <a:pt x="164" y="113"/>
                </a:lnTo>
                <a:lnTo>
                  <a:pt x="164" y="110"/>
                </a:lnTo>
                <a:lnTo>
                  <a:pt x="161" y="111"/>
                </a:lnTo>
                <a:lnTo>
                  <a:pt x="161" y="114"/>
                </a:lnTo>
                <a:lnTo>
                  <a:pt x="160" y="114"/>
                </a:lnTo>
                <a:lnTo>
                  <a:pt x="158" y="110"/>
                </a:lnTo>
                <a:lnTo>
                  <a:pt x="157" y="110"/>
                </a:lnTo>
                <a:lnTo>
                  <a:pt x="155" y="113"/>
                </a:lnTo>
                <a:lnTo>
                  <a:pt x="152" y="113"/>
                </a:lnTo>
                <a:lnTo>
                  <a:pt x="151" y="116"/>
                </a:lnTo>
                <a:lnTo>
                  <a:pt x="150" y="116"/>
                </a:lnTo>
                <a:lnTo>
                  <a:pt x="148" y="114"/>
                </a:lnTo>
                <a:lnTo>
                  <a:pt x="147" y="113"/>
                </a:lnTo>
                <a:lnTo>
                  <a:pt x="147" y="110"/>
                </a:lnTo>
                <a:lnTo>
                  <a:pt x="145" y="110"/>
                </a:lnTo>
                <a:lnTo>
                  <a:pt x="142" y="108"/>
                </a:lnTo>
                <a:lnTo>
                  <a:pt x="139" y="110"/>
                </a:lnTo>
                <a:lnTo>
                  <a:pt x="139" y="113"/>
                </a:lnTo>
                <a:lnTo>
                  <a:pt x="136" y="111"/>
                </a:lnTo>
                <a:lnTo>
                  <a:pt x="135" y="114"/>
                </a:lnTo>
                <a:lnTo>
                  <a:pt x="133" y="116"/>
                </a:lnTo>
                <a:lnTo>
                  <a:pt x="132" y="111"/>
                </a:lnTo>
                <a:lnTo>
                  <a:pt x="133" y="110"/>
                </a:lnTo>
                <a:lnTo>
                  <a:pt x="133" y="108"/>
                </a:lnTo>
                <a:lnTo>
                  <a:pt x="132" y="108"/>
                </a:lnTo>
                <a:lnTo>
                  <a:pt x="129" y="108"/>
                </a:lnTo>
                <a:lnTo>
                  <a:pt x="129" y="113"/>
                </a:lnTo>
                <a:lnTo>
                  <a:pt x="126" y="116"/>
                </a:lnTo>
                <a:lnTo>
                  <a:pt x="123" y="116"/>
                </a:lnTo>
                <a:lnTo>
                  <a:pt x="120" y="114"/>
                </a:lnTo>
                <a:lnTo>
                  <a:pt x="119" y="116"/>
                </a:lnTo>
                <a:lnTo>
                  <a:pt x="122" y="120"/>
                </a:lnTo>
                <a:lnTo>
                  <a:pt x="122" y="121"/>
                </a:lnTo>
                <a:lnTo>
                  <a:pt x="120" y="123"/>
                </a:lnTo>
                <a:lnTo>
                  <a:pt x="119" y="120"/>
                </a:lnTo>
                <a:lnTo>
                  <a:pt x="117" y="120"/>
                </a:lnTo>
                <a:lnTo>
                  <a:pt x="116" y="118"/>
                </a:lnTo>
                <a:lnTo>
                  <a:pt x="113" y="120"/>
                </a:lnTo>
                <a:lnTo>
                  <a:pt x="111" y="118"/>
                </a:lnTo>
                <a:lnTo>
                  <a:pt x="113" y="117"/>
                </a:lnTo>
                <a:lnTo>
                  <a:pt x="114" y="116"/>
                </a:lnTo>
                <a:lnTo>
                  <a:pt x="114" y="114"/>
                </a:lnTo>
                <a:lnTo>
                  <a:pt x="111" y="114"/>
                </a:lnTo>
                <a:lnTo>
                  <a:pt x="110" y="118"/>
                </a:lnTo>
                <a:lnTo>
                  <a:pt x="108" y="118"/>
                </a:lnTo>
                <a:lnTo>
                  <a:pt x="107" y="118"/>
                </a:lnTo>
                <a:lnTo>
                  <a:pt x="107" y="116"/>
                </a:lnTo>
                <a:lnTo>
                  <a:pt x="108" y="113"/>
                </a:lnTo>
                <a:lnTo>
                  <a:pt x="107" y="113"/>
                </a:lnTo>
                <a:lnTo>
                  <a:pt x="106" y="111"/>
                </a:lnTo>
                <a:lnTo>
                  <a:pt x="106" y="110"/>
                </a:lnTo>
                <a:lnTo>
                  <a:pt x="104" y="110"/>
                </a:lnTo>
                <a:lnTo>
                  <a:pt x="103" y="114"/>
                </a:lnTo>
                <a:lnTo>
                  <a:pt x="98" y="113"/>
                </a:lnTo>
                <a:lnTo>
                  <a:pt x="98" y="114"/>
                </a:lnTo>
                <a:lnTo>
                  <a:pt x="101" y="116"/>
                </a:lnTo>
                <a:lnTo>
                  <a:pt x="100" y="118"/>
                </a:lnTo>
                <a:lnTo>
                  <a:pt x="101" y="121"/>
                </a:lnTo>
                <a:lnTo>
                  <a:pt x="100" y="123"/>
                </a:lnTo>
                <a:lnTo>
                  <a:pt x="95" y="124"/>
                </a:lnTo>
                <a:lnTo>
                  <a:pt x="92" y="121"/>
                </a:lnTo>
                <a:lnTo>
                  <a:pt x="91" y="121"/>
                </a:lnTo>
                <a:lnTo>
                  <a:pt x="89" y="124"/>
                </a:lnTo>
                <a:lnTo>
                  <a:pt x="88" y="126"/>
                </a:lnTo>
                <a:lnTo>
                  <a:pt x="86" y="123"/>
                </a:lnTo>
                <a:lnTo>
                  <a:pt x="88" y="121"/>
                </a:lnTo>
                <a:lnTo>
                  <a:pt x="92" y="118"/>
                </a:lnTo>
                <a:lnTo>
                  <a:pt x="91" y="118"/>
                </a:lnTo>
                <a:lnTo>
                  <a:pt x="86" y="120"/>
                </a:lnTo>
                <a:lnTo>
                  <a:pt x="84" y="118"/>
                </a:lnTo>
                <a:lnTo>
                  <a:pt x="82" y="118"/>
                </a:lnTo>
                <a:lnTo>
                  <a:pt x="82" y="121"/>
                </a:lnTo>
                <a:lnTo>
                  <a:pt x="81" y="123"/>
                </a:lnTo>
                <a:lnTo>
                  <a:pt x="82" y="124"/>
                </a:lnTo>
                <a:lnTo>
                  <a:pt x="81" y="126"/>
                </a:lnTo>
                <a:lnTo>
                  <a:pt x="78" y="126"/>
                </a:lnTo>
                <a:lnTo>
                  <a:pt x="76" y="126"/>
                </a:lnTo>
                <a:lnTo>
                  <a:pt x="73" y="127"/>
                </a:lnTo>
                <a:lnTo>
                  <a:pt x="70" y="124"/>
                </a:lnTo>
                <a:lnTo>
                  <a:pt x="69" y="124"/>
                </a:lnTo>
                <a:lnTo>
                  <a:pt x="67" y="127"/>
                </a:lnTo>
                <a:lnTo>
                  <a:pt x="65" y="129"/>
                </a:lnTo>
                <a:lnTo>
                  <a:pt x="60" y="126"/>
                </a:lnTo>
                <a:lnTo>
                  <a:pt x="60" y="124"/>
                </a:lnTo>
                <a:lnTo>
                  <a:pt x="59" y="123"/>
                </a:lnTo>
                <a:lnTo>
                  <a:pt x="62" y="121"/>
                </a:lnTo>
                <a:lnTo>
                  <a:pt x="62" y="120"/>
                </a:lnTo>
                <a:lnTo>
                  <a:pt x="62" y="118"/>
                </a:lnTo>
                <a:lnTo>
                  <a:pt x="60" y="118"/>
                </a:lnTo>
                <a:lnTo>
                  <a:pt x="57" y="121"/>
                </a:lnTo>
                <a:lnTo>
                  <a:pt x="56" y="123"/>
                </a:lnTo>
                <a:lnTo>
                  <a:pt x="56" y="121"/>
                </a:lnTo>
                <a:lnTo>
                  <a:pt x="56" y="120"/>
                </a:lnTo>
                <a:lnTo>
                  <a:pt x="56" y="118"/>
                </a:lnTo>
                <a:lnTo>
                  <a:pt x="54" y="118"/>
                </a:lnTo>
                <a:lnTo>
                  <a:pt x="53" y="120"/>
                </a:lnTo>
                <a:lnTo>
                  <a:pt x="48" y="120"/>
                </a:lnTo>
                <a:lnTo>
                  <a:pt x="48" y="121"/>
                </a:lnTo>
                <a:lnTo>
                  <a:pt x="47" y="124"/>
                </a:lnTo>
                <a:lnTo>
                  <a:pt x="45" y="126"/>
                </a:lnTo>
                <a:lnTo>
                  <a:pt x="44" y="124"/>
                </a:lnTo>
                <a:lnTo>
                  <a:pt x="43" y="123"/>
                </a:lnTo>
                <a:lnTo>
                  <a:pt x="41" y="124"/>
                </a:lnTo>
                <a:lnTo>
                  <a:pt x="43" y="127"/>
                </a:lnTo>
                <a:lnTo>
                  <a:pt x="43" y="129"/>
                </a:lnTo>
                <a:lnTo>
                  <a:pt x="40" y="127"/>
                </a:lnTo>
                <a:lnTo>
                  <a:pt x="38" y="124"/>
                </a:lnTo>
                <a:lnTo>
                  <a:pt x="38" y="126"/>
                </a:lnTo>
                <a:lnTo>
                  <a:pt x="40" y="127"/>
                </a:lnTo>
                <a:lnTo>
                  <a:pt x="38" y="129"/>
                </a:lnTo>
                <a:lnTo>
                  <a:pt x="32" y="129"/>
                </a:lnTo>
                <a:lnTo>
                  <a:pt x="31" y="129"/>
                </a:lnTo>
                <a:lnTo>
                  <a:pt x="29" y="130"/>
                </a:lnTo>
                <a:lnTo>
                  <a:pt x="31" y="132"/>
                </a:lnTo>
                <a:lnTo>
                  <a:pt x="32" y="132"/>
                </a:lnTo>
                <a:lnTo>
                  <a:pt x="34" y="135"/>
                </a:lnTo>
                <a:lnTo>
                  <a:pt x="29" y="136"/>
                </a:lnTo>
                <a:lnTo>
                  <a:pt x="28" y="135"/>
                </a:lnTo>
                <a:lnTo>
                  <a:pt x="26" y="132"/>
                </a:lnTo>
                <a:lnTo>
                  <a:pt x="28" y="129"/>
                </a:lnTo>
                <a:lnTo>
                  <a:pt x="29" y="126"/>
                </a:lnTo>
                <a:lnTo>
                  <a:pt x="28" y="124"/>
                </a:lnTo>
                <a:lnTo>
                  <a:pt x="26" y="126"/>
                </a:lnTo>
                <a:lnTo>
                  <a:pt x="23" y="130"/>
                </a:lnTo>
                <a:lnTo>
                  <a:pt x="23" y="126"/>
                </a:lnTo>
                <a:lnTo>
                  <a:pt x="23" y="116"/>
                </a:lnTo>
                <a:lnTo>
                  <a:pt x="19" y="116"/>
                </a:lnTo>
                <a:lnTo>
                  <a:pt x="22" y="89"/>
                </a:lnTo>
                <a:lnTo>
                  <a:pt x="21" y="89"/>
                </a:lnTo>
                <a:lnTo>
                  <a:pt x="21" y="82"/>
                </a:lnTo>
                <a:lnTo>
                  <a:pt x="26" y="85"/>
                </a:lnTo>
                <a:lnTo>
                  <a:pt x="26" y="76"/>
                </a:lnTo>
                <a:lnTo>
                  <a:pt x="31" y="77"/>
                </a:lnTo>
                <a:lnTo>
                  <a:pt x="35" y="77"/>
                </a:lnTo>
                <a:lnTo>
                  <a:pt x="35" y="75"/>
                </a:lnTo>
                <a:lnTo>
                  <a:pt x="37" y="67"/>
                </a:lnTo>
                <a:lnTo>
                  <a:pt x="43" y="67"/>
                </a:lnTo>
                <a:lnTo>
                  <a:pt x="43" y="60"/>
                </a:lnTo>
                <a:lnTo>
                  <a:pt x="16" y="58"/>
                </a:lnTo>
                <a:lnTo>
                  <a:pt x="9" y="58"/>
                </a:lnTo>
                <a:lnTo>
                  <a:pt x="9" y="61"/>
                </a:lnTo>
                <a:lnTo>
                  <a:pt x="0" y="60"/>
                </a:lnTo>
                <a:lnTo>
                  <a:pt x="1" y="32"/>
                </a:lnTo>
                <a:lnTo>
                  <a:pt x="1" y="25"/>
                </a:lnTo>
                <a:lnTo>
                  <a:pt x="35" y="26"/>
                </a:lnTo>
                <a:lnTo>
                  <a:pt x="35" y="28"/>
                </a:lnTo>
                <a:lnTo>
                  <a:pt x="37" y="32"/>
                </a:lnTo>
                <a:close/>
                <a:moveTo>
                  <a:pt x="217" y="117"/>
                </a:moveTo>
                <a:lnTo>
                  <a:pt x="220" y="118"/>
                </a:lnTo>
                <a:lnTo>
                  <a:pt x="217" y="120"/>
                </a:lnTo>
                <a:lnTo>
                  <a:pt x="215" y="118"/>
                </a:lnTo>
                <a:lnTo>
                  <a:pt x="215" y="116"/>
                </a:lnTo>
                <a:lnTo>
                  <a:pt x="214" y="116"/>
                </a:lnTo>
                <a:lnTo>
                  <a:pt x="215" y="116"/>
                </a:lnTo>
                <a:lnTo>
                  <a:pt x="217" y="116"/>
                </a:lnTo>
                <a:lnTo>
                  <a:pt x="217" y="11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1" name="Freeform 256"/>
          <p:cNvSpPr>
            <a:spLocks/>
          </p:cNvSpPr>
          <p:nvPr/>
        </p:nvSpPr>
        <p:spPr bwMode="auto">
          <a:xfrm rot="21334256">
            <a:off x="17775009" y="2153196"/>
            <a:ext cx="1100410" cy="626249"/>
          </a:xfrm>
          <a:custGeom>
            <a:avLst/>
            <a:gdLst>
              <a:gd name="T0" fmla="*/ 2147483647 w 268"/>
              <a:gd name="T1" fmla="*/ 2147483647 h 229"/>
              <a:gd name="T2" fmla="*/ 2147483647 w 268"/>
              <a:gd name="T3" fmla="*/ 2147483647 h 229"/>
              <a:gd name="T4" fmla="*/ 2147483647 w 268"/>
              <a:gd name="T5" fmla="*/ 2147483647 h 229"/>
              <a:gd name="T6" fmla="*/ 2147483647 w 268"/>
              <a:gd name="T7" fmla="*/ 2147483647 h 229"/>
              <a:gd name="T8" fmla="*/ 2147483647 w 268"/>
              <a:gd name="T9" fmla="*/ 2147483647 h 229"/>
              <a:gd name="T10" fmla="*/ 2147483647 w 268"/>
              <a:gd name="T11" fmla="*/ 2147483647 h 229"/>
              <a:gd name="T12" fmla="*/ 2147483647 w 268"/>
              <a:gd name="T13" fmla="*/ 2147483647 h 229"/>
              <a:gd name="T14" fmla="*/ 2147483647 w 268"/>
              <a:gd name="T15" fmla="*/ 2147483647 h 229"/>
              <a:gd name="T16" fmla="*/ 2147483647 w 268"/>
              <a:gd name="T17" fmla="*/ 2147483647 h 229"/>
              <a:gd name="T18" fmla="*/ 2147483647 w 268"/>
              <a:gd name="T19" fmla="*/ 2147483647 h 229"/>
              <a:gd name="T20" fmla="*/ 2147483647 w 268"/>
              <a:gd name="T21" fmla="*/ 2147483647 h 229"/>
              <a:gd name="T22" fmla="*/ 2147483647 w 268"/>
              <a:gd name="T23" fmla="*/ 2147483647 h 229"/>
              <a:gd name="T24" fmla="*/ 2147483647 w 268"/>
              <a:gd name="T25" fmla="*/ 2147483647 h 229"/>
              <a:gd name="T26" fmla="*/ 2147483647 w 268"/>
              <a:gd name="T27" fmla="*/ 2147483647 h 229"/>
              <a:gd name="T28" fmla="*/ 2147483647 w 268"/>
              <a:gd name="T29" fmla="*/ 2147483647 h 229"/>
              <a:gd name="T30" fmla="*/ 2147483647 w 268"/>
              <a:gd name="T31" fmla="*/ 2147483647 h 229"/>
              <a:gd name="T32" fmla="*/ 2147483647 w 268"/>
              <a:gd name="T33" fmla="*/ 2147483647 h 229"/>
              <a:gd name="T34" fmla="*/ 2147483647 w 268"/>
              <a:gd name="T35" fmla="*/ 2147483647 h 229"/>
              <a:gd name="T36" fmla="*/ 2147483647 w 268"/>
              <a:gd name="T37" fmla="*/ 2147483647 h 229"/>
              <a:gd name="T38" fmla="*/ 2147483647 w 268"/>
              <a:gd name="T39" fmla="*/ 2147483647 h 229"/>
              <a:gd name="T40" fmla="*/ 2147483647 w 268"/>
              <a:gd name="T41" fmla="*/ 2147483647 h 229"/>
              <a:gd name="T42" fmla="*/ 2147483647 w 268"/>
              <a:gd name="T43" fmla="*/ 2147483647 h 229"/>
              <a:gd name="T44" fmla="*/ 2147483647 w 268"/>
              <a:gd name="T45" fmla="*/ 2147483647 h 229"/>
              <a:gd name="T46" fmla="*/ 2147483647 w 268"/>
              <a:gd name="T47" fmla="*/ 2147483647 h 229"/>
              <a:gd name="T48" fmla="*/ 2147483647 w 268"/>
              <a:gd name="T49" fmla="*/ 2147483647 h 229"/>
              <a:gd name="T50" fmla="*/ 2147483647 w 268"/>
              <a:gd name="T51" fmla="*/ 2147483647 h 229"/>
              <a:gd name="T52" fmla="*/ 2147483647 w 268"/>
              <a:gd name="T53" fmla="*/ 2147483647 h 229"/>
              <a:gd name="T54" fmla="*/ 2147483647 w 268"/>
              <a:gd name="T55" fmla="*/ 2147483647 h 229"/>
              <a:gd name="T56" fmla="*/ 2147483647 w 268"/>
              <a:gd name="T57" fmla="*/ 2147483647 h 229"/>
              <a:gd name="T58" fmla="*/ 2147483647 w 268"/>
              <a:gd name="T59" fmla="*/ 2147483647 h 229"/>
              <a:gd name="T60" fmla="*/ 2147483647 w 268"/>
              <a:gd name="T61" fmla="*/ 2147483647 h 229"/>
              <a:gd name="T62" fmla="*/ 2147483647 w 268"/>
              <a:gd name="T63" fmla="*/ 2147483647 h 229"/>
              <a:gd name="T64" fmla="*/ 2147483647 w 268"/>
              <a:gd name="T65" fmla="*/ 2147483647 h 229"/>
              <a:gd name="T66" fmla="*/ 2147483647 w 268"/>
              <a:gd name="T67" fmla="*/ 2147483647 h 229"/>
              <a:gd name="T68" fmla="*/ 2147483647 w 268"/>
              <a:gd name="T69" fmla="*/ 2147483647 h 229"/>
              <a:gd name="T70" fmla="*/ 2147483647 w 268"/>
              <a:gd name="T71" fmla="*/ 2147483647 h 229"/>
              <a:gd name="T72" fmla="*/ 2147483647 w 268"/>
              <a:gd name="T73" fmla="*/ 2147483647 h 229"/>
              <a:gd name="T74" fmla="*/ 2147483647 w 268"/>
              <a:gd name="T75" fmla="*/ 2147483647 h 229"/>
              <a:gd name="T76" fmla="*/ 2147483647 w 268"/>
              <a:gd name="T77" fmla="*/ 2147483647 h 229"/>
              <a:gd name="T78" fmla="*/ 2147483647 w 268"/>
              <a:gd name="T79" fmla="*/ 2147483647 h 229"/>
              <a:gd name="T80" fmla="*/ 2147483647 w 268"/>
              <a:gd name="T81" fmla="*/ 0 h 229"/>
              <a:gd name="T82" fmla="*/ 2147483647 w 268"/>
              <a:gd name="T83" fmla="*/ 2147483647 h 229"/>
              <a:gd name="T84" fmla="*/ 2147483647 w 268"/>
              <a:gd name="T85" fmla="*/ 2147483647 h 229"/>
              <a:gd name="T86" fmla="*/ 2147483647 w 268"/>
              <a:gd name="T87" fmla="*/ 2147483647 h 229"/>
              <a:gd name="T88" fmla="*/ 2147483647 w 268"/>
              <a:gd name="T89" fmla="*/ 2147483647 h 229"/>
              <a:gd name="T90" fmla="*/ 2147483647 w 268"/>
              <a:gd name="T91" fmla="*/ 2147483647 h 229"/>
              <a:gd name="T92" fmla="*/ 2147483647 w 268"/>
              <a:gd name="T93" fmla="*/ 2147483647 h 229"/>
              <a:gd name="T94" fmla="*/ 2147483647 w 268"/>
              <a:gd name="T95" fmla="*/ 2147483647 h 229"/>
              <a:gd name="T96" fmla="*/ 2147483647 w 268"/>
              <a:gd name="T97" fmla="*/ 2147483647 h 229"/>
              <a:gd name="T98" fmla="*/ 2147483647 w 268"/>
              <a:gd name="T99" fmla="*/ 2147483647 h 229"/>
              <a:gd name="T100" fmla="*/ 2147483647 w 268"/>
              <a:gd name="T101" fmla="*/ 2147483647 h 229"/>
              <a:gd name="T102" fmla="*/ 2147483647 w 268"/>
              <a:gd name="T103" fmla="*/ 2147483647 h 229"/>
              <a:gd name="T104" fmla="*/ 2147483647 w 268"/>
              <a:gd name="T105" fmla="*/ 2147483647 h 229"/>
              <a:gd name="T106" fmla="*/ 2147483647 w 268"/>
              <a:gd name="T107" fmla="*/ 2147483647 h 229"/>
              <a:gd name="T108" fmla="*/ 2147483647 w 268"/>
              <a:gd name="T109" fmla="*/ 2147483647 h 229"/>
              <a:gd name="T110" fmla="*/ 2147483647 w 268"/>
              <a:gd name="T111" fmla="*/ 2147483647 h 22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68"/>
              <a:gd name="T169" fmla="*/ 0 h 229"/>
              <a:gd name="T170" fmla="*/ 268 w 268"/>
              <a:gd name="T171" fmla="*/ 229 h 22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68" h="229">
                <a:moveTo>
                  <a:pt x="189" y="29"/>
                </a:moveTo>
                <a:lnTo>
                  <a:pt x="193" y="32"/>
                </a:lnTo>
                <a:lnTo>
                  <a:pt x="193" y="35"/>
                </a:lnTo>
                <a:lnTo>
                  <a:pt x="198" y="43"/>
                </a:lnTo>
                <a:lnTo>
                  <a:pt x="196" y="44"/>
                </a:lnTo>
                <a:lnTo>
                  <a:pt x="196" y="45"/>
                </a:lnTo>
                <a:lnTo>
                  <a:pt x="202" y="48"/>
                </a:lnTo>
                <a:lnTo>
                  <a:pt x="203" y="48"/>
                </a:lnTo>
                <a:lnTo>
                  <a:pt x="203" y="50"/>
                </a:lnTo>
                <a:lnTo>
                  <a:pt x="211" y="54"/>
                </a:lnTo>
                <a:lnTo>
                  <a:pt x="212" y="57"/>
                </a:lnTo>
                <a:lnTo>
                  <a:pt x="214" y="60"/>
                </a:lnTo>
                <a:lnTo>
                  <a:pt x="214" y="62"/>
                </a:lnTo>
                <a:lnTo>
                  <a:pt x="220" y="66"/>
                </a:lnTo>
                <a:lnTo>
                  <a:pt x="211" y="75"/>
                </a:lnTo>
                <a:lnTo>
                  <a:pt x="212" y="76"/>
                </a:lnTo>
                <a:lnTo>
                  <a:pt x="195" y="97"/>
                </a:lnTo>
                <a:lnTo>
                  <a:pt x="236" y="136"/>
                </a:lnTo>
                <a:lnTo>
                  <a:pt x="244" y="129"/>
                </a:lnTo>
                <a:lnTo>
                  <a:pt x="268" y="151"/>
                </a:lnTo>
                <a:lnTo>
                  <a:pt x="255" y="166"/>
                </a:lnTo>
                <a:lnTo>
                  <a:pt x="264" y="174"/>
                </a:lnTo>
                <a:lnTo>
                  <a:pt x="256" y="183"/>
                </a:lnTo>
                <a:lnTo>
                  <a:pt x="262" y="189"/>
                </a:lnTo>
                <a:lnTo>
                  <a:pt x="242" y="210"/>
                </a:lnTo>
                <a:lnTo>
                  <a:pt x="242" y="211"/>
                </a:lnTo>
                <a:lnTo>
                  <a:pt x="239" y="214"/>
                </a:lnTo>
                <a:lnTo>
                  <a:pt x="239" y="217"/>
                </a:lnTo>
                <a:lnTo>
                  <a:pt x="234" y="220"/>
                </a:lnTo>
                <a:lnTo>
                  <a:pt x="230" y="215"/>
                </a:lnTo>
                <a:lnTo>
                  <a:pt x="234" y="210"/>
                </a:lnTo>
                <a:lnTo>
                  <a:pt x="228" y="204"/>
                </a:lnTo>
                <a:lnTo>
                  <a:pt x="196" y="229"/>
                </a:lnTo>
                <a:lnTo>
                  <a:pt x="183" y="214"/>
                </a:lnTo>
                <a:lnTo>
                  <a:pt x="196" y="204"/>
                </a:lnTo>
                <a:lnTo>
                  <a:pt x="193" y="201"/>
                </a:lnTo>
                <a:lnTo>
                  <a:pt x="189" y="199"/>
                </a:lnTo>
                <a:lnTo>
                  <a:pt x="186" y="196"/>
                </a:lnTo>
                <a:lnTo>
                  <a:pt x="186" y="192"/>
                </a:lnTo>
                <a:lnTo>
                  <a:pt x="183" y="188"/>
                </a:lnTo>
                <a:lnTo>
                  <a:pt x="176" y="192"/>
                </a:lnTo>
                <a:lnTo>
                  <a:pt x="164" y="177"/>
                </a:lnTo>
                <a:lnTo>
                  <a:pt x="184" y="169"/>
                </a:lnTo>
                <a:lnTo>
                  <a:pt x="171" y="151"/>
                </a:lnTo>
                <a:lnTo>
                  <a:pt x="165" y="155"/>
                </a:lnTo>
                <a:lnTo>
                  <a:pt x="162" y="147"/>
                </a:lnTo>
                <a:lnTo>
                  <a:pt x="155" y="139"/>
                </a:lnTo>
                <a:lnTo>
                  <a:pt x="152" y="135"/>
                </a:lnTo>
                <a:lnTo>
                  <a:pt x="145" y="128"/>
                </a:lnTo>
                <a:lnTo>
                  <a:pt x="148" y="125"/>
                </a:lnTo>
                <a:lnTo>
                  <a:pt x="152" y="129"/>
                </a:lnTo>
                <a:lnTo>
                  <a:pt x="159" y="122"/>
                </a:lnTo>
                <a:lnTo>
                  <a:pt x="158" y="116"/>
                </a:lnTo>
                <a:lnTo>
                  <a:pt x="155" y="114"/>
                </a:lnTo>
                <a:lnTo>
                  <a:pt x="151" y="108"/>
                </a:lnTo>
                <a:lnTo>
                  <a:pt x="143" y="119"/>
                </a:lnTo>
                <a:lnTo>
                  <a:pt x="140" y="119"/>
                </a:lnTo>
                <a:lnTo>
                  <a:pt x="139" y="122"/>
                </a:lnTo>
                <a:lnTo>
                  <a:pt x="137" y="122"/>
                </a:lnTo>
                <a:lnTo>
                  <a:pt x="136" y="123"/>
                </a:lnTo>
                <a:lnTo>
                  <a:pt x="123" y="119"/>
                </a:lnTo>
                <a:lnTo>
                  <a:pt x="123" y="122"/>
                </a:lnTo>
                <a:lnTo>
                  <a:pt x="111" y="119"/>
                </a:lnTo>
                <a:lnTo>
                  <a:pt x="96" y="110"/>
                </a:lnTo>
                <a:lnTo>
                  <a:pt x="95" y="100"/>
                </a:lnTo>
                <a:lnTo>
                  <a:pt x="96" y="92"/>
                </a:lnTo>
                <a:lnTo>
                  <a:pt x="96" y="84"/>
                </a:lnTo>
                <a:lnTo>
                  <a:pt x="67" y="81"/>
                </a:lnTo>
                <a:lnTo>
                  <a:pt x="67" y="84"/>
                </a:lnTo>
                <a:lnTo>
                  <a:pt x="61" y="79"/>
                </a:lnTo>
                <a:lnTo>
                  <a:pt x="66" y="79"/>
                </a:lnTo>
                <a:lnTo>
                  <a:pt x="66" y="76"/>
                </a:lnTo>
                <a:lnTo>
                  <a:pt x="64" y="75"/>
                </a:lnTo>
                <a:lnTo>
                  <a:pt x="63" y="72"/>
                </a:lnTo>
                <a:lnTo>
                  <a:pt x="63" y="69"/>
                </a:lnTo>
                <a:lnTo>
                  <a:pt x="64" y="67"/>
                </a:lnTo>
                <a:lnTo>
                  <a:pt x="67" y="65"/>
                </a:lnTo>
                <a:lnTo>
                  <a:pt x="66" y="62"/>
                </a:lnTo>
                <a:lnTo>
                  <a:pt x="64" y="60"/>
                </a:lnTo>
                <a:lnTo>
                  <a:pt x="60" y="60"/>
                </a:lnTo>
                <a:lnTo>
                  <a:pt x="60" y="57"/>
                </a:lnTo>
                <a:lnTo>
                  <a:pt x="58" y="57"/>
                </a:lnTo>
                <a:lnTo>
                  <a:pt x="57" y="57"/>
                </a:lnTo>
                <a:lnTo>
                  <a:pt x="54" y="59"/>
                </a:lnTo>
                <a:lnTo>
                  <a:pt x="52" y="59"/>
                </a:lnTo>
                <a:lnTo>
                  <a:pt x="52" y="56"/>
                </a:lnTo>
                <a:lnTo>
                  <a:pt x="48" y="57"/>
                </a:lnTo>
                <a:lnTo>
                  <a:pt x="47" y="54"/>
                </a:lnTo>
                <a:lnTo>
                  <a:pt x="42" y="53"/>
                </a:lnTo>
                <a:lnTo>
                  <a:pt x="42" y="51"/>
                </a:lnTo>
                <a:lnTo>
                  <a:pt x="45" y="50"/>
                </a:lnTo>
                <a:lnTo>
                  <a:pt x="45" y="48"/>
                </a:lnTo>
                <a:lnTo>
                  <a:pt x="42" y="47"/>
                </a:lnTo>
                <a:lnTo>
                  <a:pt x="44" y="44"/>
                </a:lnTo>
                <a:lnTo>
                  <a:pt x="44" y="41"/>
                </a:lnTo>
                <a:lnTo>
                  <a:pt x="41" y="40"/>
                </a:lnTo>
                <a:lnTo>
                  <a:pt x="39" y="41"/>
                </a:lnTo>
                <a:lnTo>
                  <a:pt x="38" y="43"/>
                </a:lnTo>
                <a:lnTo>
                  <a:pt x="36" y="41"/>
                </a:lnTo>
                <a:lnTo>
                  <a:pt x="35" y="41"/>
                </a:lnTo>
                <a:lnTo>
                  <a:pt x="35" y="37"/>
                </a:lnTo>
                <a:lnTo>
                  <a:pt x="32" y="34"/>
                </a:lnTo>
                <a:lnTo>
                  <a:pt x="30" y="34"/>
                </a:lnTo>
                <a:lnTo>
                  <a:pt x="29" y="35"/>
                </a:lnTo>
                <a:lnTo>
                  <a:pt x="28" y="38"/>
                </a:lnTo>
                <a:lnTo>
                  <a:pt x="28" y="43"/>
                </a:lnTo>
                <a:lnTo>
                  <a:pt x="26" y="44"/>
                </a:lnTo>
                <a:lnTo>
                  <a:pt x="23" y="45"/>
                </a:lnTo>
                <a:lnTo>
                  <a:pt x="19" y="47"/>
                </a:lnTo>
                <a:lnTo>
                  <a:pt x="13" y="47"/>
                </a:lnTo>
                <a:lnTo>
                  <a:pt x="10" y="44"/>
                </a:lnTo>
                <a:lnTo>
                  <a:pt x="8" y="44"/>
                </a:lnTo>
                <a:lnTo>
                  <a:pt x="6" y="43"/>
                </a:lnTo>
                <a:lnTo>
                  <a:pt x="3" y="38"/>
                </a:lnTo>
                <a:lnTo>
                  <a:pt x="0" y="37"/>
                </a:lnTo>
                <a:lnTo>
                  <a:pt x="1" y="31"/>
                </a:lnTo>
                <a:lnTo>
                  <a:pt x="11" y="31"/>
                </a:lnTo>
                <a:lnTo>
                  <a:pt x="14" y="31"/>
                </a:lnTo>
                <a:lnTo>
                  <a:pt x="26" y="0"/>
                </a:lnTo>
                <a:lnTo>
                  <a:pt x="29" y="0"/>
                </a:lnTo>
                <a:lnTo>
                  <a:pt x="30" y="0"/>
                </a:lnTo>
                <a:lnTo>
                  <a:pt x="32" y="6"/>
                </a:lnTo>
                <a:lnTo>
                  <a:pt x="33" y="7"/>
                </a:lnTo>
                <a:lnTo>
                  <a:pt x="33" y="12"/>
                </a:lnTo>
                <a:lnTo>
                  <a:pt x="35" y="13"/>
                </a:lnTo>
                <a:lnTo>
                  <a:pt x="38" y="10"/>
                </a:lnTo>
                <a:lnTo>
                  <a:pt x="38" y="12"/>
                </a:lnTo>
                <a:lnTo>
                  <a:pt x="39" y="12"/>
                </a:lnTo>
                <a:lnTo>
                  <a:pt x="39" y="13"/>
                </a:lnTo>
                <a:lnTo>
                  <a:pt x="39" y="16"/>
                </a:lnTo>
                <a:lnTo>
                  <a:pt x="41" y="18"/>
                </a:lnTo>
                <a:lnTo>
                  <a:pt x="44" y="19"/>
                </a:lnTo>
                <a:lnTo>
                  <a:pt x="47" y="9"/>
                </a:lnTo>
                <a:lnTo>
                  <a:pt x="48" y="9"/>
                </a:lnTo>
                <a:lnTo>
                  <a:pt x="51" y="10"/>
                </a:lnTo>
                <a:lnTo>
                  <a:pt x="52" y="12"/>
                </a:lnTo>
                <a:lnTo>
                  <a:pt x="54" y="12"/>
                </a:lnTo>
                <a:lnTo>
                  <a:pt x="54" y="15"/>
                </a:lnTo>
                <a:lnTo>
                  <a:pt x="54" y="16"/>
                </a:lnTo>
                <a:lnTo>
                  <a:pt x="51" y="21"/>
                </a:lnTo>
                <a:lnTo>
                  <a:pt x="51" y="28"/>
                </a:lnTo>
                <a:lnTo>
                  <a:pt x="60" y="29"/>
                </a:lnTo>
                <a:lnTo>
                  <a:pt x="63" y="28"/>
                </a:lnTo>
                <a:lnTo>
                  <a:pt x="63" y="26"/>
                </a:lnTo>
                <a:lnTo>
                  <a:pt x="66" y="25"/>
                </a:lnTo>
                <a:lnTo>
                  <a:pt x="70" y="29"/>
                </a:lnTo>
                <a:lnTo>
                  <a:pt x="70" y="32"/>
                </a:lnTo>
                <a:lnTo>
                  <a:pt x="72" y="34"/>
                </a:lnTo>
                <a:lnTo>
                  <a:pt x="73" y="38"/>
                </a:lnTo>
                <a:lnTo>
                  <a:pt x="77" y="34"/>
                </a:lnTo>
                <a:lnTo>
                  <a:pt x="85" y="35"/>
                </a:lnTo>
                <a:lnTo>
                  <a:pt x="94" y="41"/>
                </a:lnTo>
                <a:lnTo>
                  <a:pt x="95" y="35"/>
                </a:lnTo>
                <a:lnTo>
                  <a:pt x="98" y="31"/>
                </a:lnTo>
                <a:lnTo>
                  <a:pt x="108" y="19"/>
                </a:lnTo>
                <a:lnTo>
                  <a:pt x="133" y="35"/>
                </a:lnTo>
                <a:lnTo>
                  <a:pt x="137" y="34"/>
                </a:lnTo>
                <a:lnTo>
                  <a:pt x="148" y="34"/>
                </a:lnTo>
                <a:lnTo>
                  <a:pt x="149" y="35"/>
                </a:lnTo>
                <a:lnTo>
                  <a:pt x="151" y="37"/>
                </a:lnTo>
                <a:lnTo>
                  <a:pt x="155" y="34"/>
                </a:lnTo>
                <a:lnTo>
                  <a:pt x="164" y="32"/>
                </a:lnTo>
                <a:lnTo>
                  <a:pt x="180" y="35"/>
                </a:lnTo>
                <a:lnTo>
                  <a:pt x="183" y="35"/>
                </a:lnTo>
                <a:lnTo>
                  <a:pt x="186" y="29"/>
                </a:lnTo>
                <a:lnTo>
                  <a:pt x="189" y="2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2" name="Freeform 257"/>
          <p:cNvSpPr>
            <a:spLocks/>
          </p:cNvSpPr>
          <p:nvPr/>
        </p:nvSpPr>
        <p:spPr bwMode="auto">
          <a:xfrm rot="21334256">
            <a:off x="18462242" y="1460769"/>
            <a:ext cx="1190277" cy="628681"/>
          </a:xfrm>
          <a:custGeom>
            <a:avLst/>
            <a:gdLst>
              <a:gd name="T0" fmla="*/ 2147483647 w 290"/>
              <a:gd name="T1" fmla="*/ 2147483647 h 230"/>
              <a:gd name="T2" fmla="*/ 2147483647 w 290"/>
              <a:gd name="T3" fmla="*/ 2147483647 h 230"/>
              <a:gd name="T4" fmla="*/ 2147483647 w 290"/>
              <a:gd name="T5" fmla="*/ 2147483647 h 230"/>
              <a:gd name="T6" fmla="*/ 2147483647 w 290"/>
              <a:gd name="T7" fmla="*/ 2147483647 h 230"/>
              <a:gd name="T8" fmla="*/ 2147483647 w 290"/>
              <a:gd name="T9" fmla="*/ 2147483647 h 230"/>
              <a:gd name="T10" fmla="*/ 2147483647 w 290"/>
              <a:gd name="T11" fmla="*/ 2147483647 h 230"/>
              <a:gd name="T12" fmla="*/ 2147483647 w 290"/>
              <a:gd name="T13" fmla="*/ 2147483647 h 230"/>
              <a:gd name="T14" fmla="*/ 2147483647 w 290"/>
              <a:gd name="T15" fmla="*/ 2147483647 h 230"/>
              <a:gd name="T16" fmla="*/ 2147483647 w 290"/>
              <a:gd name="T17" fmla="*/ 2147483647 h 230"/>
              <a:gd name="T18" fmla="*/ 2147483647 w 290"/>
              <a:gd name="T19" fmla="*/ 2147483647 h 230"/>
              <a:gd name="T20" fmla="*/ 2147483647 w 290"/>
              <a:gd name="T21" fmla="*/ 2147483647 h 230"/>
              <a:gd name="T22" fmla="*/ 2147483647 w 290"/>
              <a:gd name="T23" fmla="*/ 2147483647 h 230"/>
              <a:gd name="T24" fmla="*/ 2147483647 w 290"/>
              <a:gd name="T25" fmla="*/ 2147483647 h 230"/>
              <a:gd name="T26" fmla="*/ 2147483647 w 290"/>
              <a:gd name="T27" fmla="*/ 2147483647 h 230"/>
              <a:gd name="T28" fmla="*/ 2147483647 w 290"/>
              <a:gd name="T29" fmla="*/ 2147483647 h 230"/>
              <a:gd name="T30" fmla="*/ 2147483647 w 290"/>
              <a:gd name="T31" fmla="*/ 2147483647 h 230"/>
              <a:gd name="T32" fmla="*/ 2147483647 w 290"/>
              <a:gd name="T33" fmla="*/ 2147483647 h 230"/>
              <a:gd name="T34" fmla="*/ 2147483647 w 290"/>
              <a:gd name="T35" fmla="*/ 2147483647 h 230"/>
              <a:gd name="T36" fmla="*/ 2147483647 w 290"/>
              <a:gd name="T37" fmla="*/ 2147483647 h 230"/>
              <a:gd name="T38" fmla="*/ 2147483647 w 290"/>
              <a:gd name="T39" fmla="*/ 2147483647 h 230"/>
              <a:gd name="T40" fmla="*/ 2147483647 w 290"/>
              <a:gd name="T41" fmla="*/ 2147483647 h 230"/>
              <a:gd name="T42" fmla="*/ 2147483647 w 290"/>
              <a:gd name="T43" fmla="*/ 2147483647 h 230"/>
              <a:gd name="T44" fmla="*/ 2147483647 w 290"/>
              <a:gd name="T45" fmla="*/ 2147483647 h 230"/>
              <a:gd name="T46" fmla="*/ 2147483647 w 290"/>
              <a:gd name="T47" fmla="*/ 2147483647 h 230"/>
              <a:gd name="T48" fmla="*/ 2147483647 w 290"/>
              <a:gd name="T49" fmla="*/ 2147483647 h 230"/>
              <a:gd name="T50" fmla="*/ 2147483647 w 290"/>
              <a:gd name="T51" fmla="*/ 2147483647 h 230"/>
              <a:gd name="T52" fmla="*/ 2147483647 w 290"/>
              <a:gd name="T53" fmla="*/ 2147483647 h 230"/>
              <a:gd name="T54" fmla="*/ 2147483647 w 290"/>
              <a:gd name="T55" fmla="*/ 2147483647 h 230"/>
              <a:gd name="T56" fmla="*/ 2147483647 w 290"/>
              <a:gd name="T57" fmla="*/ 2147483647 h 230"/>
              <a:gd name="T58" fmla="*/ 2147483647 w 290"/>
              <a:gd name="T59" fmla="*/ 2147483647 h 230"/>
              <a:gd name="T60" fmla="*/ 2147483647 w 290"/>
              <a:gd name="T61" fmla="*/ 2147483647 h 230"/>
              <a:gd name="T62" fmla="*/ 2147483647 w 290"/>
              <a:gd name="T63" fmla="*/ 2147483647 h 230"/>
              <a:gd name="T64" fmla="*/ 2147483647 w 290"/>
              <a:gd name="T65" fmla="*/ 2147483647 h 230"/>
              <a:gd name="T66" fmla="*/ 2147483647 w 290"/>
              <a:gd name="T67" fmla="*/ 2147483647 h 230"/>
              <a:gd name="T68" fmla="*/ 2147483647 w 290"/>
              <a:gd name="T69" fmla="*/ 2147483647 h 230"/>
              <a:gd name="T70" fmla="*/ 2147483647 w 290"/>
              <a:gd name="T71" fmla="*/ 2147483647 h 230"/>
              <a:gd name="T72" fmla="*/ 2147483647 w 290"/>
              <a:gd name="T73" fmla="*/ 2147483647 h 230"/>
              <a:gd name="T74" fmla="*/ 2147483647 w 290"/>
              <a:gd name="T75" fmla="*/ 2147483647 h 230"/>
              <a:gd name="T76" fmla="*/ 2147483647 w 290"/>
              <a:gd name="T77" fmla="*/ 2147483647 h 230"/>
              <a:gd name="T78" fmla="*/ 2147483647 w 290"/>
              <a:gd name="T79" fmla="*/ 2147483647 h 230"/>
              <a:gd name="T80" fmla="*/ 2147483647 w 290"/>
              <a:gd name="T81" fmla="*/ 2147483647 h 230"/>
              <a:gd name="T82" fmla="*/ 2147483647 w 290"/>
              <a:gd name="T83" fmla="*/ 2147483647 h 230"/>
              <a:gd name="T84" fmla="*/ 2147483647 w 290"/>
              <a:gd name="T85" fmla="*/ 2147483647 h 230"/>
              <a:gd name="T86" fmla="*/ 2147483647 w 290"/>
              <a:gd name="T87" fmla="*/ 2147483647 h 230"/>
              <a:gd name="T88" fmla="*/ 2147483647 w 290"/>
              <a:gd name="T89" fmla="*/ 2147483647 h 230"/>
              <a:gd name="T90" fmla="*/ 2147483647 w 290"/>
              <a:gd name="T91" fmla="*/ 2147483647 h 230"/>
              <a:gd name="T92" fmla="*/ 2147483647 w 290"/>
              <a:gd name="T93" fmla="*/ 2147483647 h 230"/>
              <a:gd name="T94" fmla="*/ 2147483647 w 290"/>
              <a:gd name="T95" fmla="*/ 2147483647 h 230"/>
              <a:gd name="T96" fmla="*/ 2147483647 w 290"/>
              <a:gd name="T97" fmla="*/ 2147483647 h 230"/>
              <a:gd name="T98" fmla="*/ 2147483647 w 290"/>
              <a:gd name="T99" fmla="*/ 2147483647 h 230"/>
              <a:gd name="T100" fmla="*/ 2147483647 w 290"/>
              <a:gd name="T101" fmla="*/ 2147483647 h 230"/>
              <a:gd name="T102" fmla="*/ 2147483647 w 290"/>
              <a:gd name="T103" fmla="*/ 2147483647 h 230"/>
              <a:gd name="T104" fmla="*/ 2147483647 w 290"/>
              <a:gd name="T105" fmla="*/ 2147483647 h 230"/>
              <a:gd name="T106" fmla="*/ 0 w 290"/>
              <a:gd name="T107" fmla="*/ 2147483647 h 230"/>
              <a:gd name="T108" fmla="*/ 2147483647 w 290"/>
              <a:gd name="T109" fmla="*/ 2147483647 h 230"/>
              <a:gd name="T110" fmla="*/ 2147483647 w 290"/>
              <a:gd name="T111" fmla="*/ 2147483647 h 230"/>
              <a:gd name="T112" fmla="*/ 2147483647 w 290"/>
              <a:gd name="T113" fmla="*/ 2147483647 h 230"/>
              <a:gd name="T114" fmla="*/ 2147483647 w 290"/>
              <a:gd name="T115" fmla="*/ 2147483647 h 230"/>
              <a:gd name="T116" fmla="*/ 2147483647 w 290"/>
              <a:gd name="T117" fmla="*/ 0 h 2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90"/>
              <a:gd name="T178" fmla="*/ 0 h 230"/>
              <a:gd name="T179" fmla="*/ 290 w 290"/>
              <a:gd name="T180" fmla="*/ 230 h 23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90" h="230">
                <a:moveTo>
                  <a:pt x="88" y="4"/>
                </a:moveTo>
                <a:lnTo>
                  <a:pt x="150" y="9"/>
                </a:lnTo>
                <a:lnTo>
                  <a:pt x="162" y="14"/>
                </a:lnTo>
                <a:lnTo>
                  <a:pt x="159" y="19"/>
                </a:lnTo>
                <a:lnTo>
                  <a:pt x="182" y="33"/>
                </a:lnTo>
                <a:lnTo>
                  <a:pt x="179" y="36"/>
                </a:lnTo>
                <a:lnTo>
                  <a:pt x="178" y="39"/>
                </a:lnTo>
                <a:lnTo>
                  <a:pt x="175" y="41"/>
                </a:lnTo>
                <a:lnTo>
                  <a:pt x="172" y="44"/>
                </a:lnTo>
                <a:lnTo>
                  <a:pt x="169" y="45"/>
                </a:lnTo>
                <a:lnTo>
                  <a:pt x="169" y="48"/>
                </a:lnTo>
                <a:lnTo>
                  <a:pt x="172" y="48"/>
                </a:lnTo>
                <a:lnTo>
                  <a:pt x="170" y="79"/>
                </a:lnTo>
                <a:lnTo>
                  <a:pt x="172" y="76"/>
                </a:lnTo>
                <a:lnTo>
                  <a:pt x="175" y="76"/>
                </a:lnTo>
                <a:lnTo>
                  <a:pt x="176" y="76"/>
                </a:lnTo>
                <a:lnTo>
                  <a:pt x="179" y="79"/>
                </a:lnTo>
                <a:lnTo>
                  <a:pt x="179" y="82"/>
                </a:lnTo>
                <a:lnTo>
                  <a:pt x="182" y="82"/>
                </a:lnTo>
                <a:lnTo>
                  <a:pt x="182" y="92"/>
                </a:lnTo>
                <a:lnTo>
                  <a:pt x="188" y="91"/>
                </a:lnTo>
                <a:lnTo>
                  <a:pt x="186" y="95"/>
                </a:lnTo>
                <a:lnTo>
                  <a:pt x="200" y="96"/>
                </a:lnTo>
                <a:lnTo>
                  <a:pt x="201" y="95"/>
                </a:lnTo>
                <a:lnTo>
                  <a:pt x="208" y="95"/>
                </a:lnTo>
                <a:lnTo>
                  <a:pt x="208" y="114"/>
                </a:lnTo>
                <a:lnTo>
                  <a:pt x="204" y="114"/>
                </a:lnTo>
                <a:lnTo>
                  <a:pt x="204" y="133"/>
                </a:lnTo>
                <a:lnTo>
                  <a:pt x="203" y="135"/>
                </a:lnTo>
                <a:lnTo>
                  <a:pt x="200" y="135"/>
                </a:lnTo>
                <a:lnTo>
                  <a:pt x="200" y="133"/>
                </a:lnTo>
                <a:lnTo>
                  <a:pt x="197" y="132"/>
                </a:lnTo>
                <a:lnTo>
                  <a:pt x="197" y="154"/>
                </a:lnTo>
                <a:lnTo>
                  <a:pt x="191" y="167"/>
                </a:lnTo>
                <a:lnTo>
                  <a:pt x="200" y="170"/>
                </a:lnTo>
                <a:lnTo>
                  <a:pt x="198" y="173"/>
                </a:lnTo>
                <a:lnTo>
                  <a:pt x="216" y="180"/>
                </a:lnTo>
                <a:lnTo>
                  <a:pt x="219" y="176"/>
                </a:lnTo>
                <a:lnTo>
                  <a:pt x="233" y="181"/>
                </a:lnTo>
                <a:lnTo>
                  <a:pt x="233" y="178"/>
                </a:lnTo>
                <a:lnTo>
                  <a:pt x="233" y="177"/>
                </a:lnTo>
                <a:lnTo>
                  <a:pt x="230" y="177"/>
                </a:lnTo>
                <a:lnTo>
                  <a:pt x="230" y="176"/>
                </a:lnTo>
                <a:lnTo>
                  <a:pt x="225" y="174"/>
                </a:lnTo>
                <a:lnTo>
                  <a:pt x="225" y="171"/>
                </a:lnTo>
                <a:lnTo>
                  <a:pt x="226" y="170"/>
                </a:lnTo>
                <a:lnTo>
                  <a:pt x="236" y="173"/>
                </a:lnTo>
                <a:lnTo>
                  <a:pt x="236" y="161"/>
                </a:lnTo>
                <a:lnTo>
                  <a:pt x="254" y="161"/>
                </a:lnTo>
                <a:lnTo>
                  <a:pt x="270" y="162"/>
                </a:lnTo>
                <a:lnTo>
                  <a:pt x="283" y="164"/>
                </a:lnTo>
                <a:lnTo>
                  <a:pt x="282" y="186"/>
                </a:lnTo>
                <a:lnTo>
                  <a:pt x="290" y="186"/>
                </a:lnTo>
                <a:lnTo>
                  <a:pt x="289" y="192"/>
                </a:lnTo>
                <a:lnTo>
                  <a:pt x="286" y="192"/>
                </a:lnTo>
                <a:lnTo>
                  <a:pt x="285" y="211"/>
                </a:lnTo>
                <a:lnTo>
                  <a:pt x="277" y="209"/>
                </a:lnTo>
                <a:lnTo>
                  <a:pt x="277" y="211"/>
                </a:lnTo>
                <a:lnTo>
                  <a:pt x="277" y="212"/>
                </a:lnTo>
                <a:lnTo>
                  <a:pt x="266" y="212"/>
                </a:lnTo>
                <a:lnTo>
                  <a:pt x="264" y="220"/>
                </a:lnTo>
                <a:lnTo>
                  <a:pt x="264" y="224"/>
                </a:lnTo>
                <a:lnTo>
                  <a:pt x="252" y="224"/>
                </a:lnTo>
                <a:lnTo>
                  <a:pt x="252" y="227"/>
                </a:lnTo>
                <a:lnTo>
                  <a:pt x="251" y="228"/>
                </a:lnTo>
                <a:lnTo>
                  <a:pt x="248" y="227"/>
                </a:lnTo>
                <a:lnTo>
                  <a:pt x="241" y="227"/>
                </a:lnTo>
                <a:lnTo>
                  <a:pt x="239" y="225"/>
                </a:lnTo>
                <a:lnTo>
                  <a:pt x="238" y="228"/>
                </a:lnTo>
                <a:lnTo>
                  <a:pt x="236" y="228"/>
                </a:lnTo>
                <a:lnTo>
                  <a:pt x="236" y="227"/>
                </a:lnTo>
                <a:lnTo>
                  <a:pt x="232" y="228"/>
                </a:lnTo>
                <a:lnTo>
                  <a:pt x="230" y="225"/>
                </a:lnTo>
                <a:lnTo>
                  <a:pt x="229" y="225"/>
                </a:lnTo>
                <a:lnTo>
                  <a:pt x="229" y="227"/>
                </a:lnTo>
                <a:lnTo>
                  <a:pt x="227" y="228"/>
                </a:lnTo>
                <a:lnTo>
                  <a:pt x="226" y="230"/>
                </a:lnTo>
                <a:lnTo>
                  <a:pt x="226" y="227"/>
                </a:lnTo>
                <a:lnTo>
                  <a:pt x="223" y="227"/>
                </a:lnTo>
                <a:lnTo>
                  <a:pt x="223" y="228"/>
                </a:lnTo>
                <a:lnTo>
                  <a:pt x="222" y="228"/>
                </a:lnTo>
                <a:lnTo>
                  <a:pt x="220" y="225"/>
                </a:lnTo>
                <a:lnTo>
                  <a:pt x="219" y="225"/>
                </a:lnTo>
                <a:lnTo>
                  <a:pt x="220" y="224"/>
                </a:lnTo>
                <a:lnTo>
                  <a:pt x="217" y="224"/>
                </a:lnTo>
                <a:lnTo>
                  <a:pt x="216" y="214"/>
                </a:lnTo>
                <a:lnTo>
                  <a:pt x="162" y="211"/>
                </a:lnTo>
                <a:lnTo>
                  <a:pt x="162" y="208"/>
                </a:lnTo>
                <a:lnTo>
                  <a:pt x="151" y="203"/>
                </a:lnTo>
                <a:lnTo>
                  <a:pt x="145" y="203"/>
                </a:lnTo>
                <a:lnTo>
                  <a:pt x="137" y="203"/>
                </a:lnTo>
                <a:lnTo>
                  <a:pt x="134" y="187"/>
                </a:lnTo>
                <a:lnTo>
                  <a:pt x="101" y="186"/>
                </a:lnTo>
                <a:lnTo>
                  <a:pt x="103" y="168"/>
                </a:lnTo>
                <a:lnTo>
                  <a:pt x="93" y="170"/>
                </a:lnTo>
                <a:lnTo>
                  <a:pt x="85" y="167"/>
                </a:lnTo>
                <a:lnTo>
                  <a:pt x="77" y="170"/>
                </a:lnTo>
                <a:lnTo>
                  <a:pt x="62" y="164"/>
                </a:lnTo>
                <a:lnTo>
                  <a:pt x="60" y="164"/>
                </a:lnTo>
                <a:lnTo>
                  <a:pt x="62" y="171"/>
                </a:lnTo>
                <a:lnTo>
                  <a:pt x="63" y="177"/>
                </a:lnTo>
                <a:lnTo>
                  <a:pt x="68" y="187"/>
                </a:lnTo>
                <a:lnTo>
                  <a:pt x="75" y="199"/>
                </a:lnTo>
                <a:lnTo>
                  <a:pt x="78" y="200"/>
                </a:lnTo>
                <a:lnTo>
                  <a:pt x="75" y="203"/>
                </a:lnTo>
                <a:lnTo>
                  <a:pt x="72" y="203"/>
                </a:lnTo>
                <a:lnTo>
                  <a:pt x="66" y="209"/>
                </a:lnTo>
                <a:lnTo>
                  <a:pt x="65" y="208"/>
                </a:lnTo>
                <a:lnTo>
                  <a:pt x="63" y="208"/>
                </a:lnTo>
                <a:lnTo>
                  <a:pt x="62" y="206"/>
                </a:lnTo>
                <a:lnTo>
                  <a:pt x="60" y="208"/>
                </a:lnTo>
                <a:lnTo>
                  <a:pt x="57" y="205"/>
                </a:lnTo>
                <a:lnTo>
                  <a:pt x="55" y="205"/>
                </a:lnTo>
                <a:lnTo>
                  <a:pt x="55" y="203"/>
                </a:lnTo>
                <a:lnTo>
                  <a:pt x="53" y="195"/>
                </a:lnTo>
                <a:lnTo>
                  <a:pt x="53" y="193"/>
                </a:lnTo>
                <a:lnTo>
                  <a:pt x="55" y="189"/>
                </a:lnTo>
                <a:lnTo>
                  <a:pt x="55" y="187"/>
                </a:lnTo>
                <a:lnTo>
                  <a:pt x="52" y="186"/>
                </a:lnTo>
                <a:lnTo>
                  <a:pt x="49" y="178"/>
                </a:lnTo>
                <a:lnTo>
                  <a:pt x="47" y="177"/>
                </a:lnTo>
                <a:lnTo>
                  <a:pt x="46" y="176"/>
                </a:lnTo>
                <a:lnTo>
                  <a:pt x="43" y="176"/>
                </a:lnTo>
                <a:lnTo>
                  <a:pt x="40" y="174"/>
                </a:lnTo>
                <a:lnTo>
                  <a:pt x="37" y="171"/>
                </a:lnTo>
                <a:lnTo>
                  <a:pt x="35" y="168"/>
                </a:lnTo>
                <a:lnTo>
                  <a:pt x="35" y="164"/>
                </a:lnTo>
                <a:lnTo>
                  <a:pt x="33" y="159"/>
                </a:lnTo>
                <a:lnTo>
                  <a:pt x="33" y="158"/>
                </a:lnTo>
                <a:lnTo>
                  <a:pt x="30" y="157"/>
                </a:lnTo>
                <a:lnTo>
                  <a:pt x="31" y="155"/>
                </a:lnTo>
                <a:lnTo>
                  <a:pt x="30" y="154"/>
                </a:lnTo>
                <a:lnTo>
                  <a:pt x="28" y="152"/>
                </a:lnTo>
                <a:lnTo>
                  <a:pt x="28" y="151"/>
                </a:lnTo>
                <a:lnTo>
                  <a:pt x="27" y="151"/>
                </a:lnTo>
                <a:lnTo>
                  <a:pt x="25" y="151"/>
                </a:lnTo>
                <a:lnTo>
                  <a:pt x="25" y="149"/>
                </a:lnTo>
                <a:lnTo>
                  <a:pt x="25" y="148"/>
                </a:lnTo>
                <a:lnTo>
                  <a:pt x="25" y="146"/>
                </a:lnTo>
                <a:lnTo>
                  <a:pt x="24" y="145"/>
                </a:lnTo>
                <a:lnTo>
                  <a:pt x="22" y="146"/>
                </a:lnTo>
                <a:lnTo>
                  <a:pt x="21" y="146"/>
                </a:lnTo>
                <a:lnTo>
                  <a:pt x="19" y="148"/>
                </a:lnTo>
                <a:lnTo>
                  <a:pt x="19" y="146"/>
                </a:lnTo>
                <a:lnTo>
                  <a:pt x="21" y="145"/>
                </a:lnTo>
                <a:lnTo>
                  <a:pt x="21" y="142"/>
                </a:lnTo>
                <a:lnTo>
                  <a:pt x="18" y="118"/>
                </a:lnTo>
                <a:lnTo>
                  <a:pt x="16" y="117"/>
                </a:lnTo>
                <a:lnTo>
                  <a:pt x="9" y="113"/>
                </a:lnTo>
                <a:lnTo>
                  <a:pt x="6" y="110"/>
                </a:lnTo>
                <a:lnTo>
                  <a:pt x="0" y="102"/>
                </a:lnTo>
                <a:lnTo>
                  <a:pt x="0" y="95"/>
                </a:lnTo>
                <a:lnTo>
                  <a:pt x="6" y="92"/>
                </a:lnTo>
                <a:lnTo>
                  <a:pt x="6" y="88"/>
                </a:lnTo>
                <a:lnTo>
                  <a:pt x="8" y="86"/>
                </a:lnTo>
                <a:lnTo>
                  <a:pt x="8" y="85"/>
                </a:lnTo>
                <a:lnTo>
                  <a:pt x="15" y="74"/>
                </a:lnTo>
                <a:lnTo>
                  <a:pt x="19" y="74"/>
                </a:lnTo>
                <a:lnTo>
                  <a:pt x="24" y="64"/>
                </a:lnTo>
                <a:lnTo>
                  <a:pt x="22" y="61"/>
                </a:lnTo>
                <a:lnTo>
                  <a:pt x="24" y="58"/>
                </a:lnTo>
                <a:lnTo>
                  <a:pt x="27" y="52"/>
                </a:lnTo>
                <a:lnTo>
                  <a:pt x="27" y="45"/>
                </a:lnTo>
                <a:lnTo>
                  <a:pt x="30" y="6"/>
                </a:lnTo>
                <a:lnTo>
                  <a:pt x="30" y="0"/>
                </a:lnTo>
                <a:lnTo>
                  <a:pt x="88" y="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3" name="Freeform 258"/>
          <p:cNvSpPr>
            <a:spLocks/>
          </p:cNvSpPr>
          <p:nvPr/>
        </p:nvSpPr>
        <p:spPr bwMode="auto">
          <a:xfrm rot="21334256">
            <a:off x="18895640" y="2266658"/>
            <a:ext cx="673085" cy="576392"/>
          </a:xfrm>
          <a:custGeom>
            <a:avLst/>
            <a:gdLst>
              <a:gd name="T0" fmla="*/ 2147483647 w 163"/>
              <a:gd name="T1" fmla="*/ 0 h 212"/>
              <a:gd name="T2" fmla="*/ 2147483647 w 163"/>
              <a:gd name="T3" fmla="*/ 2147483647 h 212"/>
              <a:gd name="T4" fmla="*/ 2147483647 w 163"/>
              <a:gd name="T5" fmla="*/ 2147483647 h 212"/>
              <a:gd name="T6" fmla="*/ 2147483647 w 163"/>
              <a:gd name="T7" fmla="*/ 2147483647 h 212"/>
              <a:gd name="T8" fmla="*/ 2147483647 w 163"/>
              <a:gd name="T9" fmla="*/ 2147483647 h 212"/>
              <a:gd name="T10" fmla="*/ 2147483647 w 163"/>
              <a:gd name="T11" fmla="*/ 2147483647 h 212"/>
              <a:gd name="T12" fmla="*/ 2147483647 w 163"/>
              <a:gd name="T13" fmla="*/ 2147483647 h 212"/>
              <a:gd name="T14" fmla="*/ 2147483647 w 163"/>
              <a:gd name="T15" fmla="*/ 2147483647 h 212"/>
              <a:gd name="T16" fmla="*/ 2147483647 w 163"/>
              <a:gd name="T17" fmla="*/ 2147483647 h 212"/>
              <a:gd name="T18" fmla="*/ 2147483647 w 163"/>
              <a:gd name="T19" fmla="*/ 2147483647 h 212"/>
              <a:gd name="T20" fmla="*/ 2147483647 w 163"/>
              <a:gd name="T21" fmla="*/ 2147483647 h 212"/>
              <a:gd name="T22" fmla="*/ 2147483647 w 163"/>
              <a:gd name="T23" fmla="*/ 2147483647 h 212"/>
              <a:gd name="T24" fmla="*/ 2147483647 w 163"/>
              <a:gd name="T25" fmla="*/ 2147483647 h 212"/>
              <a:gd name="T26" fmla="*/ 2147483647 w 163"/>
              <a:gd name="T27" fmla="*/ 2147483647 h 212"/>
              <a:gd name="T28" fmla="*/ 2147483647 w 163"/>
              <a:gd name="T29" fmla="*/ 2147483647 h 212"/>
              <a:gd name="T30" fmla="*/ 2147483647 w 163"/>
              <a:gd name="T31" fmla="*/ 2147483647 h 212"/>
              <a:gd name="T32" fmla="*/ 2147483647 w 163"/>
              <a:gd name="T33" fmla="*/ 2147483647 h 212"/>
              <a:gd name="T34" fmla="*/ 2147483647 w 163"/>
              <a:gd name="T35" fmla="*/ 2147483647 h 212"/>
              <a:gd name="T36" fmla="*/ 2147483647 w 163"/>
              <a:gd name="T37" fmla="*/ 2147483647 h 212"/>
              <a:gd name="T38" fmla="*/ 2147483647 w 163"/>
              <a:gd name="T39" fmla="*/ 2147483647 h 212"/>
              <a:gd name="T40" fmla="*/ 2147483647 w 163"/>
              <a:gd name="T41" fmla="*/ 2147483647 h 212"/>
              <a:gd name="T42" fmla="*/ 2147483647 w 163"/>
              <a:gd name="T43" fmla="*/ 2147483647 h 212"/>
              <a:gd name="T44" fmla="*/ 2147483647 w 163"/>
              <a:gd name="T45" fmla="*/ 2147483647 h 212"/>
              <a:gd name="T46" fmla="*/ 2147483647 w 163"/>
              <a:gd name="T47" fmla="*/ 2147483647 h 212"/>
              <a:gd name="T48" fmla="*/ 0 w 163"/>
              <a:gd name="T49" fmla="*/ 2147483647 h 212"/>
              <a:gd name="T50" fmla="*/ 2147483647 w 163"/>
              <a:gd name="T51" fmla="*/ 2147483647 h 212"/>
              <a:gd name="T52" fmla="*/ 2147483647 w 163"/>
              <a:gd name="T53" fmla="*/ 2147483647 h 212"/>
              <a:gd name="T54" fmla="*/ 2147483647 w 163"/>
              <a:gd name="T55" fmla="*/ 2147483647 h 212"/>
              <a:gd name="T56" fmla="*/ 2147483647 w 163"/>
              <a:gd name="T57" fmla="*/ 2147483647 h 212"/>
              <a:gd name="T58" fmla="*/ 2147483647 w 163"/>
              <a:gd name="T59" fmla="*/ 2147483647 h 212"/>
              <a:gd name="T60" fmla="*/ 2147483647 w 163"/>
              <a:gd name="T61" fmla="*/ 2147483647 h 212"/>
              <a:gd name="T62" fmla="*/ 2147483647 w 163"/>
              <a:gd name="T63" fmla="*/ 2147483647 h 212"/>
              <a:gd name="T64" fmla="*/ 2147483647 w 163"/>
              <a:gd name="T65" fmla="*/ 2147483647 h 212"/>
              <a:gd name="T66" fmla="*/ 2147483647 w 163"/>
              <a:gd name="T67" fmla="*/ 2147483647 h 212"/>
              <a:gd name="T68" fmla="*/ 2147483647 w 163"/>
              <a:gd name="T69" fmla="*/ 2147483647 h 212"/>
              <a:gd name="T70" fmla="*/ 2147483647 w 163"/>
              <a:gd name="T71" fmla="*/ 2147483647 h 212"/>
              <a:gd name="T72" fmla="*/ 2147483647 w 163"/>
              <a:gd name="T73" fmla="*/ 2147483647 h 212"/>
              <a:gd name="T74" fmla="*/ 2147483647 w 163"/>
              <a:gd name="T75" fmla="*/ 2147483647 h 212"/>
              <a:gd name="T76" fmla="*/ 2147483647 w 163"/>
              <a:gd name="T77" fmla="*/ 2147483647 h 212"/>
              <a:gd name="T78" fmla="*/ 2147483647 w 163"/>
              <a:gd name="T79" fmla="*/ 2147483647 h 212"/>
              <a:gd name="T80" fmla="*/ 2147483647 w 163"/>
              <a:gd name="T81" fmla="*/ 2147483647 h 212"/>
              <a:gd name="T82" fmla="*/ 2147483647 w 163"/>
              <a:gd name="T83" fmla="*/ 2147483647 h 212"/>
              <a:gd name="T84" fmla="*/ 2147483647 w 163"/>
              <a:gd name="T85" fmla="*/ 2147483647 h 212"/>
              <a:gd name="T86" fmla="*/ 2147483647 w 163"/>
              <a:gd name="T87" fmla="*/ 2147483647 h 212"/>
              <a:gd name="T88" fmla="*/ 2147483647 w 163"/>
              <a:gd name="T89" fmla="*/ 2147483647 h 212"/>
              <a:gd name="T90" fmla="*/ 2147483647 w 163"/>
              <a:gd name="T91" fmla="*/ 2147483647 h 212"/>
              <a:gd name="T92" fmla="*/ 2147483647 w 163"/>
              <a:gd name="T93" fmla="*/ 2147483647 h 212"/>
              <a:gd name="T94" fmla="*/ 2147483647 w 163"/>
              <a:gd name="T95" fmla="*/ 2147483647 h 212"/>
              <a:gd name="T96" fmla="*/ 2147483647 w 163"/>
              <a:gd name="T97" fmla="*/ 2147483647 h 212"/>
              <a:gd name="T98" fmla="*/ 2147483647 w 163"/>
              <a:gd name="T99" fmla="*/ 2147483647 h 212"/>
              <a:gd name="T100" fmla="*/ 2147483647 w 163"/>
              <a:gd name="T101" fmla="*/ 2147483647 h 2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63"/>
              <a:gd name="T154" fmla="*/ 0 h 212"/>
              <a:gd name="T155" fmla="*/ 163 w 163"/>
              <a:gd name="T156" fmla="*/ 212 h 21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63" h="212">
                <a:moveTo>
                  <a:pt x="126" y="0"/>
                </a:moveTo>
                <a:lnTo>
                  <a:pt x="132" y="0"/>
                </a:lnTo>
                <a:lnTo>
                  <a:pt x="132" y="10"/>
                </a:lnTo>
                <a:lnTo>
                  <a:pt x="132" y="14"/>
                </a:lnTo>
                <a:lnTo>
                  <a:pt x="132" y="22"/>
                </a:lnTo>
                <a:lnTo>
                  <a:pt x="131" y="23"/>
                </a:lnTo>
                <a:lnTo>
                  <a:pt x="131" y="24"/>
                </a:lnTo>
                <a:lnTo>
                  <a:pt x="126" y="24"/>
                </a:lnTo>
                <a:lnTo>
                  <a:pt x="126" y="26"/>
                </a:lnTo>
                <a:lnTo>
                  <a:pt x="126" y="27"/>
                </a:lnTo>
                <a:lnTo>
                  <a:pt x="128" y="30"/>
                </a:lnTo>
                <a:lnTo>
                  <a:pt x="129" y="32"/>
                </a:lnTo>
                <a:lnTo>
                  <a:pt x="125" y="33"/>
                </a:lnTo>
                <a:lnTo>
                  <a:pt x="123" y="76"/>
                </a:lnTo>
                <a:lnTo>
                  <a:pt x="139" y="77"/>
                </a:lnTo>
                <a:lnTo>
                  <a:pt x="139" y="80"/>
                </a:lnTo>
                <a:lnTo>
                  <a:pt x="142" y="82"/>
                </a:lnTo>
                <a:lnTo>
                  <a:pt x="141" y="126"/>
                </a:lnTo>
                <a:lnTo>
                  <a:pt x="145" y="126"/>
                </a:lnTo>
                <a:lnTo>
                  <a:pt x="145" y="124"/>
                </a:lnTo>
                <a:lnTo>
                  <a:pt x="163" y="126"/>
                </a:lnTo>
                <a:lnTo>
                  <a:pt x="163" y="142"/>
                </a:lnTo>
                <a:lnTo>
                  <a:pt x="160" y="142"/>
                </a:lnTo>
                <a:lnTo>
                  <a:pt x="160" y="146"/>
                </a:lnTo>
                <a:lnTo>
                  <a:pt x="160" y="158"/>
                </a:lnTo>
                <a:lnTo>
                  <a:pt x="145" y="158"/>
                </a:lnTo>
                <a:lnTo>
                  <a:pt x="144" y="187"/>
                </a:lnTo>
                <a:lnTo>
                  <a:pt x="142" y="187"/>
                </a:lnTo>
                <a:lnTo>
                  <a:pt x="138" y="183"/>
                </a:lnTo>
                <a:lnTo>
                  <a:pt x="136" y="184"/>
                </a:lnTo>
                <a:lnTo>
                  <a:pt x="135" y="186"/>
                </a:lnTo>
                <a:lnTo>
                  <a:pt x="132" y="186"/>
                </a:lnTo>
                <a:lnTo>
                  <a:pt x="132" y="189"/>
                </a:lnTo>
                <a:lnTo>
                  <a:pt x="132" y="190"/>
                </a:lnTo>
                <a:lnTo>
                  <a:pt x="113" y="189"/>
                </a:lnTo>
                <a:lnTo>
                  <a:pt x="112" y="208"/>
                </a:lnTo>
                <a:lnTo>
                  <a:pt x="100" y="208"/>
                </a:lnTo>
                <a:lnTo>
                  <a:pt x="98" y="212"/>
                </a:lnTo>
                <a:lnTo>
                  <a:pt x="84" y="211"/>
                </a:lnTo>
                <a:lnTo>
                  <a:pt x="84" y="199"/>
                </a:lnTo>
                <a:lnTo>
                  <a:pt x="32" y="196"/>
                </a:lnTo>
                <a:lnTo>
                  <a:pt x="32" y="180"/>
                </a:lnTo>
                <a:lnTo>
                  <a:pt x="27" y="183"/>
                </a:lnTo>
                <a:lnTo>
                  <a:pt x="22" y="181"/>
                </a:lnTo>
                <a:lnTo>
                  <a:pt x="18" y="181"/>
                </a:lnTo>
                <a:lnTo>
                  <a:pt x="19" y="171"/>
                </a:lnTo>
                <a:lnTo>
                  <a:pt x="3" y="170"/>
                </a:lnTo>
                <a:lnTo>
                  <a:pt x="6" y="126"/>
                </a:lnTo>
                <a:lnTo>
                  <a:pt x="0" y="124"/>
                </a:lnTo>
                <a:lnTo>
                  <a:pt x="3" y="86"/>
                </a:lnTo>
                <a:lnTo>
                  <a:pt x="9" y="87"/>
                </a:lnTo>
                <a:lnTo>
                  <a:pt x="10" y="87"/>
                </a:lnTo>
                <a:lnTo>
                  <a:pt x="12" y="87"/>
                </a:lnTo>
                <a:lnTo>
                  <a:pt x="15" y="89"/>
                </a:lnTo>
                <a:lnTo>
                  <a:pt x="16" y="87"/>
                </a:lnTo>
                <a:lnTo>
                  <a:pt x="16" y="83"/>
                </a:lnTo>
                <a:lnTo>
                  <a:pt x="15" y="80"/>
                </a:lnTo>
                <a:lnTo>
                  <a:pt x="16" y="79"/>
                </a:lnTo>
                <a:lnTo>
                  <a:pt x="18" y="74"/>
                </a:lnTo>
                <a:lnTo>
                  <a:pt x="21" y="74"/>
                </a:lnTo>
                <a:lnTo>
                  <a:pt x="22" y="74"/>
                </a:lnTo>
                <a:lnTo>
                  <a:pt x="22" y="77"/>
                </a:lnTo>
                <a:lnTo>
                  <a:pt x="25" y="77"/>
                </a:lnTo>
                <a:lnTo>
                  <a:pt x="27" y="74"/>
                </a:lnTo>
                <a:lnTo>
                  <a:pt x="28" y="74"/>
                </a:lnTo>
                <a:lnTo>
                  <a:pt x="31" y="71"/>
                </a:lnTo>
                <a:lnTo>
                  <a:pt x="32" y="71"/>
                </a:lnTo>
                <a:lnTo>
                  <a:pt x="32" y="70"/>
                </a:lnTo>
                <a:lnTo>
                  <a:pt x="35" y="70"/>
                </a:lnTo>
                <a:lnTo>
                  <a:pt x="37" y="68"/>
                </a:lnTo>
                <a:lnTo>
                  <a:pt x="38" y="68"/>
                </a:lnTo>
                <a:lnTo>
                  <a:pt x="41" y="64"/>
                </a:lnTo>
                <a:lnTo>
                  <a:pt x="43" y="64"/>
                </a:lnTo>
                <a:lnTo>
                  <a:pt x="43" y="58"/>
                </a:lnTo>
                <a:lnTo>
                  <a:pt x="65" y="60"/>
                </a:lnTo>
                <a:lnTo>
                  <a:pt x="65" y="61"/>
                </a:lnTo>
                <a:lnTo>
                  <a:pt x="76" y="63"/>
                </a:lnTo>
                <a:lnTo>
                  <a:pt x="76" y="64"/>
                </a:lnTo>
                <a:lnTo>
                  <a:pt x="87" y="64"/>
                </a:lnTo>
                <a:lnTo>
                  <a:pt x="87" y="57"/>
                </a:lnTo>
                <a:lnTo>
                  <a:pt x="84" y="57"/>
                </a:lnTo>
                <a:lnTo>
                  <a:pt x="84" y="49"/>
                </a:lnTo>
                <a:lnTo>
                  <a:pt x="88" y="49"/>
                </a:lnTo>
                <a:lnTo>
                  <a:pt x="87" y="35"/>
                </a:lnTo>
                <a:lnTo>
                  <a:pt x="75" y="35"/>
                </a:lnTo>
                <a:lnTo>
                  <a:pt x="75" y="29"/>
                </a:lnTo>
                <a:lnTo>
                  <a:pt x="66" y="27"/>
                </a:lnTo>
                <a:lnTo>
                  <a:pt x="66" y="17"/>
                </a:lnTo>
                <a:lnTo>
                  <a:pt x="104" y="19"/>
                </a:lnTo>
                <a:lnTo>
                  <a:pt x="104" y="11"/>
                </a:lnTo>
                <a:lnTo>
                  <a:pt x="106" y="10"/>
                </a:lnTo>
                <a:lnTo>
                  <a:pt x="107" y="10"/>
                </a:lnTo>
                <a:lnTo>
                  <a:pt x="109" y="8"/>
                </a:lnTo>
                <a:lnTo>
                  <a:pt x="110" y="7"/>
                </a:lnTo>
                <a:lnTo>
                  <a:pt x="112" y="8"/>
                </a:lnTo>
                <a:lnTo>
                  <a:pt x="112" y="10"/>
                </a:lnTo>
                <a:lnTo>
                  <a:pt x="117" y="8"/>
                </a:lnTo>
                <a:lnTo>
                  <a:pt x="119" y="10"/>
                </a:lnTo>
                <a:lnTo>
                  <a:pt x="122" y="11"/>
                </a:lnTo>
                <a:lnTo>
                  <a:pt x="126" y="11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4" name="Freeform 259"/>
          <p:cNvSpPr>
            <a:spLocks/>
          </p:cNvSpPr>
          <p:nvPr/>
        </p:nvSpPr>
        <p:spPr bwMode="auto">
          <a:xfrm rot="21334256">
            <a:off x="17881634" y="2369926"/>
            <a:ext cx="904170" cy="651785"/>
          </a:xfrm>
          <a:custGeom>
            <a:avLst/>
            <a:gdLst>
              <a:gd name="T0" fmla="*/ 2147483647 w 220"/>
              <a:gd name="T1" fmla="*/ 2147483647 h 239"/>
              <a:gd name="T2" fmla="*/ 2147483647 w 220"/>
              <a:gd name="T3" fmla="*/ 2147483647 h 239"/>
              <a:gd name="T4" fmla="*/ 2147483647 w 220"/>
              <a:gd name="T5" fmla="*/ 2147483647 h 239"/>
              <a:gd name="T6" fmla="*/ 2147483647 w 220"/>
              <a:gd name="T7" fmla="*/ 2147483647 h 239"/>
              <a:gd name="T8" fmla="*/ 2147483647 w 220"/>
              <a:gd name="T9" fmla="*/ 2147483647 h 239"/>
              <a:gd name="T10" fmla="*/ 2147483647 w 220"/>
              <a:gd name="T11" fmla="*/ 2147483647 h 239"/>
              <a:gd name="T12" fmla="*/ 2147483647 w 220"/>
              <a:gd name="T13" fmla="*/ 2147483647 h 239"/>
              <a:gd name="T14" fmla="*/ 2147483647 w 220"/>
              <a:gd name="T15" fmla="*/ 2147483647 h 239"/>
              <a:gd name="T16" fmla="*/ 2147483647 w 220"/>
              <a:gd name="T17" fmla="*/ 2147483647 h 239"/>
              <a:gd name="T18" fmla="*/ 2147483647 w 220"/>
              <a:gd name="T19" fmla="*/ 2147483647 h 239"/>
              <a:gd name="T20" fmla="*/ 2147483647 w 220"/>
              <a:gd name="T21" fmla="*/ 2147483647 h 239"/>
              <a:gd name="T22" fmla="*/ 2147483647 w 220"/>
              <a:gd name="T23" fmla="*/ 2147483647 h 239"/>
              <a:gd name="T24" fmla="*/ 2147483647 w 220"/>
              <a:gd name="T25" fmla="*/ 2147483647 h 239"/>
              <a:gd name="T26" fmla="*/ 2147483647 w 220"/>
              <a:gd name="T27" fmla="*/ 2147483647 h 239"/>
              <a:gd name="T28" fmla="*/ 2147483647 w 220"/>
              <a:gd name="T29" fmla="*/ 2147483647 h 239"/>
              <a:gd name="T30" fmla="*/ 2147483647 w 220"/>
              <a:gd name="T31" fmla="*/ 2147483647 h 239"/>
              <a:gd name="T32" fmla="*/ 2147483647 w 220"/>
              <a:gd name="T33" fmla="*/ 2147483647 h 239"/>
              <a:gd name="T34" fmla="*/ 2147483647 w 220"/>
              <a:gd name="T35" fmla="*/ 2147483647 h 239"/>
              <a:gd name="T36" fmla="*/ 2147483647 w 220"/>
              <a:gd name="T37" fmla="*/ 2147483647 h 239"/>
              <a:gd name="T38" fmla="*/ 2147483647 w 220"/>
              <a:gd name="T39" fmla="*/ 2147483647 h 239"/>
              <a:gd name="T40" fmla="*/ 2147483647 w 220"/>
              <a:gd name="T41" fmla="*/ 2147483647 h 239"/>
              <a:gd name="T42" fmla="*/ 2147483647 w 220"/>
              <a:gd name="T43" fmla="*/ 2147483647 h 239"/>
              <a:gd name="T44" fmla="*/ 2147483647 w 220"/>
              <a:gd name="T45" fmla="*/ 2147483647 h 239"/>
              <a:gd name="T46" fmla="*/ 2147483647 w 220"/>
              <a:gd name="T47" fmla="*/ 2147483647 h 239"/>
              <a:gd name="T48" fmla="*/ 2147483647 w 220"/>
              <a:gd name="T49" fmla="*/ 2147483647 h 239"/>
              <a:gd name="T50" fmla="*/ 2147483647 w 220"/>
              <a:gd name="T51" fmla="*/ 2147483647 h 239"/>
              <a:gd name="T52" fmla="*/ 2147483647 w 220"/>
              <a:gd name="T53" fmla="*/ 2147483647 h 239"/>
              <a:gd name="T54" fmla="*/ 2147483647 w 220"/>
              <a:gd name="T55" fmla="*/ 2147483647 h 239"/>
              <a:gd name="T56" fmla="*/ 2147483647 w 220"/>
              <a:gd name="T57" fmla="*/ 2147483647 h 239"/>
              <a:gd name="T58" fmla="*/ 2147483647 w 220"/>
              <a:gd name="T59" fmla="*/ 2147483647 h 239"/>
              <a:gd name="T60" fmla="*/ 2147483647 w 220"/>
              <a:gd name="T61" fmla="*/ 2147483647 h 239"/>
              <a:gd name="T62" fmla="*/ 2147483647 w 220"/>
              <a:gd name="T63" fmla="*/ 2147483647 h 239"/>
              <a:gd name="T64" fmla="*/ 2147483647 w 220"/>
              <a:gd name="T65" fmla="*/ 2147483647 h 239"/>
              <a:gd name="T66" fmla="*/ 0 w 220"/>
              <a:gd name="T67" fmla="*/ 2147483647 h 239"/>
              <a:gd name="T68" fmla="*/ 2147483647 w 220"/>
              <a:gd name="T69" fmla="*/ 2147483647 h 239"/>
              <a:gd name="T70" fmla="*/ 2147483647 w 220"/>
              <a:gd name="T71" fmla="*/ 2147483647 h 239"/>
              <a:gd name="T72" fmla="*/ 2147483647 w 220"/>
              <a:gd name="T73" fmla="*/ 2147483647 h 239"/>
              <a:gd name="T74" fmla="*/ 2147483647 w 220"/>
              <a:gd name="T75" fmla="*/ 2147483647 h 239"/>
              <a:gd name="T76" fmla="*/ 2147483647 w 220"/>
              <a:gd name="T77" fmla="*/ 2147483647 h 239"/>
              <a:gd name="T78" fmla="*/ 2147483647 w 220"/>
              <a:gd name="T79" fmla="*/ 2147483647 h 239"/>
              <a:gd name="T80" fmla="*/ 2147483647 w 220"/>
              <a:gd name="T81" fmla="*/ 2147483647 h 239"/>
              <a:gd name="T82" fmla="*/ 2147483647 w 220"/>
              <a:gd name="T83" fmla="*/ 2147483647 h 239"/>
              <a:gd name="T84" fmla="*/ 2147483647 w 220"/>
              <a:gd name="T85" fmla="*/ 2147483647 h 239"/>
              <a:gd name="T86" fmla="*/ 2147483647 w 220"/>
              <a:gd name="T87" fmla="*/ 2147483647 h 239"/>
              <a:gd name="T88" fmla="*/ 2147483647 w 220"/>
              <a:gd name="T89" fmla="*/ 2147483647 h 239"/>
              <a:gd name="T90" fmla="*/ 2147483647 w 220"/>
              <a:gd name="T91" fmla="*/ 2147483647 h 239"/>
              <a:gd name="T92" fmla="*/ 2147483647 w 220"/>
              <a:gd name="T93" fmla="*/ 2147483647 h 239"/>
              <a:gd name="T94" fmla="*/ 2147483647 w 220"/>
              <a:gd name="T95" fmla="*/ 2147483647 h 239"/>
              <a:gd name="T96" fmla="*/ 2147483647 w 220"/>
              <a:gd name="T97" fmla="*/ 2147483647 h 239"/>
              <a:gd name="T98" fmla="*/ 2147483647 w 220"/>
              <a:gd name="T99" fmla="*/ 2147483647 h 239"/>
              <a:gd name="T100" fmla="*/ 2147483647 w 220"/>
              <a:gd name="T101" fmla="*/ 2147483647 h 239"/>
              <a:gd name="T102" fmla="*/ 2147483647 w 220"/>
              <a:gd name="T103" fmla="*/ 2147483647 h 239"/>
              <a:gd name="T104" fmla="*/ 2147483647 w 220"/>
              <a:gd name="T105" fmla="*/ 2147483647 h 239"/>
              <a:gd name="T106" fmla="*/ 2147483647 w 220"/>
              <a:gd name="T107" fmla="*/ 2147483647 h 239"/>
              <a:gd name="T108" fmla="*/ 2147483647 w 220"/>
              <a:gd name="T109" fmla="*/ 2147483647 h 239"/>
              <a:gd name="T110" fmla="*/ 2147483647 w 220"/>
              <a:gd name="T111" fmla="*/ 2147483647 h 239"/>
              <a:gd name="T112" fmla="*/ 2147483647 w 220"/>
              <a:gd name="T113" fmla="*/ 2147483647 h 239"/>
              <a:gd name="T114" fmla="*/ 2147483647 w 220"/>
              <a:gd name="T115" fmla="*/ 2147483647 h 239"/>
              <a:gd name="T116" fmla="*/ 2147483647 w 220"/>
              <a:gd name="T117" fmla="*/ 2147483647 h 23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20"/>
              <a:gd name="T178" fmla="*/ 0 h 239"/>
              <a:gd name="T179" fmla="*/ 220 w 220"/>
              <a:gd name="T180" fmla="*/ 239 h 23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20" h="239">
                <a:moveTo>
                  <a:pt x="177" y="150"/>
                </a:moveTo>
                <a:lnTo>
                  <a:pt x="196" y="172"/>
                </a:lnTo>
                <a:lnTo>
                  <a:pt x="187" y="180"/>
                </a:lnTo>
                <a:lnTo>
                  <a:pt x="190" y="182"/>
                </a:lnTo>
                <a:lnTo>
                  <a:pt x="192" y="185"/>
                </a:lnTo>
                <a:lnTo>
                  <a:pt x="196" y="188"/>
                </a:lnTo>
                <a:lnTo>
                  <a:pt x="199" y="192"/>
                </a:lnTo>
                <a:lnTo>
                  <a:pt x="203" y="192"/>
                </a:lnTo>
                <a:lnTo>
                  <a:pt x="203" y="194"/>
                </a:lnTo>
                <a:lnTo>
                  <a:pt x="208" y="195"/>
                </a:lnTo>
                <a:lnTo>
                  <a:pt x="220" y="208"/>
                </a:lnTo>
                <a:lnTo>
                  <a:pt x="202" y="227"/>
                </a:lnTo>
                <a:lnTo>
                  <a:pt x="196" y="221"/>
                </a:lnTo>
                <a:lnTo>
                  <a:pt x="195" y="223"/>
                </a:lnTo>
                <a:lnTo>
                  <a:pt x="192" y="220"/>
                </a:lnTo>
                <a:lnTo>
                  <a:pt x="187" y="223"/>
                </a:lnTo>
                <a:lnTo>
                  <a:pt x="193" y="227"/>
                </a:lnTo>
                <a:lnTo>
                  <a:pt x="190" y="230"/>
                </a:lnTo>
                <a:lnTo>
                  <a:pt x="192" y="232"/>
                </a:lnTo>
                <a:lnTo>
                  <a:pt x="189" y="238"/>
                </a:lnTo>
                <a:lnTo>
                  <a:pt x="187" y="236"/>
                </a:lnTo>
                <a:lnTo>
                  <a:pt x="184" y="233"/>
                </a:lnTo>
                <a:lnTo>
                  <a:pt x="183" y="233"/>
                </a:lnTo>
                <a:lnTo>
                  <a:pt x="179" y="236"/>
                </a:lnTo>
                <a:lnTo>
                  <a:pt x="174" y="236"/>
                </a:lnTo>
                <a:lnTo>
                  <a:pt x="171" y="239"/>
                </a:lnTo>
                <a:lnTo>
                  <a:pt x="170" y="239"/>
                </a:lnTo>
                <a:lnTo>
                  <a:pt x="167" y="236"/>
                </a:lnTo>
                <a:lnTo>
                  <a:pt x="165" y="232"/>
                </a:lnTo>
                <a:lnTo>
                  <a:pt x="164" y="229"/>
                </a:lnTo>
                <a:lnTo>
                  <a:pt x="162" y="226"/>
                </a:lnTo>
                <a:lnTo>
                  <a:pt x="162" y="227"/>
                </a:lnTo>
                <a:lnTo>
                  <a:pt x="161" y="227"/>
                </a:lnTo>
                <a:lnTo>
                  <a:pt x="161" y="232"/>
                </a:lnTo>
                <a:lnTo>
                  <a:pt x="158" y="233"/>
                </a:lnTo>
                <a:lnTo>
                  <a:pt x="157" y="233"/>
                </a:lnTo>
                <a:lnTo>
                  <a:pt x="155" y="232"/>
                </a:lnTo>
                <a:lnTo>
                  <a:pt x="157" y="220"/>
                </a:lnTo>
                <a:lnTo>
                  <a:pt x="154" y="218"/>
                </a:lnTo>
                <a:lnTo>
                  <a:pt x="151" y="220"/>
                </a:lnTo>
                <a:lnTo>
                  <a:pt x="148" y="220"/>
                </a:lnTo>
                <a:lnTo>
                  <a:pt x="145" y="214"/>
                </a:lnTo>
                <a:lnTo>
                  <a:pt x="142" y="214"/>
                </a:lnTo>
                <a:lnTo>
                  <a:pt x="135" y="216"/>
                </a:lnTo>
                <a:lnTo>
                  <a:pt x="126" y="217"/>
                </a:lnTo>
                <a:lnTo>
                  <a:pt x="124" y="218"/>
                </a:lnTo>
                <a:lnTo>
                  <a:pt x="124" y="223"/>
                </a:lnTo>
                <a:lnTo>
                  <a:pt x="123" y="223"/>
                </a:lnTo>
                <a:lnTo>
                  <a:pt x="116" y="218"/>
                </a:lnTo>
                <a:lnTo>
                  <a:pt x="114" y="217"/>
                </a:lnTo>
                <a:lnTo>
                  <a:pt x="114" y="211"/>
                </a:lnTo>
                <a:lnTo>
                  <a:pt x="111" y="208"/>
                </a:lnTo>
                <a:lnTo>
                  <a:pt x="108" y="208"/>
                </a:lnTo>
                <a:lnTo>
                  <a:pt x="104" y="208"/>
                </a:lnTo>
                <a:lnTo>
                  <a:pt x="101" y="205"/>
                </a:lnTo>
                <a:lnTo>
                  <a:pt x="98" y="205"/>
                </a:lnTo>
                <a:lnTo>
                  <a:pt x="95" y="205"/>
                </a:lnTo>
                <a:lnTo>
                  <a:pt x="89" y="201"/>
                </a:lnTo>
                <a:lnTo>
                  <a:pt x="86" y="198"/>
                </a:lnTo>
                <a:lnTo>
                  <a:pt x="85" y="194"/>
                </a:lnTo>
                <a:lnTo>
                  <a:pt x="80" y="191"/>
                </a:lnTo>
                <a:lnTo>
                  <a:pt x="79" y="186"/>
                </a:lnTo>
                <a:lnTo>
                  <a:pt x="76" y="185"/>
                </a:lnTo>
                <a:lnTo>
                  <a:pt x="75" y="185"/>
                </a:lnTo>
                <a:lnTo>
                  <a:pt x="70" y="188"/>
                </a:lnTo>
                <a:lnTo>
                  <a:pt x="67" y="186"/>
                </a:lnTo>
                <a:lnTo>
                  <a:pt x="64" y="186"/>
                </a:lnTo>
                <a:lnTo>
                  <a:pt x="63" y="186"/>
                </a:lnTo>
                <a:lnTo>
                  <a:pt x="60" y="183"/>
                </a:lnTo>
                <a:lnTo>
                  <a:pt x="61" y="179"/>
                </a:lnTo>
                <a:lnTo>
                  <a:pt x="58" y="177"/>
                </a:lnTo>
                <a:lnTo>
                  <a:pt x="55" y="177"/>
                </a:lnTo>
                <a:lnTo>
                  <a:pt x="53" y="176"/>
                </a:lnTo>
                <a:lnTo>
                  <a:pt x="48" y="175"/>
                </a:lnTo>
                <a:lnTo>
                  <a:pt x="47" y="175"/>
                </a:lnTo>
                <a:lnTo>
                  <a:pt x="45" y="173"/>
                </a:lnTo>
                <a:lnTo>
                  <a:pt x="45" y="166"/>
                </a:lnTo>
                <a:lnTo>
                  <a:pt x="45" y="164"/>
                </a:lnTo>
                <a:lnTo>
                  <a:pt x="42" y="164"/>
                </a:lnTo>
                <a:lnTo>
                  <a:pt x="41" y="163"/>
                </a:lnTo>
                <a:lnTo>
                  <a:pt x="42" y="160"/>
                </a:lnTo>
                <a:lnTo>
                  <a:pt x="41" y="158"/>
                </a:lnTo>
                <a:lnTo>
                  <a:pt x="38" y="157"/>
                </a:lnTo>
                <a:lnTo>
                  <a:pt x="36" y="155"/>
                </a:lnTo>
                <a:lnTo>
                  <a:pt x="35" y="150"/>
                </a:lnTo>
                <a:lnTo>
                  <a:pt x="32" y="147"/>
                </a:lnTo>
                <a:lnTo>
                  <a:pt x="31" y="145"/>
                </a:lnTo>
                <a:lnTo>
                  <a:pt x="25" y="138"/>
                </a:lnTo>
                <a:lnTo>
                  <a:pt x="25" y="135"/>
                </a:lnTo>
                <a:lnTo>
                  <a:pt x="26" y="128"/>
                </a:lnTo>
                <a:lnTo>
                  <a:pt x="25" y="125"/>
                </a:lnTo>
                <a:lnTo>
                  <a:pt x="22" y="123"/>
                </a:lnTo>
                <a:lnTo>
                  <a:pt x="17" y="123"/>
                </a:lnTo>
                <a:lnTo>
                  <a:pt x="16" y="123"/>
                </a:lnTo>
                <a:lnTo>
                  <a:pt x="14" y="123"/>
                </a:lnTo>
                <a:lnTo>
                  <a:pt x="11" y="120"/>
                </a:lnTo>
                <a:lnTo>
                  <a:pt x="7" y="119"/>
                </a:lnTo>
                <a:lnTo>
                  <a:pt x="6" y="117"/>
                </a:lnTo>
                <a:lnTo>
                  <a:pt x="6" y="114"/>
                </a:lnTo>
                <a:lnTo>
                  <a:pt x="3" y="113"/>
                </a:lnTo>
                <a:lnTo>
                  <a:pt x="1" y="113"/>
                </a:lnTo>
                <a:lnTo>
                  <a:pt x="0" y="113"/>
                </a:lnTo>
                <a:lnTo>
                  <a:pt x="0" y="112"/>
                </a:lnTo>
                <a:lnTo>
                  <a:pt x="1" y="106"/>
                </a:lnTo>
                <a:lnTo>
                  <a:pt x="1" y="103"/>
                </a:lnTo>
                <a:lnTo>
                  <a:pt x="1" y="101"/>
                </a:lnTo>
                <a:lnTo>
                  <a:pt x="4" y="100"/>
                </a:lnTo>
                <a:lnTo>
                  <a:pt x="4" y="95"/>
                </a:lnTo>
                <a:lnTo>
                  <a:pt x="9" y="94"/>
                </a:lnTo>
                <a:lnTo>
                  <a:pt x="9" y="91"/>
                </a:lnTo>
                <a:lnTo>
                  <a:pt x="9" y="85"/>
                </a:lnTo>
                <a:lnTo>
                  <a:pt x="10" y="81"/>
                </a:lnTo>
                <a:lnTo>
                  <a:pt x="10" y="78"/>
                </a:lnTo>
                <a:lnTo>
                  <a:pt x="10" y="76"/>
                </a:lnTo>
                <a:lnTo>
                  <a:pt x="13" y="73"/>
                </a:lnTo>
                <a:lnTo>
                  <a:pt x="13" y="70"/>
                </a:lnTo>
                <a:lnTo>
                  <a:pt x="13" y="69"/>
                </a:lnTo>
                <a:lnTo>
                  <a:pt x="11" y="69"/>
                </a:lnTo>
                <a:lnTo>
                  <a:pt x="11" y="68"/>
                </a:lnTo>
                <a:lnTo>
                  <a:pt x="13" y="63"/>
                </a:lnTo>
                <a:lnTo>
                  <a:pt x="11" y="60"/>
                </a:lnTo>
                <a:lnTo>
                  <a:pt x="9" y="53"/>
                </a:lnTo>
                <a:lnTo>
                  <a:pt x="9" y="51"/>
                </a:lnTo>
                <a:lnTo>
                  <a:pt x="11" y="50"/>
                </a:lnTo>
                <a:lnTo>
                  <a:pt x="14" y="50"/>
                </a:lnTo>
                <a:lnTo>
                  <a:pt x="14" y="47"/>
                </a:lnTo>
                <a:lnTo>
                  <a:pt x="17" y="46"/>
                </a:lnTo>
                <a:lnTo>
                  <a:pt x="17" y="43"/>
                </a:lnTo>
                <a:lnTo>
                  <a:pt x="19" y="40"/>
                </a:lnTo>
                <a:lnTo>
                  <a:pt x="19" y="37"/>
                </a:lnTo>
                <a:lnTo>
                  <a:pt x="19" y="29"/>
                </a:lnTo>
                <a:lnTo>
                  <a:pt x="19" y="27"/>
                </a:lnTo>
                <a:lnTo>
                  <a:pt x="20" y="21"/>
                </a:lnTo>
                <a:lnTo>
                  <a:pt x="28" y="13"/>
                </a:lnTo>
                <a:lnTo>
                  <a:pt x="29" y="12"/>
                </a:lnTo>
                <a:lnTo>
                  <a:pt x="32" y="7"/>
                </a:lnTo>
                <a:lnTo>
                  <a:pt x="36" y="7"/>
                </a:lnTo>
                <a:lnTo>
                  <a:pt x="38" y="5"/>
                </a:lnTo>
                <a:lnTo>
                  <a:pt x="41" y="3"/>
                </a:lnTo>
                <a:lnTo>
                  <a:pt x="42" y="3"/>
                </a:lnTo>
                <a:lnTo>
                  <a:pt x="42" y="0"/>
                </a:lnTo>
                <a:lnTo>
                  <a:pt x="48" y="5"/>
                </a:lnTo>
                <a:lnTo>
                  <a:pt x="48" y="2"/>
                </a:lnTo>
                <a:lnTo>
                  <a:pt x="77" y="5"/>
                </a:lnTo>
                <a:lnTo>
                  <a:pt x="77" y="13"/>
                </a:lnTo>
                <a:lnTo>
                  <a:pt x="76" y="21"/>
                </a:lnTo>
                <a:lnTo>
                  <a:pt x="77" y="31"/>
                </a:lnTo>
                <a:lnTo>
                  <a:pt x="92" y="40"/>
                </a:lnTo>
                <a:lnTo>
                  <a:pt x="104" y="43"/>
                </a:lnTo>
                <a:lnTo>
                  <a:pt x="104" y="40"/>
                </a:lnTo>
                <a:lnTo>
                  <a:pt x="117" y="44"/>
                </a:lnTo>
                <a:lnTo>
                  <a:pt x="118" y="43"/>
                </a:lnTo>
                <a:lnTo>
                  <a:pt x="120" y="43"/>
                </a:lnTo>
                <a:lnTo>
                  <a:pt x="121" y="40"/>
                </a:lnTo>
                <a:lnTo>
                  <a:pt x="124" y="40"/>
                </a:lnTo>
                <a:lnTo>
                  <a:pt x="132" y="29"/>
                </a:lnTo>
                <a:lnTo>
                  <a:pt x="136" y="35"/>
                </a:lnTo>
                <a:lnTo>
                  <a:pt x="139" y="37"/>
                </a:lnTo>
                <a:lnTo>
                  <a:pt x="140" y="43"/>
                </a:lnTo>
                <a:lnTo>
                  <a:pt x="133" y="50"/>
                </a:lnTo>
                <a:lnTo>
                  <a:pt x="129" y="46"/>
                </a:lnTo>
                <a:lnTo>
                  <a:pt x="126" y="49"/>
                </a:lnTo>
                <a:lnTo>
                  <a:pt x="133" y="56"/>
                </a:lnTo>
                <a:lnTo>
                  <a:pt x="136" y="60"/>
                </a:lnTo>
                <a:lnTo>
                  <a:pt x="143" y="68"/>
                </a:lnTo>
                <a:lnTo>
                  <a:pt x="146" y="76"/>
                </a:lnTo>
                <a:lnTo>
                  <a:pt x="152" y="72"/>
                </a:lnTo>
                <a:lnTo>
                  <a:pt x="165" y="90"/>
                </a:lnTo>
                <a:lnTo>
                  <a:pt x="145" y="98"/>
                </a:lnTo>
                <a:lnTo>
                  <a:pt x="157" y="113"/>
                </a:lnTo>
                <a:lnTo>
                  <a:pt x="164" y="109"/>
                </a:lnTo>
                <a:lnTo>
                  <a:pt x="167" y="113"/>
                </a:lnTo>
                <a:lnTo>
                  <a:pt x="167" y="117"/>
                </a:lnTo>
                <a:lnTo>
                  <a:pt x="170" y="120"/>
                </a:lnTo>
                <a:lnTo>
                  <a:pt x="174" y="122"/>
                </a:lnTo>
                <a:lnTo>
                  <a:pt x="177" y="125"/>
                </a:lnTo>
                <a:lnTo>
                  <a:pt x="164" y="135"/>
                </a:lnTo>
                <a:lnTo>
                  <a:pt x="177" y="15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5" name="Freeform 260"/>
          <p:cNvSpPr>
            <a:spLocks/>
          </p:cNvSpPr>
          <p:nvPr/>
        </p:nvSpPr>
        <p:spPr bwMode="auto">
          <a:xfrm rot="21334256">
            <a:off x="19813943" y="1247780"/>
            <a:ext cx="918843" cy="448712"/>
          </a:xfrm>
          <a:custGeom>
            <a:avLst/>
            <a:gdLst>
              <a:gd name="T0" fmla="*/ 2147483647 w 223"/>
              <a:gd name="T1" fmla="*/ 2147483647 h 164"/>
              <a:gd name="T2" fmla="*/ 2147483647 w 223"/>
              <a:gd name="T3" fmla="*/ 2147483647 h 164"/>
              <a:gd name="T4" fmla="*/ 2147483647 w 223"/>
              <a:gd name="T5" fmla="*/ 2147483647 h 164"/>
              <a:gd name="T6" fmla="*/ 2147483647 w 223"/>
              <a:gd name="T7" fmla="*/ 2147483647 h 164"/>
              <a:gd name="T8" fmla="*/ 2147483647 w 223"/>
              <a:gd name="T9" fmla="*/ 2147483647 h 164"/>
              <a:gd name="T10" fmla="*/ 2147483647 w 223"/>
              <a:gd name="T11" fmla="*/ 2147483647 h 164"/>
              <a:gd name="T12" fmla="*/ 2147483647 w 223"/>
              <a:gd name="T13" fmla="*/ 2147483647 h 164"/>
              <a:gd name="T14" fmla="*/ 2147483647 w 223"/>
              <a:gd name="T15" fmla="*/ 2147483647 h 164"/>
              <a:gd name="T16" fmla="*/ 2147483647 w 223"/>
              <a:gd name="T17" fmla="*/ 2147483647 h 164"/>
              <a:gd name="T18" fmla="*/ 2147483647 w 223"/>
              <a:gd name="T19" fmla="*/ 2147483647 h 164"/>
              <a:gd name="T20" fmla="*/ 2147483647 w 223"/>
              <a:gd name="T21" fmla="*/ 2147483647 h 164"/>
              <a:gd name="T22" fmla="*/ 2147483647 w 223"/>
              <a:gd name="T23" fmla="*/ 2147483647 h 164"/>
              <a:gd name="T24" fmla="*/ 2147483647 w 223"/>
              <a:gd name="T25" fmla="*/ 2147483647 h 164"/>
              <a:gd name="T26" fmla="*/ 2147483647 w 223"/>
              <a:gd name="T27" fmla="*/ 2147483647 h 164"/>
              <a:gd name="T28" fmla="*/ 2147483647 w 223"/>
              <a:gd name="T29" fmla="*/ 2147483647 h 164"/>
              <a:gd name="T30" fmla="*/ 2147483647 w 223"/>
              <a:gd name="T31" fmla="*/ 2147483647 h 164"/>
              <a:gd name="T32" fmla="*/ 2147483647 w 223"/>
              <a:gd name="T33" fmla="*/ 2147483647 h 164"/>
              <a:gd name="T34" fmla="*/ 2147483647 w 223"/>
              <a:gd name="T35" fmla="*/ 2147483647 h 164"/>
              <a:gd name="T36" fmla="*/ 2147483647 w 223"/>
              <a:gd name="T37" fmla="*/ 2147483647 h 164"/>
              <a:gd name="T38" fmla="*/ 2147483647 w 223"/>
              <a:gd name="T39" fmla="*/ 2147483647 h 164"/>
              <a:gd name="T40" fmla="*/ 2147483647 w 223"/>
              <a:gd name="T41" fmla="*/ 2147483647 h 164"/>
              <a:gd name="T42" fmla="*/ 2147483647 w 223"/>
              <a:gd name="T43" fmla="*/ 2147483647 h 164"/>
              <a:gd name="T44" fmla="*/ 2147483647 w 223"/>
              <a:gd name="T45" fmla="*/ 2147483647 h 164"/>
              <a:gd name="T46" fmla="*/ 2147483647 w 223"/>
              <a:gd name="T47" fmla="*/ 2147483647 h 164"/>
              <a:gd name="T48" fmla="*/ 2147483647 w 223"/>
              <a:gd name="T49" fmla="*/ 2147483647 h 164"/>
              <a:gd name="T50" fmla="*/ 2147483647 w 223"/>
              <a:gd name="T51" fmla="*/ 2147483647 h 164"/>
              <a:gd name="T52" fmla="*/ 2147483647 w 223"/>
              <a:gd name="T53" fmla="*/ 2147483647 h 164"/>
              <a:gd name="T54" fmla="*/ 0 w 223"/>
              <a:gd name="T55" fmla="*/ 2147483647 h 164"/>
              <a:gd name="T56" fmla="*/ 2147483647 w 223"/>
              <a:gd name="T57" fmla="*/ 2147483647 h 164"/>
              <a:gd name="T58" fmla="*/ 2147483647 w 223"/>
              <a:gd name="T59" fmla="*/ 2147483647 h 164"/>
              <a:gd name="T60" fmla="*/ 2147483647 w 223"/>
              <a:gd name="T61" fmla="*/ 2147483647 h 164"/>
              <a:gd name="T62" fmla="*/ 2147483647 w 223"/>
              <a:gd name="T63" fmla="*/ 2147483647 h 164"/>
              <a:gd name="T64" fmla="*/ 2147483647 w 223"/>
              <a:gd name="T65" fmla="*/ 2147483647 h 164"/>
              <a:gd name="T66" fmla="*/ 2147483647 w 223"/>
              <a:gd name="T67" fmla="*/ 2147483647 h 164"/>
              <a:gd name="T68" fmla="*/ 2147483647 w 223"/>
              <a:gd name="T69" fmla="*/ 2147483647 h 164"/>
              <a:gd name="T70" fmla="*/ 2147483647 w 223"/>
              <a:gd name="T71" fmla="*/ 2147483647 h 164"/>
              <a:gd name="T72" fmla="*/ 2147483647 w 223"/>
              <a:gd name="T73" fmla="*/ 2147483647 h 164"/>
              <a:gd name="T74" fmla="*/ 2147483647 w 223"/>
              <a:gd name="T75" fmla="*/ 2147483647 h 164"/>
              <a:gd name="T76" fmla="*/ 2147483647 w 223"/>
              <a:gd name="T77" fmla="*/ 2147483647 h 164"/>
              <a:gd name="T78" fmla="*/ 2147483647 w 223"/>
              <a:gd name="T79" fmla="*/ 2147483647 h 164"/>
              <a:gd name="T80" fmla="*/ 2147483647 w 223"/>
              <a:gd name="T81" fmla="*/ 2147483647 h 164"/>
              <a:gd name="T82" fmla="*/ 2147483647 w 223"/>
              <a:gd name="T83" fmla="*/ 2147483647 h 164"/>
              <a:gd name="T84" fmla="*/ 2147483647 w 223"/>
              <a:gd name="T85" fmla="*/ 0 h 164"/>
              <a:gd name="T86" fmla="*/ 2147483647 w 223"/>
              <a:gd name="T87" fmla="*/ 2147483647 h 164"/>
              <a:gd name="T88" fmla="*/ 2147483647 w 223"/>
              <a:gd name="T89" fmla="*/ 2147483647 h 164"/>
              <a:gd name="T90" fmla="*/ 2147483647 w 223"/>
              <a:gd name="T91" fmla="*/ 2147483647 h 164"/>
              <a:gd name="T92" fmla="*/ 2147483647 w 223"/>
              <a:gd name="T93" fmla="*/ 2147483647 h 164"/>
              <a:gd name="T94" fmla="*/ 2147483647 w 223"/>
              <a:gd name="T95" fmla="*/ 2147483647 h 164"/>
              <a:gd name="T96" fmla="*/ 2147483647 w 223"/>
              <a:gd name="T97" fmla="*/ 2147483647 h 164"/>
              <a:gd name="T98" fmla="*/ 2147483647 w 223"/>
              <a:gd name="T99" fmla="*/ 2147483647 h 164"/>
              <a:gd name="T100" fmla="*/ 2147483647 w 223"/>
              <a:gd name="T101" fmla="*/ 2147483647 h 164"/>
              <a:gd name="T102" fmla="*/ 2147483647 w 223"/>
              <a:gd name="T103" fmla="*/ 2147483647 h 164"/>
              <a:gd name="T104" fmla="*/ 2147483647 w 223"/>
              <a:gd name="T105" fmla="*/ 2147483647 h 164"/>
              <a:gd name="T106" fmla="*/ 2147483647 w 223"/>
              <a:gd name="T107" fmla="*/ 2147483647 h 164"/>
              <a:gd name="T108" fmla="*/ 2147483647 w 223"/>
              <a:gd name="T109" fmla="*/ 2147483647 h 164"/>
              <a:gd name="T110" fmla="*/ 2147483647 w 223"/>
              <a:gd name="T111" fmla="*/ 2147483647 h 16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23"/>
              <a:gd name="T169" fmla="*/ 0 h 164"/>
              <a:gd name="T170" fmla="*/ 223 w 223"/>
              <a:gd name="T171" fmla="*/ 164 h 16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23" h="164">
                <a:moveTo>
                  <a:pt x="179" y="66"/>
                </a:moveTo>
                <a:lnTo>
                  <a:pt x="184" y="66"/>
                </a:lnTo>
                <a:lnTo>
                  <a:pt x="187" y="66"/>
                </a:lnTo>
                <a:lnTo>
                  <a:pt x="187" y="67"/>
                </a:lnTo>
                <a:lnTo>
                  <a:pt x="187" y="70"/>
                </a:lnTo>
                <a:lnTo>
                  <a:pt x="185" y="79"/>
                </a:lnTo>
                <a:lnTo>
                  <a:pt x="185" y="86"/>
                </a:lnTo>
                <a:lnTo>
                  <a:pt x="185" y="91"/>
                </a:lnTo>
                <a:lnTo>
                  <a:pt x="184" y="95"/>
                </a:lnTo>
                <a:lnTo>
                  <a:pt x="182" y="95"/>
                </a:lnTo>
                <a:lnTo>
                  <a:pt x="178" y="94"/>
                </a:lnTo>
                <a:lnTo>
                  <a:pt x="178" y="97"/>
                </a:lnTo>
                <a:lnTo>
                  <a:pt x="178" y="100"/>
                </a:lnTo>
                <a:lnTo>
                  <a:pt x="173" y="100"/>
                </a:lnTo>
                <a:lnTo>
                  <a:pt x="173" y="103"/>
                </a:lnTo>
                <a:lnTo>
                  <a:pt x="173" y="107"/>
                </a:lnTo>
                <a:lnTo>
                  <a:pt x="176" y="107"/>
                </a:lnTo>
                <a:lnTo>
                  <a:pt x="179" y="107"/>
                </a:lnTo>
                <a:lnTo>
                  <a:pt x="181" y="108"/>
                </a:lnTo>
                <a:lnTo>
                  <a:pt x="181" y="110"/>
                </a:lnTo>
                <a:lnTo>
                  <a:pt x="181" y="113"/>
                </a:lnTo>
                <a:lnTo>
                  <a:pt x="181" y="117"/>
                </a:lnTo>
                <a:lnTo>
                  <a:pt x="181" y="120"/>
                </a:lnTo>
                <a:lnTo>
                  <a:pt x="182" y="120"/>
                </a:lnTo>
                <a:lnTo>
                  <a:pt x="184" y="120"/>
                </a:lnTo>
                <a:lnTo>
                  <a:pt x="191" y="120"/>
                </a:lnTo>
                <a:lnTo>
                  <a:pt x="194" y="122"/>
                </a:lnTo>
                <a:lnTo>
                  <a:pt x="194" y="123"/>
                </a:lnTo>
                <a:lnTo>
                  <a:pt x="194" y="126"/>
                </a:lnTo>
                <a:lnTo>
                  <a:pt x="194" y="130"/>
                </a:lnTo>
                <a:lnTo>
                  <a:pt x="194" y="133"/>
                </a:lnTo>
                <a:lnTo>
                  <a:pt x="195" y="136"/>
                </a:lnTo>
                <a:lnTo>
                  <a:pt x="198" y="136"/>
                </a:lnTo>
                <a:lnTo>
                  <a:pt x="200" y="138"/>
                </a:lnTo>
                <a:lnTo>
                  <a:pt x="201" y="138"/>
                </a:lnTo>
                <a:lnTo>
                  <a:pt x="206" y="138"/>
                </a:lnTo>
                <a:lnTo>
                  <a:pt x="210" y="139"/>
                </a:lnTo>
                <a:lnTo>
                  <a:pt x="213" y="141"/>
                </a:lnTo>
                <a:lnTo>
                  <a:pt x="217" y="142"/>
                </a:lnTo>
                <a:lnTo>
                  <a:pt x="219" y="142"/>
                </a:lnTo>
                <a:lnTo>
                  <a:pt x="223" y="142"/>
                </a:lnTo>
                <a:lnTo>
                  <a:pt x="222" y="145"/>
                </a:lnTo>
                <a:lnTo>
                  <a:pt x="223" y="145"/>
                </a:lnTo>
                <a:lnTo>
                  <a:pt x="223" y="147"/>
                </a:lnTo>
                <a:lnTo>
                  <a:pt x="197" y="145"/>
                </a:lnTo>
                <a:lnTo>
                  <a:pt x="197" y="150"/>
                </a:lnTo>
                <a:lnTo>
                  <a:pt x="173" y="148"/>
                </a:lnTo>
                <a:lnTo>
                  <a:pt x="173" y="142"/>
                </a:lnTo>
                <a:lnTo>
                  <a:pt x="160" y="141"/>
                </a:lnTo>
                <a:lnTo>
                  <a:pt x="159" y="139"/>
                </a:lnTo>
                <a:lnTo>
                  <a:pt x="159" y="138"/>
                </a:lnTo>
                <a:lnTo>
                  <a:pt x="162" y="136"/>
                </a:lnTo>
                <a:lnTo>
                  <a:pt x="160" y="133"/>
                </a:lnTo>
                <a:lnTo>
                  <a:pt x="159" y="133"/>
                </a:lnTo>
                <a:lnTo>
                  <a:pt x="154" y="132"/>
                </a:lnTo>
                <a:lnTo>
                  <a:pt x="156" y="133"/>
                </a:lnTo>
                <a:lnTo>
                  <a:pt x="156" y="136"/>
                </a:lnTo>
                <a:lnTo>
                  <a:pt x="151" y="141"/>
                </a:lnTo>
                <a:lnTo>
                  <a:pt x="156" y="141"/>
                </a:lnTo>
                <a:lnTo>
                  <a:pt x="154" y="164"/>
                </a:lnTo>
                <a:lnTo>
                  <a:pt x="129" y="164"/>
                </a:lnTo>
                <a:lnTo>
                  <a:pt x="129" y="161"/>
                </a:lnTo>
                <a:lnTo>
                  <a:pt x="126" y="161"/>
                </a:lnTo>
                <a:lnTo>
                  <a:pt x="124" y="163"/>
                </a:lnTo>
                <a:lnTo>
                  <a:pt x="112" y="158"/>
                </a:lnTo>
                <a:lnTo>
                  <a:pt x="110" y="157"/>
                </a:lnTo>
                <a:lnTo>
                  <a:pt x="109" y="154"/>
                </a:lnTo>
                <a:lnTo>
                  <a:pt x="107" y="152"/>
                </a:lnTo>
                <a:lnTo>
                  <a:pt x="96" y="148"/>
                </a:lnTo>
                <a:lnTo>
                  <a:pt x="94" y="148"/>
                </a:lnTo>
                <a:lnTo>
                  <a:pt x="90" y="151"/>
                </a:lnTo>
                <a:lnTo>
                  <a:pt x="77" y="151"/>
                </a:lnTo>
                <a:lnTo>
                  <a:pt x="75" y="150"/>
                </a:lnTo>
                <a:lnTo>
                  <a:pt x="41" y="148"/>
                </a:lnTo>
                <a:lnTo>
                  <a:pt x="34" y="144"/>
                </a:lnTo>
                <a:lnTo>
                  <a:pt x="33" y="144"/>
                </a:lnTo>
                <a:lnTo>
                  <a:pt x="25" y="145"/>
                </a:lnTo>
                <a:lnTo>
                  <a:pt x="18" y="144"/>
                </a:lnTo>
                <a:lnTo>
                  <a:pt x="15" y="144"/>
                </a:lnTo>
                <a:lnTo>
                  <a:pt x="15" y="136"/>
                </a:lnTo>
                <a:lnTo>
                  <a:pt x="3" y="136"/>
                </a:lnTo>
                <a:lnTo>
                  <a:pt x="5" y="120"/>
                </a:lnTo>
                <a:lnTo>
                  <a:pt x="0" y="119"/>
                </a:lnTo>
                <a:lnTo>
                  <a:pt x="2" y="117"/>
                </a:lnTo>
                <a:lnTo>
                  <a:pt x="6" y="116"/>
                </a:lnTo>
                <a:lnTo>
                  <a:pt x="6" y="110"/>
                </a:lnTo>
                <a:lnTo>
                  <a:pt x="19" y="111"/>
                </a:lnTo>
                <a:lnTo>
                  <a:pt x="24" y="111"/>
                </a:lnTo>
                <a:lnTo>
                  <a:pt x="28" y="107"/>
                </a:lnTo>
                <a:lnTo>
                  <a:pt x="46" y="88"/>
                </a:lnTo>
                <a:lnTo>
                  <a:pt x="50" y="85"/>
                </a:lnTo>
                <a:lnTo>
                  <a:pt x="52" y="86"/>
                </a:lnTo>
                <a:lnTo>
                  <a:pt x="55" y="88"/>
                </a:lnTo>
                <a:lnTo>
                  <a:pt x="59" y="89"/>
                </a:lnTo>
                <a:lnTo>
                  <a:pt x="60" y="86"/>
                </a:lnTo>
                <a:lnTo>
                  <a:pt x="62" y="85"/>
                </a:lnTo>
                <a:lnTo>
                  <a:pt x="63" y="85"/>
                </a:lnTo>
                <a:lnTo>
                  <a:pt x="65" y="85"/>
                </a:lnTo>
                <a:lnTo>
                  <a:pt x="72" y="72"/>
                </a:lnTo>
                <a:lnTo>
                  <a:pt x="66" y="70"/>
                </a:lnTo>
                <a:lnTo>
                  <a:pt x="65" y="67"/>
                </a:lnTo>
                <a:lnTo>
                  <a:pt x="62" y="67"/>
                </a:lnTo>
                <a:lnTo>
                  <a:pt x="60" y="66"/>
                </a:lnTo>
                <a:lnTo>
                  <a:pt x="58" y="67"/>
                </a:lnTo>
                <a:lnTo>
                  <a:pt x="55" y="66"/>
                </a:lnTo>
                <a:lnTo>
                  <a:pt x="55" y="65"/>
                </a:lnTo>
                <a:lnTo>
                  <a:pt x="52" y="63"/>
                </a:lnTo>
                <a:lnTo>
                  <a:pt x="52" y="60"/>
                </a:lnTo>
                <a:lnTo>
                  <a:pt x="49" y="60"/>
                </a:lnTo>
                <a:lnTo>
                  <a:pt x="44" y="59"/>
                </a:lnTo>
                <a:lnTo>
                  <a:pt x="43" y="57"/>
                </a:lnTo>
                <a:lnTo>
                  <a:pt x="41" y="54"/>
                </a:lnTo>
                <a:lnTo>
                  <a:pt x="40" y="53"/>
                </a:lnTo>
                <a:lnTo>
                  <a:pt x="34" y="53"/>
                </a:lnTo>
                <a:lnTo>
                  <a:pt x="28" y="50"/>
                </a:lnTo>
                <a:lnTo>
                  <a:pt x="27" y="45"/>
                </a:lnTo>
                <a:lnTo>
                  <a:pt x="25" y="45"/>
                </a:lnTo>
                <a:lnTo>
                  <a:pt x="27" y="16"/>
                </a:lnTo>
                <a:lnTo>
                  <a:pt x="50" y="18"/>
                </a:lnTo>
                <a:lnTo>
                  <a:pt x="50" y="28"/>
                </a:lnTo>
                <a:lnTo>
                  <a:pt x="80" y="29"/>
                </a:lnTo>
                <a:lnTo>
                  <a:pt x="80" y="38"/>
                </a:lnTo>
                <a:lnTo>
                  <a:pt x="94" y="40"/>
                </a:lnTo>
                <a:lnTo>
                  <a:pt x="93" y="32"/>
                </a:lnTo>
                <a:lnTo>
                  <a:pt x="99" y="32"/>
                </a:lnTo>
                <a:lnTo>
                  <a:pt x="99" y="22"/>
                </a:lnTo>
                <a:lnTo>
                  <a:pt x="100" y="0"/>
                </a:lnTo>
                <a:lnTo>
                  <a:pt x="126" y="2"/>
                </a:lnTo>
                <a:lnTo>
                  <a:pt x="126" y="15"/>
                </a:lnTo>
                <a:lnTo>
                  <a:pt x="126" y="21"/>
                </a:lnTo>
                <a:lnTo>
                  <a:pt x="125" y="22"/>
                </a:lnTo>
                <a:lnTo>
                  <a:pt x="125" y="23"/>
                </a:lnTo>
                <a:lnTo>
                  <a:pt x="126" y="26"/>
                </a:lnTo>
                <a:lnTo>
                  <a:pt x="129" y="25"/>
                </a:lnTo>
                <a:lnTo>
                  <a:pt x="132" y="23"/>
                </a:lnTo>
                <a:lnTo>
                  <a:pt x="135" y="23"/>
                </a:lnTo>
                <a:lnTo>
                  <a:pt x="137" y="25"/>
                </a:lnTo>
                <a:lnTo>
                  <a:pt x="138" y="25"/>
                </a:lnTo>
                <a:lnTo>
                  <a:pt x="141" y="25"/>
                </a:lnTo>
                <a:lnTo>
                  <a:pt x="144" y="25"/>
                </a:lnTo>
                <a:lnTo>
                  <a:pt x="147" y="25"/>
                </a:lnTo>
                <a:lnTo>
                  <a:pt x="148" y="26"/>
                </a:lnTo>
                <a:lnTo>
                  <a:pt x="154" y="26"/>
                </a:lnTo>
                <a:lnTo>
                  <a:pt x="157" y="28"/>
                </a:lnTo>
                <a:lnTo>
                  <a:pt x="159" y="28"/>
                </a:lnTo>
                <a:lnTo>
                  <a:pt x="160" y="26"/>
                </a:lnTo>
                <a:lnTo>
                  <a:pt x="162" y="26"/>
                </a:lnTo>
                <a:lnTo>
                  <a:pt x="163" y="26"/>
                </a:lnTo>
                <a:lnTo>
                  <a:pt x="165" y="28"/>
                </a:lnTo>
                <a:lnTo>
                  <a:pt x="166" y="28"/>
                </a:lnTo>
                <a:lnTo>
                  <a:pt x="169" y="28"/>
                </a:lnTo>
                <a:lnTo>
                  <a:pt x="169" y="29"/>
                </a:lnTo>
                <a:lnTo>
                  <a:pt x="169" y="31"/>
                </a:lnTo>
                <a:lnTo>
                  <a:pt x="169" y="32"/>
                </a:lnTo>
                <a:lnTo>
                  <a:pt x="167" y="38"/>
                </a:lnTo>
                <a:lnTo>
                  <a:pt x="169" y="43"/>
                </a:lnTo>
                <a:lnTo>
                  <a:pt x="172" y="43"/>
                </a:lnTo>
                <a:lnTo>
                  <a:pt x="173" y="44"/>
                </a:lnTo>
                <a:lnTo>
                  <a:pt x="173" y="47"/>
                </a:lnTo>
                <a:lnTo>
                  <a:pt x="173" y="60"/>
                </a:lnTo>
                <a:lnTo>
                  <a:pt x="173" y="63"/>
                </a:lnTo>
                <a:lnTo>
                  <a:pt x="173" y="65"/>
                </a:lnTo>
                <a:lnTo>
                  <a:pt x="175" y="66"/>
                </a:lnTo>
                <a:lnTo>
                  <a:pt x="176" y="66"/>
                </a:lnTo>
                <a:lnTo>
                  <a:pt x="179" y="6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6" name="Freeform 261"/>
          <p:cNvSpPr>
            <a:spLocks/>
          </p:cNvSpPr>
          <p:nvPr/>
        </p:nvSpPr>
        <p:spPr bwMode="auto">
          <a:xfrm rot="21334256">
            <a:off x="17202745" y="2839219"/>
            <a:ext cx="937182" cy="531400"/>
          </a:xfrm>
          <a:custGeom>
            <a:avLst/>
            <a:gdLst>
              <a:gd name="T0" fmla="*/ 2147483647 w 228"/>
              <a:gd name="T1" fmla="*/ 2147483647 h 195"/>
              <a:gd name="T2" fmla="*/ 2147483647 w 228"/>
              <a:gd name="T3" fmla="*/ 2147483647 h 195"/>
              <a:gd name="T4" fmla="*/ 2147483647 w 228"/>
              <a:gd name="T5" fmla="*/ 2147483647 h 195"/>
              <a:gd name="T6" fmla="*/ 2147483647 w 228"/>
              <a:gd name="T7" fmla="*/ 2147483647 h 195"/>
              <a:gd name="T8" fmla="*/ 2147483647 w 228"/>
              <a:gd name="T9" fmla="*/ 2147483647 h 195"/>
              <a:gd name="T10" fmla="*/ 2147483647 w 228"/>
              <a:gd name="T11" fmla="*/ 2147483647 h 195"/>
              <a:gd name="T12" fmla="*/ 2147483647 w 228"/>
              <a:gd name="T13" fmla="*/ 2147483647 h 195"/>
              <a:gd name="T14" fmla="*/ 2147483647 w 228"/>
              <a:gd name="T15" fmla="*/ 2147483647 h 195"/>
              <a:gd name="T16" fmla="*/ 2147483647 w 228"/>
              <a:gd name="T17" fmla="*/ 2147483647 h 195"/>
              <a:gd name="T18" fmla="*/ 2147483647 w 228"/>
              <a:gd name="T19" fmla="*/ 2147483647 h 195"/>
              <a:gd name="T20" fmla="*/ 2147483647 w 228"/>
              <a:gd name="T21" fmla="*/ 2147483647 h 195"/>
              <a:gd name="T22" fmla="*/ 2147483647 w 228"/>
              <a:gd name="T23" fmla="*/ 2147483647 h 195"/>
              <a:gd name="T24" fmla="*/ 2147483647 w 228"/>
              <a:gd name="T25" fmla="*/ 2147483647 h 195"/>
              <a:gd name="T26" fmla="*/ 2147483647 w 228"/>
              <a:gd name="T27" fmla="*/ 2147483647 h 195"/>
              <a:gd name="T28" fmla="*/ 2147483647 w 228"/>
              <a:gd name="T29" fmla="*/ 2147483647 h 195"/>
              <a:gd name="T30" fmla="*/ 2147483647 w 228"/>
              <a:gd name="T31" fmla="*/ 2147483647 h 195"/>
              <a:gd name="T32" fmla="*/ 2147483647 w 228"/>
              <a:gd name="T33" fmla="*/ 2147483647 h 195"/>
              <a:gd name="T34" fmla="*/ 2147483647 w 228"/>
              <a:gd name="T35" fmla="*/ 2147483647 h 195"/>
              <a:gd name="T36" fmla="*/ 2147483647 w 228"/>
              <a:gd name="T37" fmla="*/ 2147483647 h 195"/>
              <a:gd name="T38" fmla="*/ 2147483647 w 228"/>
              <a:gd name="T39" fmla="*/ 2147483647 h 195"/>
              <a:gd name="T40" fmla="*/ 2147483647 w 228"/>
              <a:gd name="T41" fmla="*/ 2147483647 h 195"/>
              <a:gd name="T42" fmla="*/ 2147483647 w 228"/>
              <a:gd name="T43" fmla="*/ 2147483647 h 195"/>
              <a:gd name="T44" fmla="*/ 2147483647 w 228"/>
              <a:gd name="T45" fmla="*/ 2147483647 h 195"/>
              <a:gd name="T46" fmla="*/ 2147483647 w 228"/>
              <a:gd name="T47" fmla="*/ 2147483647 h 195"/>
              <a:gd name="T48" fmla="*/ 2147483647 w 228"/>
              <a:gd name="T49" fmla="*/ 2147483647 h 195"/>
              <a:gd name="T50" fmla="*/ 2147483647 w 228"/>
              <a:gd name="T51" fmla="*/ 2147483647 h 195"/>
              <a:gd name="T52" fmla="*/ 2147483647 w 228"/>
              <a:gd name="T53" fmla="*/ 2147483647 h 195"/>
              <a:gd name="T54" fmla="*/ 2147483647 w 228"/>
              <a:gd name="T55" fmla="*/ 2147483647 h 195"/>
              <a:gd name="T56" fmla="*/ 2147483647 w 228"/>
              <a:gd name="T57" fmla="*/ 2147483647 h 195"/>
              <a:gd name="T58" fmla="*/ 2147483647 w 228"/>
              <a:gd name="T59" fmla="*/ 2147483647 h 195"/>
              <a:gd name="T60" fmla="*/ 2147483647 w 228"/>
              <a:gd name="T61" fmla="*/ 2147483647 h 195"/>
              <a:gd name="T62" fmla="*/ 2147483647 w 228"/>
              <a:gd name="T63" fmla="*/ 2147483647 h 195"/>
              <a:gd name="T64" fmla="*/ 2147483647 w 228"/>
              <a:gd name="T65" fmla="*/ 2147483647 h 195"/>
              <a:gd name="T66" fmla="*/ 2147483647 w 228"/>
              <a:gd name="T67" fmla="*/ 2147483647 h 195"/>
              <a:gd name="T68" fmla="*/ 2147483647 w 228"/>
              <a:gd name="T69" fmla="*/ 2147483647 h 195"/>
              <a:gd name="T70" fmla="*/ 2147483647 w 228"/>
              <a:gd name="T71" fmla="*/ 2147483647 h 195"/>
              <a:gd name="T72" fmla="*/ 2147483647 w 228"/>
              <a:gd name="T73" fmla="*/ 2147483647 h 195"/>
              <a:gd name="T74" fmla="*/ 2147483647 w 228"/>
              <a:gd name="T75" fmla="*/ 2147483647 h 195"/>
              <a:gd name="T76" fmla="*/ 2147483647 w 228"/>
              <a:gd name="T77" fmla="*/ 2147483647 h 195"/>
              <a:gd name="T78" fmla="*/ 2147483647 w 228"/>
              <a:gd name="T79" fmla="*/ 2147483647 h 195"/>
              <a:gd name="T80" fmla="*/ 2147483647 w 228"/>
              <a:gd name="T81" fmla="*/ 2147483647 h 195"/>
              <a:gd name="T82" fmla="*/ 2147483647 w 228"/>
              <a:gd name="T83" fmla="*/ 2147483647 h 195"/>
              <a:gd name="T84" fmla="*/ 2147483647 w 228"/>
              <a:gd name="T85" fmla="*/ 2147483647 h 195"/>
              <a:gd name="T86" fmla="*/ 2147483647 w 228"/>
              <a:gd name="T87" fmla="*/ 2147483647 h 195"/>
              <a:gd name="T88" fmla="*/ 2147483647 w 228"/>
              <a:gd name="T89" fmla="*/ 0 h 195"/>
              <a:gd name="T90" fmla="*/ 2147483647 w 228"/>
              <a:gd name="T91" fmla="*/ 2147483647 h 195"/>
              <a:gd name="T92" fmla="*/ 2147483647 w 228"/>
              <a:gd name="T93" fmla="*/ 2147483647 h 195"/>
              <a:gd name="T94" fmla="*/ 2147483647 w 228"/>
              <a:gd name="T95" fmla="*/ 2147483647 h 195"/>
              <a:gd name="T96" fmla="*/ 2147483647 w 228"/>
              <a:gd name="T97" fmla="*/ 2147483647 h 195"/>
              <a:gd name="T98" fmla="*/ 2147483647 w 228"/>
              <a:gd name="T99" fmla="*/ 2147483647 h 195"/>
              <a:gd name="T100" fmla="*/ 2147483647 w 228"/>
              <a:gd name="T101" fmla="*/ 2147483647 h 19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28"/>
              <a:gd name="T154" fmla="*/ 0 h 195"/>
              <a:gd name="T155" fmla="*/ 228 w 228"/>
              <a:gd name="T156" fmla="*/ 195 h 19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28" h="195">
                <a:moveTo>
                  <a:pt x="62" y="13"/>
                </a:moveTo>
                <a:lnTo>
                  <a:pt x="65" y="13"/>
                </a:lnTo>
                <a:lnTo>
                  <a:pt x="66" y="12"/>
                </a:lnTo>
                <a:lnTo>
                  <a:pt x="72" y="12"/>
                </a:lnTo>
                <a:lnTo>
                  <a:pt x="75" y="12"/>
                </a:lnTo>
                <a:lnTo>
                  <a:pt x="80" y="12"/>
                </a:lnTo>
                <a:lnTo>
                  <a:pt x="87" y="13"/>
                </a:lnTo>
                <a:lnTo>
                  <a:pt x="88" y="13"/>
                </a:lnTo>
                <a:lnTo>
                  <a:pt x="88" y="16"/>
                </a:lnTo>
                <a:lnTo>
                  <a:pt x="91" y="15"/>
                </a:lnTo>
                <a:lnTo>
                  <a:pt x="93" y="17"/>
                </a:lnTo>
                <a:lnTo>
                  <a:pt x="96" y="17"/>
                </a:lnTo>
                <a:lnTo>
                  <a:pt x="97" y="19"/>
                </a:lnTo>
                <a:lnTo>
                  <a:pt x="96" y="20"/>
                </a:lnTo>
                <a:lnTo>
                  <a:pt x="94" y="22"/>
                </a:lnTo>
                <a:lnTo>
                  <a:pt x="96" y="25"/>
                </a:lnTo>
                <a:lnTo>
                  <a:pt x="94" y="26"/>
                </a:lnTo>
                <a:lnTo>
                  <a:pt x="94" y="29"/>
                </a:lnTo>
                <a:lnTo>
                  <a:pt x="94" y="31"/>
                </a:lnTo>
                <a:lnTo>
                  <a:pt x="97" y="32"/>
                </a:lnTo>
                <a:lnTo>
                  <a:pt x="103" y="32"/>
                </a:lnTo>
                <a:lnTo>
                  <a:pt x="107" y="28"/>
                </a:lnTo>
                <a:lnTo>
                  <a:pt x="113" y="26"/>
                </a:lnTo>
                <a:lnTo>
                  <a:pt x="113" y="25"/>
                </a:lnTo>
                <a:lnTo>
                  <a:pt x="115" y="25"/>
                </a:lnTo>
                <a:lnTo>
                  <a:pt x="116" y="28"/>
                </a:lnTo>
                <a:lnTo>
                  <a:pt x="119" y="28"/>
                </a:lnTo>
                <a:lnTo>
                  <a:pt x="122" y="29"/>
                </a:lnTo>
                <a:lnTo>
                  <a:pt x="124" y="29"/>
                </a:lnTo>
                <a:lnTo>
                  <a:pt x="128" y="26"/>
                </a:lnTo>
                <a:lnTo>
                  <a:pt x="131" y="26"/>
                </a:lnTo>
                <a:lnTo>
                  <a:pt x="132" y="26"/>
                </a:lnTo>
                <a:lnTo>
                  <a:pt x="134" y="28"/>
                </a:lnTo>
                <a:lnTo>
                  <a:pt x="135" y="28"/>
                </a:lnTo>
                <a:lnTo>
                  <a:pt x="140" y="26"/>
                </a:lnTo>
                <a:lnTo>
                  <a:pt x="143" y="26"/>
                </a:lnTo>
                <a:lnTo>
                  <a:pt x="144" y="26"/>
                </a:lnTo>
                <a:lnTo>
                  <a:pt x="147" y="26"/>
                </a:lnTo>
                <a:lnTo>
                  <a:pt x="148" y="29"/>
                </a:lnTo>
                <a:lnTo>
                  <a:pt x="150" y="29"/>
                </a:lnTo>
                <a:lnTo>
                  <a:pt x="153" y="28"/>
                </a:lnTo>
                <a:lnTo>
                  <a:pt x="156" y="28"/>
                </a:lnTo>
                <a:lnTo>
                  <a:pt x="159" y="28"/>
                </a:lnTo>
                <a:lnTo>
                  <a:pt x="160" y="29"/>
                </a:lnTo>
                <a:lnTo>
                  <a:pt x="163" y="32"/>
                </a:lnTo>
                <a:lnTo>
                  <a:pt x="165" y="31"/>
                </a:lnTo>
                <a:lnTo>
                  <a:pt x="167" y="29"/>
                </a:lnTo>
                <a:lnTo>
                  <a:pt x="170" y="28"/>
                </a:lnTo>
                <a:lnTo>
                  <a:pt x="172" y="26"/>
                </a:lnTo>
                <a:lnTo>
                  <a:pt x="175" y="28"/>
                </a:lnTo>
                <a:lnTo>
                  <a:pt x="181" y="25"/>
                </a:lnTo>
                <a:lnTo>
                  <a:pt x="189" y="25"/>
                </a:lnTo>
                <a:lnTo>
                  <a:pt x="192" y="23"/>
                </a:lnTo>
                <a:lnTo>
                  <a:pt x="195" y="25"/>
                </a:lnTo>
                <a:lnTo>
                  <a:pt x="195" y="26"/>
                </a:lnTo>
                <a:lnTo>
                  <a:pt x="197" y="28"/>
                </a:lnTo>
                <a:lnTo>
                  <a:pt x="198" y="28"/>
                </a:lnTo>
                <a:lnTo>
                  <a:pt x="200" y="31"/>
                </a:lnTo>
                <a:lnTo>
                  <a:pt x="201" y="34"/>
                </a:lnTo>
                <a:lnTo>
                  <a:pt x="203" y="34"/>
                </a:lnTo>
                <a:lnTo>
                  <a:pt x="211" y="26"/>
                </a:lnTo>
                <a:lnTo>
                  <a:pt x="214" y="28"/>
                </a:lnTo>
                <a:lnTo>
                  <a:pt x="217" y="26"/>
                </a:lnTo>
                <a:lnTo>
                  <a:pt x="220" y="26"/>
                </a:lnTo>
                <a:lnTo>
                  <a:pt x="222" y="26"/>
                </a:lnTo>
                <a:lnTo>
                  <a:pt x="222" y="25"/>
                </a:lnTo>
                <a:lnTo>
                  <a:pt x="223" y="20"/>
                </a:lnTo>
                <a:lnTo>
                  <a:pt x="226" y="15"/>
                </a:lnTo>
                <a:lnTo>
                  <a:pt x="228" y="17"/>
                </a:lnTo>
                <a:lnTo>
                  <a:pt x="228" y="19"/>
                </a:lnTo>
                <a:lnTo>
                  <a:pt x="223" y="72"/>
                </a:lnTo>
                <a:lnTo>
                  <a:pt x="222" y="75"/>
                </a:lnTo>
                <a:lnTo>
                  <a:pt x="223" y="78"/>
                </a:lnTo>
                <a:lnTo>
                  <a:pt x="222" y="80"/>
                </a:lnTo>
                <a:lnTo>
                  <a:pt x="217" y="82"/>
                </a:lnTo>
                <a:lnTo>
                  <a:pt x="213" y="86"/>
                </a:lnTo>
                <a:lnTo>
                  <a:pt x="206" y="86"/>
                </a:lnTo>
                <a:lnTo>
                  <a:pt x="200" y="88"/>
                </a:lnTo>
                <a:lnTo>
                  <a:pt x="192" y="91"/>
                </a:lnTo>
                <a:lnTo>
                  <a:pt x="198" y="98"/>
                </a:lnTo>
                <a:lnTo>
                  <a:pt x="206" y="98"/>
                </a:lnTo>
                <a:lnTo>
                  <a:pt x="206" y="105"/>
                </a:lnTo>
                <a:lnTo>
                  <a:pt x="203" y="105"/>
                </a:lnTo>
                <a:lnTo>
                  <a:pt x="201" y="124"/>
                </a:lnTo>
                <a:lnTo>
                  <a:pt x="195" y="124"/>
                </a:lnTo>
                <a:lnTo>
                  <a:pt x="195" y="123"/>
                </a:lnTo>
                <a:lnTo>
                  <a:pt x="188" y="123"/>
                </a:lnTo>
                <a:lnTo>
                  <a:pt x="187" y="120"/>
                </a:lnTo>
                <a:lnTo>
                  <a:pt x="182" y="120"/>
                </a:lnTo>
                <a:lnTo>
                  <a:pt x="181" y="121"/>
                </a:lnTo>
                <a:lnTo>
                  <a:pt x="184" y="124"/>
                </a:lnTo>
                <a:lnTo>
                  <a:pt x="173" y="143"/>
                </a:lnTo>
                <a:lnTo>
                  <a:pt x="179" y="148"/>
                </a:lnTo>
                <a:lnTo>
                  <a:pt x="175" y="151"/>
                </a:lnTo>
                <a:lnTo>
                  <a:pt x="176" y="160"/>
                </a:lnTo>
                <a:lnTo>
                  <a:pt x="176" y="167"/>
                </a:lnTo>
                <a:lnTo>
                  <a:pt x="172" y="167"/>
                </a:lnTo>
                <a:lnTo>
                  <a:pt x="170" y="182"/>
                </a:lnTo>
                <a:lnTo>
                  <a:pt x="166" y="186"/>
                </a:lnTo>
                <a:lnTo>
                  <a:pt x="159" y="182"/>
                </a:lnTo>
                <a:lnTo>
                  <a:pt x="160" y="179"/>
                </a:lnTo>
                <a:lnTo>
                  <a:pt x="153" y="177"/>
                </a:lnTo>
                <a:lnTo>
                  <a:pt x="151" y="179"/>
                </a:lnTo>
                <a:lnTo>
                  <a:pt x="147" y="190"/>
                </a:lnTo>
                <a:lnTo>
                  <a:pt x="141" y="193"/>
                </a:lnTo>
                <a:lnTo>
                  <a:pt x="141" y="195"/>
                </a:lnTo>
                <a:lnTo>
                  <a:pt x="134" y="192"/>
                </a:lnTo>
                <a:lnTo>
                  <a:pt x="128" y="189"/>
                </a:lnTo>
                <a:lnTo>
                  <a:pt x="125" y="190"/>
                </a:lnTo>
                <a:lnTo>
                  <a:pt x="122" y="187"/>
                </a:lnTo>
                <a:lnTo>
                  <a:pt x="122" y="182"/>
                </a:lnTo>
                <a:lnTo>
                  <a:pt x="110" y="170"/>
                </a:lnTo>
                <a:lnTo>
                  <a:pt x="107" y="176"/>
                </a:lnTo>
                <a:lnTo>
                  <a:pt x="104" y="176"/>
                </a:lnTo>
                <a:lnTo>
                  <a:pt x="107" y="164"/>
                </a:lnTo>
                <a:lnTo>
                  <a:pt x="104" y="160"/>
                </a:lnTo>
                <a:lnTo>
                  <a:pt x="112" y="154"/>
                </a:lnTo>
                <a:lnTo>
                  <a:pt x="107" y="152"/>
                </a:lnTo>
                <a:lnTo>
                  <a:pt x="104" y="155"/>
                </a:lnTo>
                <a:lnTo>
                  <a:pt x="100" y="154"/>
                </a:lnTo>
                <a:lnTo>
                  <a:pt x="100" y="149"/>
                </a:lnTo>
                <a:lnTo>
                  <a:pt x="90" y="148"/>
                </a:lnTo>
                <a:lnTo>
                  <a:pt x="90" y="146"/>
                </a:lnTo>
                <a:lnTo>
                  <a:pt x="82" y="146"/>
                </a:lnTo>
                <a:lnTo>
                  <a:pt x="85" y="141"/>
                </a:lnTo>
                <a:lnTo>
                  <a:pt x="88" y="142"/>
                </a:lnTo>
                <a:lnTo>
                  <a:pt x="91" y="136"/>
                </a:lnTo>
                <a:lnTo>
                  <a:pt x="87" y="133"/>
                </a:lnTo>
                <a:lnTo>
                  <a:pt x="87" y="130"/>
                </a:lnTo>
                <a:lnTo>
                  <a:pt x="85" y="129"/>
                </a:lnTo>
                <a:lnTo>
                  <a:pt x="84" y="126"/>
                </a:lnTo>
                <a:lnTo>
                  <a:pt x="80" y="126"/>
                </a:lnTo>
                <a:lnTo>
                  <a:pt x="72" y="129"/>
                </a:lnTo>
                <a:lnTo>
                  <a:pt x="66" y="129"/>
                </a:lnTo>
                <a:lnTo>
                  <a:pt x="62" y="124"/>
                </a:lnTo>
                <a:lnTo>
                  <a:pt x="63" y="123"/>
                </a:lnTo>
                <a:lnTo>
                  <a:pt x="66" y="121"/>
                </a:lnTo>
                <a:lnTo>
                  <a:pt x="75" y="120"/>
                </a:lnTo>
                <a:lnTo>
                  <a:pt x="75" y="119"/>
                </a:lnTo>
                <a:lnTo>
                  <a:pt x="66" y="117"/>
                </a:lnTo>
                <a:lnTo>
                  <a:pt x="65" y="114"/>
                </a:lnTo>
                <a:lnTo>
                  <a:pt x="62" y="108"/>
                </a:lnTo>
                <a:lnTo>
                  <a:pt x="61" y="108"/>
                </a:lnTo>
                <a:lnTo>
                  <a:pt x="58" y="110"/>
                </a:lnTo>
                <a:lnTo>
                  <a:pt x="56" y="108"/>
                </a:lnTo>
                <a:lnTo>
                  <a:pt x="52" y="108"/>
                </a:lnTo>
                <a:lnTo>
                  <a:pt x="50" y="101"/>
                </a:lnTo>
                <a:lnTo>
                  <a:pt x="47" y="97"/>
                </a:lnTo>
                <a:lnTo>
                  <a:pt x="44" y="95"/>
                </a:lnTo>
                <a:lnTo>
                  <a:pt x="44" y="92"/>
                </a:lnTo>
                <a:lnTo>
                  <a:pt x="43" y="88"/>
                </a:lnTo>
                <a:lnTo>
                  <a:pt x="53" y="76"/>
                </a:lnTo>
                <a:lnTo>
                  <a:pt x="55" y="75"/>
                </a:lnTo>
                <a:lnTo>
                  <a:pt x="53" y="73"/>
                </a:lnTo>
                <a:lnTo>
                  <a:pt x="50" y="70"/>
                </a:lnTo>
                <a:lnTo>
                  <a:pt x="47" y="70"/>
                </a:lnTo>
                <a:lnTo>
                  <a:pt x="43" y="69"/>
                </a:lnTo>
                <a:lnTo>
                  <a:pt x="40" y="66"/>
                </a:lnTo>
                <a:lnTo>
                  <a:pt x="40" y="63"/>
                </a:lnTo>
                <a:lnTo>
                  <a:pt x="25" y="51"/>
                </a:lnTo>
                <a:lnTo>
                  <a:pt x="21" y="50"/>
                </a:lnTo>
                <a:lnTo>
                  <a:pt x="18" y="45"/>
                </a:lnTo>
                <a:lnTo>
                  <a:pt x="18" y="37"/>
                </a:lnTo>
                <a:lnTo>
                  <a:pt x="18" y="29"/>
                </a:lnTo>
                <a:lnTo>
                  <a:pt x="15" y="26"/>
                </a:lnTo>
                <a:lnTo>
                  <a:pt x="17" y="26"/>
                </a:lnTo>
                <a:lnTo>
                  <a:pt x="17" y="10"/>
                </a:lnTo>
                <a:lnTo>
                  <a:pt x="6" y="9"/>
                </a:lnTo>
                <a:lnTo>
                  <a:pt x="2" y="9"/>
                </a:lnTo>
                <a:lnTo>
                  <a:pt x="0" y="7"/>
                </a:lnTo>
                <a:lnTo>
                  <a:pt x="0" y="6"/>
                </a:lnTo>
                <a:lnTo>
                  <a:pt x="3" y="3"/>
                </a:lnTo>
                <a:lnTo>
                  <a:pt x="6" y="1"/>
                </a:lnTo>
                <a:lnTo>
                  <a:pt x="9" y="0"/>
                </a:lnTo>
                <a:lnTo>
                  <a:pt x="11" y="0"/>
                </a:lnTo>
                <a:lnTo>
                  <a:pt x="12" y="0"/>
                </a:lnTo>
                <a:lnTo>
                  <a:pt x="14" y="1"/>
                </a:lnTo>
                <a:lnTo>
                  <a:pt x="17" y="1"/>
                </a:lnTo>
                <a:lnTo>
                  <a:pt x="18" y="4"/>
                </a:lnTo>
                <a:lnTo>
                  <a:pt x="19" y="4"/>
                </a:lnTo>
                <a:lnTo>
                  <a:pt x="21" y="6"/>
                </a:lnTo>
                <a:lnTo>
                  <a:pt x="21" y="7"/>
                </a:lnTo>
                <a:lnTo>
                  <a:pt x="19" y="10"/>
                </a:lnTo>
                <a:lnTo>
                  <a:pt x="21" y="12"/>
                </a:lnTo>
                <a:lnTo>
                  <a:pt x="22" y="12"/>
                </a:lnTo>
                <a:lnTo>
                  <a:pt x="30" y="12"/>
                </a:lnTo>
                <a:lnTo>
                  <a:pt x="31" y="13"/>
                </a:lnTo>
                <a:lnTo>
                  <a:pt x="33" y="12"/>
                </a:lnTo>
                <a:lnTo>
                  <a:pt x="34" y="13"/>
                </a:lnTo>
                <a:lnTo>
                  <a:pt x="34" y="15"/>
                </a:lnTo>
                <a:lnTo>
                  <a:pt x="40" y="15"/>
                </a:lnTo>
                <a:lnTo>
                  <a:pt x="40" y="16"/>
                </a:lnTo>
                <a:lnTo>
                  <a:pt x="46" y="16"/>
                </a:lnTo>
                <a:lnTo>
                  <a:pt x="49" y="17"/>
                </a:lnTo>
                <a:lnTo>
                  <a:pt x="52" y="20"/>
                </a:lnTo>
                <a:lnTo>
                  <a:pt x="55" y="20"/>
                </a:lnTo>
                <a:lnTo>
                  <a:pt x="56" y="19"/>
                </a:lnTo>
                <a:lnTo>
                  <a:pt x="59" y="16"/>
                </a:lnTo>
                <a:lnTo>
                  <a:pt x="62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7" name="Freeform 262"/>
          <p:cNvSpPr>
            <a:spLocks/>
          </p:cNvSpPr>
          <p:nvPr/>
        </p:nvSpPr>
        <p:spPr bwMode="auto">
          <a:xfrm rot="21334256">
            <a:off x="20402002" y="2798524"/>
            <a:ext cx="1109581" cy="614089"/>
          </a:xfrm>
          <a:custGeom>
            <a:avLst/>
            <a:gdLst>
              <a:gd name="T0" fmla="*/ 2147483647 w 270"/>
              <a:gd name="T1" fmla="*/ 2147483647 h 225"/>
              <a:gd name="T2" fmla="*/ 2147483647 w 270"/>
              <a:gd name="T3" fmla="*/ 2147483647 h 225"/>
              <a:gd name="T4" fmla="*/ 2147483647 w 270"/>
              <a:gd name="T5" fmla="*/ 2147483647 h 225"/>
              <a:gd name="T6" fmla="*/ 2147483647 w 270"/>
              <a:gd name="T7" fmla="*/ 2147483647 h 225"/>
              <a:gd name="T8" fmla="*/ 2147483647 w 270"/>
              <a:gd name="T9" fmla="*/ 2147483647 h 225"/>
              <a:gd name="T10" fmla="*/ 2147483647 w 270"/>
              <a:gd name="T11" fmla="*/ 2147483647 h 225"/>
              <a:gd name="T12" fmla="*/ 2147483647 w 270"/>
              <a:gd name="T13" fmla="*/ 2147483647 h 225"/>
              <a:gd name="T14" fmla="*/ 2147483647 w 270"/>
              <a:gd name="T15" fmla="*/ 2147483647 h 225"/>
              <a:gd name="T16" fmla="*/ 2147483647 w 270"/>
              <a:gd name="T17" fmla="*/ 2147483647 h 225"/>
              <a:gd name="T18" fmla="*/ 2147483647 w 270"/>
              <a:gd name="T19" fmla="*/ 2147483647 h 225"/>
              <a:gd name="T20" fmla="*/ 2147483647 w 270"/>
              <a:gd name="T21" fmla="*/ 2147483647 h 225"/>
              <a:gd name="T22" fmla="*/ 2147483647 w 270"/>
              <a:gd name="T23" fmla="*/ 2147483647 h 225"/>
              <a:gd name="T24" fmla="*/ 2147483647 w 270"/>
              <a:gd name="T25" fmla="*/ 2147483647 h 225"/>
              <a:gd name="T26" fmla="*/ 2147483647 w 270"/>
              <a:gd name="T27" fmla="*/ 2147483647 h 225"/>
              <a:gd name="T28" fmla="*/ 2147483647 w 270"/>
              <a:gd name="T29" fmla="*/ 2147483647 h 225"/>
              <a:gd name="T30" fmla="*/ 2147483647 w 270"/>
              <a:gd name="T31" fmla="*/ 2147483647 h 225"/>
              <a:gd name="T32" fmla="*/ 2147483647 w 270"/>
              <a:gd name="T33" fmla="*/ 2147483647 h 225"/>
              <a:gd name="T34" fmla="*/ 2147483647 w 270"/>
              <a:gd name="T35" fmla="*/ 2147483647 h 225"/>
              <a:gd name="T36" fmla="*/ 2147483647 w 270"/>
              <a:gd name="T37" fmla="*/ 2147483647 h 225"/>
              <a:gd name="T38" fmla="*/ 2147483647 w 270"/>
              <a:gd name="T39" fmla="*/ 2147483647 h 225"/>
              <a:gd name="T40" fmla="*/ 2147483647 w 270"/>
              <a:gd name="T41" fmla="*/ 2147483647 h 225"/>
              <a:gd name="T42" fmla="*/ 2147483647 w 270"/>
              <a:gd name="T43" fmla="*/ 2147483647 h 225"/>
              <a:gd name="T44" fmla="*/ 2147483647 w 270"/>
              <a:gd name="T45" fmla="*/ 2147483647 h 225"/>
              <a:gd name="T46" fmla="*/ 2147483647 w 270"/>
              <a:gd name="T47" fmla="*/ 2147483647 h 225"/>
              <a:gd name="T48" fmla="*/ 2147483647 w 270"/>
              <a:gd name="T49" fmla="*/ 2147483647 h 225"/>
              <a:gd name="T50" fmla="*/ 2147483647 w 270"/>
              <a:gd name="T51" fmla="*/ 2147483647 h 225"/>
              <a:gd name="T52" fmla="*/ 2147483647 w 270"/>
              <a:gd name="T53" fmla="*/ 2147483647 h 225"/>
              <a:gd name="T54" fmla="*/ 2147483647 w 270"/>
              <a:gd name="T55" fmla="*/ 2147483647 h 225"/>
              <a:gd name="T56" fmla="*/ 2147483647 w 270"/>
              <a:gd name="T57" fmla="*/ 2147483647 h 225"/>
              <a:gd name="T58" fmla="*/ 2147483647 w 270"/>
              <a:gd name="T59" fmla="*/ 2147483647 h 225"/>
              <a:gd name="T60" fmla="*/ 2147483647 w 270"/>
              <a:gd name="T61" fmla="*/ 2147483647 h 225"/>
              <a:gd name="T62" fmla="*/ 2147483647 w 270"/>
              <a:gd name="T63" fmla="*/ 2147483647 h 225"/>
              <a:gd name="T64" fmla="*/ 2147483647 w 270"/>
              <a:gd name="T65" fmla="*/ 2147483647 h 225"/>
              <a:gd name="T66" fmla="*/ 2147483647 w 270"/>
              <a:gd name="T67" fmla="*/ 2147483647 h 225"/>
              <a:gd name="T68" fmla="*/ 2147483647 w 270"/>
              <a:gd name="T69" fmla="*/ 2147483647 h 225"/>
              <a:gd name="T70" fmla="*/ 2147483647 w 270"/>
              <a:gd name="T71" fmla="*/ 2147483647 h 225"/>
              <a:gd name="T72" fmla="*/ 2147483647 w 270"/>
              <a:gd name="T73" fmla="*/ 2147483647 h 225"/>
              <a:gd name="T74" fmla="*/ 2147483647 w 270"/>
              <a:gd name="T75" fmla="*/ 2147483647 h 225"/>
              <a:gd name="T76" fmla="*/ 2147483647 w 270"/>
              <a:gd name="T77" fmla="*/ 2147483647 h 225"/>
              <a:gd name="T78" fmla="*/ 2147483647 w 270"/>
              <a:gd name="T79" fmla="*/ 2147483647 h 225"/>
              <a:gd name="T80" fmla="*/ 2147483647 w 270"/>
              <a:gd name="T81" fmla="*/ 2147483647 h 225"/>
              <a:gd name="T82" fmla="*/ 2147483647 w 270"/>
              <a:gd name="T83" fmla="*/ 2147483647 h 225"/>
              <a:gd name="T84" fmla="*/ 2147483647 w 270"/>
              <a:gd name="T85" fmla="*/ 2147483647 h 225"/>
              <a:gd name="T86" fmla="*/ 2147483647 w 270"/>
              <a:gd name="T87" fmla="*/ 2147483647 h 225"/>
              <a:gd name="T88" fmla="*/ 2147483647 w 270"/>
              <a:gd name="T89" fmla="*/ 2147483647 h 225"/>
              <a:gd name="T90" fmla="*/ 2147483647 w 270"/>
              <a:gd name="T91" fmla="*/ 2147483647 h 225"/>
              <a:gd name="T92" fmla="*/ 2147483647 w 270"/>
              <a:gd name="T93" fmla="*/ 2147483647 h 225"/>
              <a:gd name="T94" fmla="*/ 2147483647 w 270"/>
              <a:gd name="T95" fmla="*/ 2147483647 h 225"/>
              <a:gd name="T96" fmla="*/ 2147483647 w 270"/>
              <a:gd name="T97" fmla="*/ 2147483647 h 225"/>
              <a:gd name="T98" fmla="*/ 2147483647 w 270"/>
              <a:gd name="T99" fmla="*/ 2147483647 h 225"/>
              <a:gd name="T100" fmla="*/ 2147483647 w 270"/>
              <a:gd name="T101" fmla="*/ 2147483647 h 225"/>
              <a:gd name="T102" fmla="*/ 2147483647 w 270"/>
              <a:gd name="T103" fmla="*/ 2147483647 h 225"/>
              <a:gd name="T104" fmla="*/ 0 w 270"/>
              <a:gd name="T105" fmla="*/ 2147483647 h 225"/>
              <a:gd name="T106" fmla="*/ 2147483647 w 270"/>
              <a:gd name="T107" fmla="*/ 2147483647 h 225"/>
              <a:gd name="T108" fmla="*/ 2147483647 w 270"/>
              <a:gd name="T109" fmla="*/ 2147483647 h 225"/>
              <a:gd name="T110" fmla="*/ 2147483647 w 270"/>
              <a:gd name="T111" fmla="*/ 2147483647 h 225"/>
              <a:gd name="T112" fmla="*/ 2147483647 w 270"/>
              <a:gd name="T113" fmla="*/ 2147483647 h 2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70"/>
              <a:gd name="T172" fmla="*/ 0 h 225"/>
              <a:gd name="T173" fmla="*/ 270 w 270"/>
              <a:gd name="T174" fmla="*/ 225 h 22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70" h="225">
                <a:moveTo>
                  <a:pt x="84" y="13"/>
                </a:moveTo>
                <a:lnTo>
                  <a:pt x="87" y="14"/>
                </a:lnTo>
                <a:lnTo>
                  <a:pt x="85" y="17"/>
                </a:lnTo>
                <a:lnTo>
                  <a:pt x="98" y="25"/>
                </a:lnTo>
                <a:lnTo>
                  <a:pt x="97" y="28"/>
                </a:lnTo>
                <a:lnTo>
                  <a:pt x="103" y="32"/>
                </a:lnTo>
                <a:lnTo>
                  <a:pt x="104" y="31"/>
                </a:lnTo>
                <a:lnTo>
                  <a:pt x="107" y="32"/>
                </a:lnTo>
                <a:lnTo>
                  <a:pt x="115" y="20"/>
                </a:lnTo>
                <a:lnTo>
                  <a:pt x="116" y="19"/>
                </a:lnTo>
                <a:lnTo>
                  <a:pt x="120" y="22"/>
                </a:lnTo>
                <a:lnTo>
                  <a:pt x="125" y="17"/>
                </a:lnTo>
                <a:lnTo>
                  <a:pt x="144" y="29"/>
                </a:lnTo>
                <a:lnTo>
                  <a:pt x="138" y="39"/>
                </a:lnTo>
                <a:lnTo>
                  <a:pt x="154" y="48"/>
                </a:lnTo>
                <a:lnTo>
                  <a:pt x="161" y="35"/>
                </a:lnTo>
                <a:lnTo>
                  <a:pt x="166" y="36"/>
                </a:lnTo>
                <a:lnTo>
                  <a:pt x="164" y="39"/>
                </a:lnTo>
                <a:lnTo>
                  <a:pt x="179" y="48"/>
                </a:lnTo>
                <a:lnTo>
                  <a:pt x="176" y="51"/>
                </a:lnTo>
                <a:lnTo>
                  <a:pt x="185" y="58"/>
                </a:lnTo>
                <a:lnTo>
                  <a:pt x="188" y="56"/>
                </a:lnTo>
                <a:lnTo>
                  <a:pt x="198" y="66"/>
                </a:lnTo>
                <a:lnTo>
                  <a:pt x="195" y="69"/>
                </a:lnTo>
                <a:lnTo>
                  <a:pt x="202" y="77"/>
                </a:lnTo>
                <a:lnTo>
                  <a:pt x="207" y="73"/>
                </a:lnTo>
                <a:lnTo>
                  <a:pt x="211" y="80"/>
                </a:lnTo>
                <a:lnTo>
                  <a:pt x="214" y="79"/>
                </a:lnTo>
                <a:lnTo>
                  <a:pt x="219" y="83"/>
                </a:lnTo>
                <a:lnTo>
                  <a:pt x="192" y="105"/>
                </a:lnTo>
                <a:lnTo>
                  <a:pt x="207" y="124"/>
                </a:lnTo>
                <a:lnTo>
                  <a:pt x="211" y="123"/>
                </a:lnTo>
                <a:lnTo>
                  <a:pt x="221" y="111"/>
                </a:lnTo>
                <a:lnTo>
                  <a:pt x="226" y="116"/>
                </a:lnTo>
                <a:lnTo>
                  <a:pt x="238" y="108"/>
                </a:lnTo>
                <a:lnTo>
                  <a:pt x="242" y="113"/>
                </a:lnTo>
                <a:lnTo>
                  <a:pt x="239" y="116"/>
                </a:lnTo>
                <a:lnTo>
                  <a:pt x="241" y="117"/>
                </a:lnTo>
                <a:lnTo>
                  <a:pt x="238" y="129"/>
                </a:lnTo>
                <a:lnTo>
                  <a:pt x="239" y="132"/>
                </a:lnTo>
                <a:lnTo>
                  <a:pt x="238" y="135"/>
                </a:lnTo>
                <a:lnTo>
                  <a:pt x="236" y="136"/>
                </a:lnTo>
                <a:lnTo>
                  <a:pt x="236" y="148"/>
                </a:lnTo>
                <a:lnTo>
                  <a:pt x="239" y="154"/>
                </a:lnTo>
                <a:lnTo>
                  <a:pt x="245" y="158"/>
                </a:lnTo>
                <a:lnTo>
                  <a:pt x="246" y="161"/>
                </a:lnTo>
                <a:lnTo>
                  <a:pt x="254" y="164"/>
                </a:lnTo>
                <a:lnTo>
                  <a:pt x="255" y="170"/>
                </a:lnTo>
                <a:lnTo>
                  <a:pt x="258" y="173"/>
                </a:lnTo>
                <a:lnTo>
                  <a:pt x="265" y="176"/>
                </a:lnTo>
                <a:lnTo>
                  <a:pt x="270" y="189"/>
                </a:lnTo>
                <a:lnTo>
                  <a:pt x="255" y="196"/>
                </a:lnTo>
                <a:lnTo>
                  <a:pt x="260" y="206"/>
                </a:lnTo>
                <a:lnTo>
                  <a:pt x="264" y="203"/>
                </a:lnTo>
                <a:lnTo>
                  <a:pt x="265" y="208"/>
                </a:lnTo>
                <a:lnTo>
                  <a:pt x="261" y="211"/>
                </a:lnTo>
                <a:lnTo>
                  <a:pt x="263" y="214"/>
                </a:lnTo>
                <a:lnTo>
                  <a:pt x="258" y="215"/>
                </a:lnTo>
                <a:lnTo>
                  <a:pt x="257" y="212"/>
                </a:lnTo>
                <a:lnTo>
                  <a:pt x="254" y="214"/>
                </a:lnTo>
                <a:lnTo>
                  <a:pt x="246" y="201"/>
                </a:lnTo>
                <a:lnTo>
                  <a:pt x="235" y="205"/>
                </a:lnTo>
                <a:lnTo>
                  <a:pt x="227" y="189"/>
                </a:lnTo>
                <a:lnTo>
                  <a:pt x="205" y="198"/>
                </a:lnTo>
                <a:lnTo>
                  <a:pt x="210" y="201"/>
                </a:lnTo>
                <a:lnTo>
                  <a:pt x="211" y="203"/>
                </a:lnTo>
                <a:lnTo>
                  <a:pt x="183" y="214"/>
                </a:lnTo>
                <a:lnTo>
                  <a:pt x="182" y="208"/>
                </a:lnTo>
                <a:lnTo>
                  <a:pt x="175" y="209"/>
                </a:lnTo>
                <a:lnTo>
                  <a:pt x="173" y="214"/>
                </a:lnTo>
                <a:lnTo>
                  <a:pt x="172" y="220"/>
                </a:lnTo>
                <a:lnTo>
                  <a:pt x="170" y="224"/>
                </a:lnTo>
                <a:lnTo>
                  <a:pt x="160" y="225"/>
                </a:lnTo>
                <a:lnTo>
                  <a:pt x="160" y="223"/>
                </a:lnTo>
                <a:lnTo>
                  <a:pt x="160" y="220"/>
                </a:lnTo>
                <a:lnTo>
                  <a:pt x="158" y="218"/>
                </a:lnTo>
                <a:lnTo>
                  <a:pt x="158" y="217"/>
                </a:lnTo>
                <a:lnTo>
                  <a:pt x="157" y="214"/>
                </a:lnTo>
                <a:lnTo>
                  <a:pt x="157" y="211"/>
                </a:lnTo>
                <a:lnTo>
                  <a:pt x="156" y="206"/>
                </a:lnTo>
                <a:lnTo>
                  <a:pt x="154" y="203"/>
                </a:lnTo>
                <a:lnTo>
                  <a:pt x="154" y="201"/>
                </a:lnTo>
                <a:lnTo>
                  <a:pt x="154" y="195"/>
                </a:lnTo>
                <a:lnTo>
                  <a:pt x="154" y="189"/>
                </a:lnTo>
                <a:lnTo>
                  <a:pt x="153" y="187"/>
                </a:lnTo>
                <a:lnTo>
                  <a:pt x="153" y="186"/>
                </a:lnTo>
                <a:lnTo>
                  <a:pt x="153" y="184"/>
                </a:lnTo>
                <a:lnTo>
                  <a:pt x="153" y="183"/>
                </a:lnTo>
                <a:lnTo>
                  <a:pt x="151" y="180"/>
                </a:lnTo>
                <a:lnTo>
                  <a:pt x="150" y="179"/>
                </a:lnTo>
                <a:lnTo>
                  <a:pt x="148" y="179"/>
                </a:lnTo>
                <a:lnTo>
                  <a:pt x="148" y="177"/>
                </a:lnTo>
                <a:lnTo>
                  <a:pt x="147" y="176"/>
                </a:lnTo>
                <a:lnTo>
                  <a:pt x="145" y="174"/>
                </a:lnTo>
                <a:lnTo>
                  <a:pt x="145" y="171"/>
                </a:lnTo>
                <a:lnTo>
                  <a:pt x="144" y="165"/>
                </a:lnTo>
                <a:lnTo>
                  <a:pt x="145" y="160"/>
                </a:lnTo>
                <a:lnTo>
                  <a:pt x="144" y="157"/>
                </a:lnTo>
                <a:lnTo>
                  <a:pt x="144" y="155"/>
                </a:lnTo>
                <a:lnTo>
                  <a:pt x="142" y="154"/>
                </a:lnTo>
                <a:lnTo>
                  <a:pt x="138" y="148"/>
                </a:lnTo>
                <a:lnTo>
                  <a:pt x="135" y="143"/>
                </a:lnTo>
                <a:lnTo>
                  <a:pt x="135" y="142"/>
                </a:lnTo>
                <a:lnTo>
                  <a:pt x="132" y="139"/>
                </a:lnTo>
                <a:lnTo>
                  <a:pt x="131" y="138"/>
                </a:lnTo>
                <a:lnTo>
                  <a:pt x="131" y="129"/>
                </a:lnTo>
                <a:lnTo>
                  <a:pt x="126" y="123"/>
                </a:lnTo>
                <a:lnTo>
                  <a:pt x="125" y="121"/>
                </a:lnTo>
                <a:lnTo>
                  <a:pt x="123" y="120"/>
                </a:lnTo>
                <a:lnTo>
                  <a:pt x="122" y="119"/>
                </a:lnTo>
                <a:lnTo>
                  <a:pt x="120" y="117"/>
                </a:lnTo>
                <a:lnTo>
                  <a:pt x="117" y="116"/>
                </a:lnTo>
                <a:lnTo>
                  <a:pt x="115" y="117"/>
                </a:lnTo>
                <a:lnTo>
                  <a:pt x="113" y="116"/>
                </a:lnTo>
                <a:lnTo>
                  <a:pt x="109" y="113"/>
                </a:lnTo>
                <a:lnTo>
                  <a:pt x="107" y="110"/>
                </a:lnTo>
                <a:lnTo>
                  <a:pt x="107" y="108"/>
                </a:lnTo>
                <a:lnTo>
                  <a:pt x="106" y="107"/>
                </a:lnTo>
                <a:lnTo>
                  <a:pt x="104" y="105"/>
                </a:lnTo>
                <a:lnTo>
                  <a:pt x="100" y="102"/>
                </a:lnTo>
                <a:lnTo>
                  <a:pt x="98" y="102"/>
                </a:lnTo>
                <a:lnTo>
                  <a:pt x="98" y="99"/>
                </a:lnTo>
                <a:lnTo>
                  <a:pt x="97" y="98"/>
                </a:lnTo>
                <a:lnTo>
                  <a:pt x="98" y="95"/>
                </a:lnTo>
                <a:lnTo>
                  <a:pt x="97" y="94"/>
                </a:lnTo>
                <a:lnTo>
                  <a:pt x="97" y="92"/>
                </a:lnTo>
                <a:lnTo>
                  <a:pt x="94" y="89"/>
                </a:lnTo>
                <a:lnTo>
                  <a:pt x="93" y="89"/>
                </a:lnTo>
                <a:lnTo>
                  <a:pt x="93" y="88"/>
                </a:lnTo>
                <a:lnTo>
                  <a:pt x="93" y="86"/>
                </a:lnTo>
                <a:lnTo>
                  <a:pt x="91" y="85"/>
                </a:lnTo>
                <a:lnTo>
                  <a:pt x="88" y="85"/>
                </a:lnTo>
                <a:lnTo>
                  <a:pt x="88" y="82"/>
                </a:lnTo>
                <a:lnTo>
                  <a:pt x="87" y="82"/>
                </a:lnTo>
                <a:lnTo>
                  <a:pt x="87" y="80"/>
                </a:lnTo>
                <a:lnTo>
                  <a:pt x="84" y="80"/>
                </a:lnTo>
                <a:lnTo>
                  <a:pt x="82" y="82"/>
                </a:lnTo>
                <a:lnTo>
                  <a:pt x="81" y="80"/>
                </a:lnTo>
                <a:lnTo>
                  <a:pt x="81" y="79"/>
                </a:lnTo>
                <a:lnTo>
                  <a:pt x="81" y="76"/>
                </a:lnTo>
                <a:lnTo>
                  <a:pt x="79" y="75"/>
                </a:lnTo>
                <a:lnTo>
                  <a:pt x="78" y="75"/>
                </a:lnTo>
                <a:lnTo>
                  <a:pt x="78" y="73"/>
                </a:lnTo>
                <a:lnTo>
                  <a:pt x="78" y="72"/>
                </a:lnTo>
                <a:lnTo>
                  <a:pt x="78" y="70"/>
                </a:lnTo>
                <a:lnTo>
                  <a:pt x="76" y="70"/>
                </a:lnTo>
                <a:lnTo>
                  <a:pt x="75" y="70"/>
                </a:lnTo>
                <a:lnTo>
                  <a:pt x="73" y="70"/>
                </a:lnTo>
                <a:lnTo>
                  <a:pt x="72" y="72"/>
                </a:lnTo>
                <a:lnTo>
                  <a:pt x="71" y="72"/>
                </a:lnTo>
                <a:lnTo>
                  <a:pt x="71" y="70"/>
                </a:lnTo>
                <a:lnTo>
                  <a:pt x="71" y="69"/>
                </a:lnTo>
                <a:lnTo>
                  <a:pt x="69" y="67"/>
                </a:lnTo>
                <a:lnTo>
                  <a:pt x="68" y="67"/>
                </a:lnTo>
                <a:lnTo>
                  <a:pt x="66" y="69"/>
                </a:lnTo>
                <a:lnTo>
                  <a:pt x="65" y="69"/>
                </a:lnTo>
                <a:lnTo>
                  <a:pt x="63" y="66"/>
                </a:lnTo>
                <a:lnTo>
                  <a:pt x="62" y="64"/>
                </a:lnTo>
                <a:lnTo>
                  <a:pt x="62" y="63"/>
                </a:lnTo>
                <a:lnTo>
                  <a:pt x="62" y="61"/>
                </a:lnTo>
                <a:lnTo>
                  <a:pt x="60" y="60"/>
                </a:lnTo>
                <a:lnTo>
                  <a:pt x="59" y="60"/>
                </a:lnTo>
                <a:lnTo>
                  <a:pt x="60" y="58"/>
                </a:lnTo>
                <a:lnTo>
                  <a:pt x="62" y="58"/>
                </a:lnTo>
                <a:lnTo>
                  <a:pt x="62" y="57"/>
                </a:lnTo>
                <a:lnTo>
                  <a:pt x="62" y="56"/>
                </a:lnTo>
                <a:lnTo>
                  <a:pt x="60" y="53"/>
                </a:lnTo>
                <a:lnTo>
                  <a:pt x="60" y="51"/>
                </a:lnTo>
                <a:lnTo>
                  <a:pt x="59" y="48"/>
                </a:lnTo>
                <a:lnTo>
                  <a:pt x="57" y="48"/>
                </a:lnTo>
                <a:lnTo>
                  <a:pt x="53" y="48"/>
                </a:lnTo>
                <a:lnTo>
                  <a:pt x="50" y="51"/>
                </a:lnTo>
                <a:lnTo>
                  <a:pt x="49" y="51"/>
                </a:lnTo>
                <a:lnTo>
                  <a:pt x="49" y="50"/>
                </a:lnTo>
                <a:lnTo>
                  <a:pt x="49" y="47"/>
                </a:lnTo>
                <a:lnTo>
                  <a:pt x="47" y="45"/>
                </a:lnTo>
                <a:lnTo>
                  <a:pt x="46" y="42"/>
                </a:lnTo>
                <a:lnTo>
                  <a:pt x="44" y="42"/>
                </a:lnTo>
                <a:lnTo>
                  <a:pt x="43" y="42"/>
                </a:lnTo>
                <a:lnTo>
                  <a:pt x="41" y="42"/>
                </a:lnTo>
                <a:lnTo>
                  <a:pt x="38" y="42"/>
                </a:lnTo>
                <a:lnTo>
                  <a:pt x="34" y="41"/>
                </a:lnTo>
                <a:lnTo>
                  <a:pt x="31" y="39"/>
                </a:lnTo>
                <a:lnTo>
                  <a:pt x="30" y="38"/>
                </a:lnTo>
                <a:lnTo>
                  <a:pt x="28" y="36"/>
                </a:lnTo>
                <a:lnTo>
                  <a:pt x="27" y="36"/>
                </a:lnTo>
                <a:lnTo>
                  <a:pt x="25" y="36"/>
                </a:lnTo>
                <a:lnTo>
                  <a:pt x="24" y="39"/>
                </a:lnTo>
                <a:lnTo>
                  <a:pt x="22" y="41"/>
                </a:lnTo>
                <a:lnTo>
                  <a:pt x="21" y="41"/>
                </a:lnTo>
                <a:lnTo>
                  <a:pt x="18" y="41"/>
                </a:lnTo>
                <a:lnTo>
                  <a:pt x="16" y="42"/>
                </a:lnTo>
                <a:lnTo>
                  <a:pt x="15" y="41"/>
                </a:lnTo>
                <a:lnTo>
                  <a:pt x="13" y="41"/>
                </a:lnTo>
                <a:lnTo>
                  <a:pt x="12" y="41"/>
                </a:lnTo>
                <a:lnTo>
                  <a:pt x="10" y="41"/>
                </a:lnTo>
                <a:lnTo>
                  <a:pt x="6" y="42"/>
                </a:lnTo>
                <a:lnTo>
                  <a:pt x="3" y="42"/>
                </a:lnTo>
                <a:lnTo>
                  <a:pt x="3" y="45"/>
                </a:lnTo>
                <a:lnTo>
                  <a:pt x="2" y="45"/>
                </a:lnTo>
                <a:lnTo>
                  <a:pt x="0" y="45"/>
                </a:lnTo>
                <a:lnTo>
                  <a:pt x="6" y="34"/>
                </a:lnTo>
                <a:lnTo>
                  <a:pt x="3" y="32"/>
                </a:lnTo>
                <a:lnTo>
                  <a:pt x="15" y="13"/>
                </a:lnTo>
                <a:lnTo>
                  <a:pt x="16" y="10"/>
                </a:lnTo>
                <a:lnTo>
                  <a:pt x="19" y="12"/>
                </a:lnTo>
                <a:lnTo>
                  <a:pt x="21" y="9"/>
                </a:lnTo>
                <a:lnTo>
                  <a:pt x="31" y="13"/>
                </a:lnTo>
                <a:lnTo>
                  <a:pt x="32" y="10"/>
                </a:lnTo>
                <a:lnTo>
                  <a:pt x="47" y="17"/>
                </a:lnTo>
                <a:lnTo>
                  <a:pt x="51" y="12"/>
                </a:lnTo>
                <a:lnTo>
                  <a:pt x="49" y="9"/>
                </a:lnTo>
                <a:lnTo>
                  <a:pt x="50" y="6"/>
                </a:lnTo>
                <a:lnTo>
                  <a:pt x="53" y="7"/>
                </a:lnTo>
                <a:lnTo>
                  <a:pt x="59" y="0"/>
                </a:lnTo>
                <a:lnTo>
                  <a:pt x="63" y="3"/>
                </a:lnTo>
                <a:lnTo>
                  <a:pt x="63" y="6"/>
                </a:lnTo>
                <a:lnTo>
                  <a:pt x="82" y="16"/>
                </a:lnTo>
                <a:lnTo>
                  <a:pt x="84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8" name="Freeform 263"/>
          <p:cNvSpPr>
            <a:spLocks/>
          </p:cNvSpPr>
          <p:nvPr/>
        </p:nvSpPr>
        <p:spPr bwMode="auto">
          <a:xfrm rot="21334256">
            <a:off x="19315928" y="981100"/>
            <a:ext cx="1069233" cy="590985"/>
          </a:xfrm>
          <a:custGeom>
            <a:avLst/>
            <a:gdLst>
              <a:gd name="T0" fmla="*/ 2147483647 w 260"/>
              <a:gd name="T1" fmla="*/ 2147483647 h 216"/>
              <a:gd name="T2" fmla="*/ 2147483647 w 260"/>
              <a:gd name="T3" fmla="*/ 2147483647 h 216"/>
              <a:gd name="T4" fmla="*/ 2147483647 w 260"/>
              <a:gd name="T5" fmla="*/ 2147483647 h 216"/>
              <a:gd name="T6" fmla="*/ 2147483647 w 260"/>
              <a:gd name="T7" fmla="*/ 2147483647 h 216"/>
              <a:gd name="T8" fmla="*/ 2147483647 w 260"/>
              <a:gd name="T9" fmla="*/ 2147483647 h 216"/>
              <a:gd name="T10" fmla="*/ 2147483647 w 260"/>
              <a:gd name="T11" fmla="*/ 2147483647 h 216"/>
              <a:gd name="T12" fmla="*/ 2147483647 w 260"/>
              <a:gd name="T13" fmla="*/ 2147483647 h 216"/>
              <a:gd name="T14" fmla="*/ 2147483647 w 260"/>
              <a:gd name="T15" fmla="*/ 2147483647 h 216"/>
              <a:gd name="T16" fmla="*/ 2147483647 w 260"/>
              <a:gd name="T17" fmla="*/ 2147483647 h 216"/>
              <a:gd name="T18" fmla="*/ 2147483647 w 260"/>
              <a:gd name="T19" fmla="*/ 2147483647 h 216"/>
              <a:gd name="T20" fmla="*/ 2147483647 w 260"/>
              <a:gd name="T21" fmla="*/ 2147483647 h 216"/>
              <a:gd name="T22" fmla="*/ 2147483647 w 260"/>
              <a:gd name="T23" fmla="*/ 2147483647 h 216"/>
              <a:gd name="T24" fmla="*/ 2147483647 w 260"/>
              <a:gd name="T25" fmla="*/ 2147483647 h 216"/>
              <a:gd name="T26" fmla="*/ 2147483647 w 260"/>
              <a:gd name="T27" fmla="*/ 2147483647 h 216"/>
              <a:gd name="T28" fmla="*/ 2147483647 w 260"/>
              <a:gd name="T29" fmla="*/ 2147483647 h 216"/>
              <a:gd name="T30" fmla="*/ 2147483647 w 260"/>
              <a:gd name="T31" fmla="*/ 2147483647 h 216"/>
              <a:gd name="T32" fmla="*/ 2147483647 w 260"/>
              <a:gd name="T33" fmla="*/ 2147483647 h 216"/>
              <a:gd name="T34" fmla="*/ 2147483647 w 260"/>
              <a:gd name="T35" fmla="*/ 2147483647 h 216"/>
              <a:gd name="T36" fmla="*/ 2147483647 w 260"/>
              <a:gd name="T37" fmla="*/ 2147483647 h 216"/>
              <a:gd name="T38" fmla="*/ 2147483647 w 260"/>
              <a:gd name="T39" fmla="*/ 2147483647 h 216"/>
              <a:gd name="T40" fmla="*/ 2147483647 w 260"/>
              <a:gd name="T41" fmla="*/ 2147483647 h 216"/>
              <a:gd name="T42" fmla="*/ 2147483647 w 260"/>
              <a:gd name="T43" fmla="*/ 2147483647 h 216"/>
              <a:gd name="T44" fmla="*/ 2147483647 w 260"/>
              <a:gd name="T45" fmla="*/ 2147483647 h 216"/>
              <a:gd name="T46" fmla="*/ 2147483647 w 260"/>
              <a:gd name="T47" fmla="*/ 2147483647 h 216"/>
              <a:gd name="T48" fmla="*/ 2147483647 w 260"/>
              <a:gd name="T49" fmla="*/ 2147483647 h 216"/>
              <a:gd name="T50" fmla="*/ 2147483647 w 260"/>
              <a:gd name="T51" fmla="*/ 2147483647 h 216"/>
              <a:gd name="T52" fmla="*/ 2147483647 w 260"/>
              <a:gd name="T53" fmla="*/ 2147483647 h 216"/>
              <a:gd name="T54" fmla="*/ 0 w 260"/>
              <a:gd name="T55" fmla="*/ 2147483647 h 216"/>
              <a:gd name="T56" fmla="*/ 2147483647 w 260"/>
              <a:gd name="T57" fmla="*/ 2147483647 h 216"/>
              <a:gd name="T58" fmla="*/ 2147483647 w 260"/>
              <a:gd name="T59" fmla="*/ 2147483647 h 216"/>
              <a:gd name="T60" fmla="*/ 2147483647 w 260"/>
              <a:gd name="T61" fmla="*/ 2147483647 h 216"/>
              <a:gd name="T62" fmla="*/ 2147483647 w 260"/>
              <a:gd name="T63" fmla="*/ 2147483647 h 216"/>
              <a:gd name="T64" fmla="*/ 2147483647 w 260"/>
              <a:gd name="T65" fmla="*/ 2147483647 h 216"/>
              <a:gd name="T66" fmla="*/ 2147483647 w 260"/>
              <a:gd name="T67" fmla="*/ 2147483647 h 216"/>
              <a:gd name="T68" fmla="*/ 2147483647 w 260"/>
              <a:gd name="T69" fmla="*/ 2147483647 h 216"/>
              <a:gd name="T70" fmla="*/ 2147483647 w 260"/>
              <a:gd name="T71" fmla="*/ 2147483647 h 216"/>
              <a:gd name="T72" fmla="*/ 2147483647 w 260"/>
              <a:gd name="T73" fmla="*/ 2147483647 h 216"/>
              <a:gd name="T74" fmla="*/ 2147483647 w 260"/>
              <a:gd name="T75" fmla="*/ 2147483647 h 216"/>
              <a:gd name="T76" fmla="*/ 2147483647 w 260"/>
              <a:gd name="T77" fmla="*/ 0 h 216"/>
              <a:gd name="T78" fmla="*/ 2147483647 w 260"/>
              <a:gd name="T79" fmla="*/ 2147483647 h 216"/>
              <a:gd name="T80" fmla="*/ 2147483647 w 260"/>
              <a:gd name="T81" fmla="*/ 2147483647 h 216"/>
              <a:gd name="T82" fmla="*/ 2147483647 w 260"/>
              <a:gd name="T83" fmla="*/ 2147483647 h 216"/>
              <a:gd name="T84" fmla="*/ 2147483647 w 260"/>
              <a:gd name="T85" fmla="*/ 2147483647 h 216"/>
              <a:gd name="T86" fmla="*/ 2147483647 w 260"/>
              <a:gd name="T87" fmla="*/ 2147483647 h 216"/>
              <a:gd name="T88" fmla="*/ 2147483647 w 260"/>
              <a:gd name="T89" fmla="*/ 2147483647 h 216"/>
              <a:gd name="T90" fmla="*/ 2147483647 w 260"/>
              <a:gd name="T91" fmla="*/ 2147483647 h 216"/>
              <a:gd name="T92" fmla="*/ 2147483647 w 260"/>
              <a:gd name="T93" fmla="*/ 2147483647 h 216"/>
              <a:gd name="T94" fmla="*/ 2147483647 w 260"/>
              <a:gd name="T95" fmla="*/ 2147483647 h 216"/>
              <a:gd name="T96" fmla="*/ 2147483647 w 260"/>
              <a:gd name="T97" fmla="*/ 2147483647 h 216"/>
              <a:gd name="T98" fmla="*/ 2147483647 w 260"/>
              <a:gd name="T99" fmla="*/ 2147483647 h 216"/>
              <a:gd name="T100" fmla="*/ 2147483647 w 260"/>
              <a:gd name="T101" fmla="*/ 2147483647 h 216"/>
              <a:gd name="T102" fmla="*/ 2147483647 w 260"/>
              <a:gd name="T103" fmla="*/ 2147483647 h 216"/>
              <a:gd name="T104" fmla="*/ 2147483647 w 260"/>
              <a:gd name="T105" fmla="*/ 2147483647 h 216"/>
              <a:gd name="T106" fmla="*/ 2147483647 w 260"/>
              <a:gd name="T107" fmla="*/ 2147483647 h 216"/>
              <a:gd name="T108" fmla="*/ 2147483647 w 260"/>
              <a:gd name="T109" fmla="*/ 2147483647 h 216"/>
              <a:gd name="T110" fmla="*/ 2147483647 w 260"/>
              <a:gd name="T111" fmla="*/ 2147483647 h 216"/>
              <a:gd name="T112" fmla="*/ 2147483647 w 260"/>
              <a:gd name="T113" fmla="*/ 2147483647 h 216"/>
              <a:gd name="T114" fmla="*/ 2147483647 w 260"/>
              <a:gd name="T115" fmla="*/ 2147483647 h 216"/>
              <a:gd name="T116" fmla="*/ 2147483647 w 260"/>
              <a:gd name="T117" fmla="*/ 2147483647 h 216"/>
              <a:gd name="T118" fmla="*/ 2147483647 w 260"/>
              <a:gd name="T119" fmla="*/ 2147483647 h 2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60"/>
              <a:gd name="T181" fmla="*/ 0 h 216"/>
              <a:gd name="T182" fmla="*/ 260 w 260"/>
              <a:gd name="T183" fmla="*/ 216 h 21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60" h="216">
                <a:moveTo>
                  <a:pt x="260" y="70"/>
                </a:moveTo>
                <a:lnTo>
                  <a:pt x="260" y="71"/>
                </a:lnTo>
                <a:lnTo>
                  <a:pt x="259" y="82"/>
                </a:lnTo>
                <a:lnTo>
                  <a:pt x="258" y="85"/>
                </a:lnTo>
                <a:lnTo>
                  <a:pt x="255" y="85"/>
                </a:lnTo>
                <a:lnTo>
                  <a:pt x="255" y="86"/>
                </a:lnTo>
                <a:lnTo>
                  <a:pt x="255" y="90"/>
                </a:lnTo>
                <a:lnTo>
                  <a:pt x="252" y="90"/>
                </a:lnTo>
                <a:lnTo>
                  <a:pt x="250" y="90"/>
                </a:lnTo>
                <a:lnTo>
                  <a:pt x="249" y="90"/>
                </a:lnTo>
                <a:lnTo>
                  <a:pt x="247" y="90"/>
                </a:lnTo>
                <a:lnTo>
                  <a:pt x="244" y="89"/>
                </a:lnTo>
                <a:lnTo>
                  <a:pt x="243" y="89"/>
                </a:lnTo>
                <a:lnTo>
                  <a:pt x="243" y="95"/>
                </a:lnTo>
                <a:lnTo>
                  <a:pt x="243" y="101"/>
                </a:lnTo>
                <a:lnTo>
                  <a:pt x="241" y="107"/>
                </a:lnTo>
                <a:lnTo>
                  <a:pt x="215" y="105"/>
                </a:lnTo>
                <a:lnTo>
                  <a:pt x="214" y="127"/>
                </a:lnTo>
                <a:lnTo>
                  <a:pt x="214" y="137"/>
                </a:lnTo>
                <a:lnTo>
                  <a:pt x="208" y="137"/>
                </a:lnTo>
                <a:lnTo>
                  <a:pt x="209" y="145"/>
                </a:lnTo>
                <a:lnTo>
                  <a:pt x="195" y="143"/>
                </a:lnTo>
                <a:lnTo>
                  <a:pt x="195" y="134"/>
                </a:lnTo>
                <a:lnTo>
                  <a:pt x="165" y="133"/>
                </a:lnTo>
                <a:lnTo>
                  <a:pt x="165" y="123"/>
                </a:lnTo>
                <a:lnTo>
                  <a:pt x="142" y="121"/>
                </a:lnTo>
                <a:lnTo>
                  <a:pt x="140" y="150"/>
                </a:lnTo>
                <a:lnTo>
                  <a:pt x="142" y="150"/>
                </a:lnTo>
                <a:lnTo>
                  <a:pt x="143" y="155"/>
                </a:lnTo>
                <a:lnTo>
                  <a:pt x="149" y="158"/>
                </a:lnTo>
                <a:lnTo>
                  <a:pt x="155" y="158"/>
                </a:lnTo>
                <a:lnTo>
                  <a:pt x="156" y="159"/>
                </a:lnTo>
                <a:lnTo>
                  <a:pt x="158" y="162"/>
                </a:lnTo>
                <a:lnTo>
                  <a:pt x="159" y="164"/>
                </a:lnTo>
                <a:lnTo>
                  <a:pt x="164" y="165"/>
                </a:lnTo>
                <a:lnTo>
                  <a:pt x="167" y="165"/>
                </a:lnTo>
                <a:lnTo>
                  <a:pt x="167" y="168"/>
                </a:lnTo>
                <a:lnTo>
                  <a:pt x="170" y="170"/>
                </a:lnTo>
                <a:lnTo>
                  <a:pt x="170" y="171"/>
                </a:lnTo>
                <a:lnTo>
                  <a:pt x="173" y="172"/>
                </a:lnTo>
                <a:lnTo>
                  <a:pt x="175" y="171"/>
                </a:lnTo>
                <a:lnTo>
                  <a:pt x="177" y="172"/>
                </a:lnTo>
                <a:lnTo>
                  <a:pt x="180" y="172"/>
                </a:lnTo>
                <a:lnTo>
                  <a:pt x="181" y="175"/>
                </a:lnTo>
                <a:lnTo>
                  <a:pt x="187" y="177"/>
                </a:lnTo>
                <a:lnTo>
                  <a:pt x="180" y="190"/>
                </a:lnTo>
                <a:lnTo>
                  <a:pt x="178" y="190"/>
                </a:lnTo>
                <a:lnTo>
                  <a:pt x="177" y="190"/>
                </a:lnTo>
                <a:lnTo>
                  <a:pt x="175" y="191"/>
                </a:lnTo>
                <a:lnTo>
                  <a:pt x="174" y="194"/>
                </a:lnTo>
                <a:lnTo>
                  <a:pt x="170" y="193"/>
                </a:lnTo>
                <a:lnTo>
                  <a:pt x="167" y="191"/>
                </a:lnTo>
                <a:lnTo>
                  <a:pt x="165" y="190"/>
                </a:lnTo>
                <a:lnTo>
                  <a:pt x="161" y="193"/>
                </a:lnTo>
                <a:lnTo>
                  <a:pt x="143" y="212"/>
                </a:lnTo>
                <a:lnTo>
                  <a:pt x="134" y="206"/>
                </a:lnTo>
                <a:lnTo>
                  <a:pt x="134" y="216"/>
                </a:lnTo>
                <a:lnTo>
                  <a:pt x="121" y="215"/>
                </a:lnTo>
                <a:lnTo>
                  <a:pt x="99" y="213"/>
                </a:lnTo>
                <a:lnTo>
                  <a:pt x="99" y="211"/>
                </a:lnTo>
                <a:lnTo>
                  <a:pt x="99" y="200"/>
                </a:lnTo>
                <a:lnTo>
                  <a:pt x="96" y="196"/>
                </a:lnTo>
                <a:lnTo>
                  <a:pt x="67" y="193"/>
                </a:lnTo>
                <a:lnTo>
                  <a:pt x="70" y="149"/>
                </a:lnTo>
                <a:lnTo>
                  <a:pt x="63" y="150"/>
                </a:lnTo>
                <a:lnTo>
                  <a:pt x="51" y="150"/>
                </a:lnTo>
                <a:lnTo>
                  <a:pt x="51" y="164"/>
                </a:lnTo>
                <a:lnTo>
                  <a:pt x="48" y="162"/>
                </a:lnTo>
                <a:lnTo>
                  <a:pt x="48" y="161"/>
                </a:lnTo>
                <a:lnTo>
                  <a:pt x="42" y="159"/>
                </a:lnTo>
                <a:lnTo>
                  <a:pt x="42" y="161"/>
                </a:lnTo>
                <a:lnTo>
                  <a:pt x="25" y="161"/>
                </a:lnTo>
                <a:lnTo>
                  <a:pt x="26" y="124"/>
                </a:lnTo>
                <a:lnTo>
                  <a:pt x="22" y="124"/>
                </a:lnTo>
                <a:lnTo>
                  <a:pt x="25" y="82"/>
                </a:lnTo>
                <a:lnTo>
                  <a:pt x="22" y="82"/>
                </a:lnTo>
                <a:lnTo>
                  <a:pt x="20" y="85"/>
                </a:lnTo>
                <a:lnTo>
                  <a:pt x="19" y="86"/>
                </a:lnTo>
                <a:lnTo>
                  <a:pt x="19" y="80"/>
                </a:lnTo>
                <a:lnTo>
                  <a:pt x="20" y="54"/>
                </a:lnTo>
                <a:lnTo>
                  <a:pt x="0" y="52"/>
                </a:lnTo>
                <a:lnTo>
                  <a:pt x="0" y="49"/>
                </a:lnTo>
                <a:lnTo>
                  <a:pt x="1" y="44"/>
                </a:lnTo>
                <a:lnTo>
                  <a:pt x="3" y="41"/>
                </a:lnTo>
                <a:lnTo>
                  <a:pt x="5" y="41"/>
                </a:lnTo>
                <a:lnTo>
                  <a:pt x="11" y="42"/>
                </a:lnTo>
                <a:lnTo>
                  <a:pt x="14" y="41"/>
                </a:lnTo>
                <a:lnTo>
                  <a:pt x="16" y="30"/>
                </a:lnTo>
                <a:lnTo>
                  <a:pt x="16" y="26"/>
                </a:lnTo>
                <a:lnTo>
                  <a:pt x="16" y="11"/>
                </a:lnTo>
                <a:lnTo>
                  <a:pt x="16" y="5"/>
                </a:lnTo>
                <a:lnTo>
                  <a:pt x="20" y="5"/>
                </a:lnTo>
                <a:lnTo>
                  <a:pt x="23" y="5"/>
                </a:lnTo>
                <a:lnTo>
                  <a:pt x="27" y="7"/>
                </a:lnTo>
                <a:lnTo>
                  <a:pt x="32" y="7"/>
                </a:lnTo>
                <a:lnTo>
                  <a:pt x="35" y="7"/>
                </a:lnTo>
                <a:lnTo>
                  <a:pt x="35" y="5"/>
                </a:lnTo>
                <a:lnTo>
                  <a:pt x="36" y="4"/>
                </a:lnTo>
                <a:lnTo>
                  <a:pt x="38" y="4"/>
                </a:lnTo>
                <a:lnTo>
                  <a:pt x="41" y="4"/>
                </a:lnTo>
                <a:lnTo>
                  <a:pt x="42" y="4"/>
                </a:lnTo>
                <a:lnTo>
                  <a:pt x="45" y="4"/>
                </a:lnTo>
                <a:lnTo>
                  <a:pt x="47" y="4"/>
                </a:lnTo>
                <a:lnTo>
                  <a:pt x="51" y="2"/>
                </a:lnTo>
                <a:lnTo>
                  <a:pt x="52" y="4"/>
                </a:lnTo>
                <a:lnTo>
                  <a:pt x="57" y="5"/>
                </a:lnTo>
                <a:lnTo>
                  <a:pt x="60" y="5"/>
                </a:lnTo>
                <a:lnTo>
                  <a:pt x="61" y="5"/>
                </a:lnTo>
                <a:lnTo>
                  <a:pt x="64" y="5"/>
                </a:lnTo>
                <a:lnTo>
                  <a:pt x="67" y="4"/>
                </a:lnTo>
                <a:lnTo>
                  <a:pt x="68" y="2"/>
                </a:lnTo>
                <a:lnTo>
                  <a:pt x="70" y="0"/>
                </a:lnTo>
                <a:lnTo>
                  <a:pt x="73" y="0"/>
                </a:lnTo>
                <a:lnTo>
                  <a:pt x="76" y="1"/>
                </a:lnTo>
                <a:lnTo>
                  <a:pt x="80" y="1"/>
                </a:lnTo>
                <a:lnTo>
                  <a:pt x="82" y="1"/>
                </a:lnTo>
                <a:lnTo>
                  <a:pt x="82" y="5"/>
                </a:lnTo>
                <a:lnTo>
                  <a:pt x="83" y="5"/>
                </a:lnTo>
                <a:lnTo>
                  <a:pt x="93" y="5"/>
                </a:lnTo>
                <a:lnTo>
                  <a:pt x="105" y="7"/>
                </a:lnTo>
                <a:lnTo>
                  <a:pt x="105" y="8"/>
                </a:lnTo>
                <a:lnTo>
                  <a:pt x="105" y="13"/>
                </a:lnTo>
                <a:lnTo>
                  <a:pt x="105" y="16"/>
                </a:lnTo>
                <a:lnTo>
                  <a:pt x="110" y="16"/>
                </a:lnTo>
                <a:lnTo>
                  <a:pt x="114" y="16"/>
                </a:lnTo>
                <a:lnTo>
                  <a:pt x="117" y="16"/>
                </a:lnTo>
                <a:lnTo>
                  <a:pt x="123" y="16"/>
                </a:lnTo>
                <a:lnTo>
                  <a:pt x="133" y="16"/>
                </a:lnTo>
                <a:lnTo>
                  <a:pt x="136" y="16"/>
                </a:lnTo>
                <a:lnTo>
                  <a:pt x="145" y="16"/>
                </a:lnTo>
                <a:lnTo>
                  <a:pt x="146" y="14"/>
                </a:lnTo>
                <a:lnTo>
                  <a:pt x="146" y="16"/>
                </a:lnTo>
                <a:lnTo>
                  <a:pt x="148" y="16"/>
                </a:lnTo>
                <a:lnTo>
                  <a:pt x="149" y="16"/>
                </a:lnTo>
                <a:lnTo>
                  <a:pt x="151" y="16"/>
                </a:lnTo>
                <a:lnTo>
                  <a:pt x="152" y="16"/>
                </a:lnTo>
                <a:lnTo>
                  <a:pt x="153" y="17"/>
                </a:lnTo>
                <a:lnTo>
                  <a:pt x="158" y="16"/>
                </a:lnTo>
                <a:lnTo>
                  <a:pt x="159" y="19"/>
                </a:lnTo>
                <a:lnTo>
                  <a:pt x="164" y="20"/>
                </a:lnTo>
                <a:lnTo>
                  <a:pt x="170" y="20"/>
                </a:lnTo>
                <a:lnTo>
                  <a:pt x="183" y="20"/>
                </a:lnTo>
                <a:lnTo>
                  <a:pt x="183" y="22"/>
                </a:lnTo>
                <a:lnTo>
                  <a:pt x="183" y="26"/>
                </a:lnTo>
                <a:lnTo>
                  <a:pt x="183" y="27"/>
                </a:lnTo>
                <a:lnTo>
                  <a:pt x="189" y="27"/>
                </a:lnTo>
                <a:lnTo>
                  <a:pt x="192" y="27"/>
                </a:lnTo>
                <a:lnTo>
                  <a:pt x="197" y="27"/>
                </a:lnTo>
                <a:lnTo>
                  <a:pt x="208" y="29"/>
                </a:lnTo>
                <a:lnTo>
                  <a:pt x="215" y="29"/>
                </a:lnTo>
                <a:lnTo>
                  <a:pt x="221" y="30"/>
                </a:lnTo>
                <a:lnTo>
                  <a:pt x="230" y="30"/>
                </a:lnTo>
                <a:lnTo>
                  <a:pt x="237" y="32"/>
                </a:lnTo>
                <a:lnTo>
                  <a:pt x="241" y="32"/>
                </a:lnTo>
                <a:lnTo>
                  <a:pt x="246" y="32"/>
                </a:lnTo>
                <a:lnTo>
                  <a:pt x="247" y="32"/>
                </a:lnTo>
                <a:lnTo>
                  <a:pt x="247" y="39"/>
                </a:lnTo>
                <a:lnTo>
                  <a:pt x="247" y="42"/>
                </a:lnTo>
                <a:lnTo>
                  <a:pt x="247" y="45"/>
                </a:lnTo>
                <a:lnTo>
                  <a:pt x="250" y="44"/>
                </a:lnTo>
                <a:lnTo>
                  <a:pt x="252" y="44"/>
                </a:lnTo>
                <a:lnTo>
                  <a:pt x="252" y="46"/>
                </a:lnTo>
                <a:lnTo>
                  <a:pt x="252" y="48"/>
                </a:lnTo>
                <a:lnTo>
                  <a:pt x="253" y="49"/>
                </a:lnTo>
                <a:lnTo>
                  <a:pt x="255" y="49"/>
                </a:lnTo>
                <a:lnTo>
                  <a:pt x="256" y="49"/>
                </a:lnTo>
                <a:lnTo>
                  <a:pt x="259" y="49"/>
                </a:lnTo>
                <a:lnTo>
                  <a:pt x="259" y="51"/>
                </a:lnTo>
                <a:lnTo>
                  <a:pt x="260" y="51"/>
                </a:lnTo>
                <a:lnTo>
                  <a:pt x="260" y="55"/>
                </a:lnTo>
                <a:lnTo>
                  <a:pt x="260" y="61"/>
                </a:lnTo>
                <a:lnTo>
                  <a:pt x="260" y="7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9" name="Freeform 264"/>
          <p:cNvSpPr>
            <a:spLocks noEditPoints="1"/>
          </p:cNvSpPr>
          <p:nvPr/>
        </p:nvSpPr>
        <p:spPr bwMode="auto">
          <a:xfrm rot="21334256">
            <a:off x="21132999" y="3284720"/>
            <a:ext cx="662080" cy="818380"/>
          </a:xfrm>
          <a:custGeom>
            <a:avLst/>
            <a:gdLst>
              <a:gd name="T0" fmla="*/ 2147483647 w 161"/>
              <a:gd name="T1" fmla="*/ 2147483647 h 300"/>
              <a:gd name="T2" fmla="*/ 2147483647 w 161"/>
              <a:gd name="T3" fmla="*/ 0 h 300"/>
              <a:gd name="T4" fmla="*/ 2147483647 w 161"/>
              <a:gd name="T5" fmla="*/ 2147483647 h 300"/>
              <a:gd name="T6" fmla="*/ 2147483647 w 161"/>
              <a:gd name="T7" fmla="*/ 2147483647 h 300"/>
              <a:gd name="T8" fmla="*/ 2147483647 w 161"/>
              <a:gd name="T9" fmla="*/ 2147483647 h 300"/>
              <a:gd name="T10" fmla="*/ 2147483647 w 161"/>
              <a:gd name="T11" fmla="*/ 2147483647 h 300"/>
              <a:gd name="T12" fmla="*/ 2147483647 w 161"/>
              <a:gd name="T13" fmla="*/ 2147483647 h 300"/>
              <a:gd name="T14" fmla="*/ 2147483647 w 161"/>
              <a:gd name="T15" fmla="*/ 2147483647 h 300"/>
              <a:gd name="T16" fmla="*/ 2147483647 w 161"/>
              <a:gd name="T17" fmla="*/ 2147483647 h 300"/>
              <a:gd name="T18" fmla="*/ 2147483647 w 161"/>
              <a:gd name="T19" fmla="*/ 2147483647 h 300"/>
              <a:gd name="T20" fmla="*/ 2147483647 w 161"/>
              <a:gd name="T21" fmla="*/ 2147483647 h 300"/>
              <a:gd name="T22" fmla="*/ 2147483647 w 161"/>
              <a:gd name="T23" fmla="*/ 2147483647 h 300"/>
              <a:gd name="T24" fmla="*/ 2147483647 w 161"/>
              <a:gd name="T25" fmla="*/ 2147483647 h 300"/>
              <a:gd name="T26" fmla="*/ 2147483647 w 161"/>
              <a:gd name="T27" fmla="*/ 2147483647 h 300"/>
              <a:gd name="T28" fmla="*/ 2147483647 w 161"/>
              <a:gd name="T29" fmla="*/ 2147483647 h 300"/>
              <a:gd name="T30" fmla="*/ 2147483647 w 161"/>
              <a:gd name="T31" fmla="*/ 2147483647 h 300"/>
              <a:gd name="T32" fmla="*/ 2147483647 w 161"/>
              <a:gd name="T33" fmla="*/ 2147483647 h 300"/>
              <a:gd name="T34" fmla="*/ 2147483647 w 161"/>
              <a:gd name="T35" fmla="*/ 2147483647 h 300"/>
              <a:gd name="T36" fmla="*/ 2147483647 w 161"/>
              <a:gd name="T37" fmla="*/ 2147483647 h 300"/>
              <a:gd name="T38" fmla="*/ 2147483647 w 161"/>
              <a:gd name="T39" fmla="*/ 2147483647 h 300"/>
              <a:gd name="T40" fmla="*/ 2147483647 w 161"/>
              <a:gd name="T41" fmla="*/ 2147483647 h 300"/>
              <a:gd name="T42" fmla="*/ 2147483647 w 161"/>
              <a:gd name="T43" fmla="*/ 2147483647 h 300"/>
              <a:gd name="T44" fmla="*/ 2147483647 w 161"/>
              <a:gd name="T45" fmla="*/ 2147483647 h 300"/>
              <a:gd name="T46" fmla="*/ 2147483647 w 161"/>
              <a:gd name="T47" fmla="*/ 2147483647 h 300"/>
              <a:gd name="T48" fmla="*/ 2147483647 w 161"/>
              <a:gd name="T49" fmla="*/ 2147483647 h 300"/>
              <a:gd name="T50" fmla="*/ 2147483647 w 161"/>
              <a:gd name="T51" fmla="*/ 2147483647 h 300"/>
              <a:gd name="T52" fmla="*/ 2147483647 w 161"/>
              <a:gd name="T53" fmla="*/ 2147483647 h 300"/>
              <a:gd name="T54" fmla="*/ 2147483647 w 161"/>
              <a:gd name="T55" fmla="*/ 2147483647 h 300"/>
              <a:gd name="T56" fmla="*/ 2147483647 w 161"/>
              <a:gd name="T57" fmla="*/ 2147483647 h 300"/>
              <a:gd name="T58" fmla="*/ 2147483647 w 161"/>
              <a:gd name="T59" fmla="*/ 2147483647 h 300"/>
              <a:gd name="T60" fmla="*/ 2147483647 w 161"/>
              <a:gd name="T61" fmla="*/ 2147483647 h 300"/>
              <a:gd name="T62" fmla="*/ 2147483647 w 161"/>
              <a:gd name="T63" fmla="*/ 2147483647 h 300"/>
              <a:gd name="T64" fmla="*/ 2147483647 w 161"/>
              <a:gd name="T65" fmla="*/ 2147483647 h 300"/>
              <a:gd name="T66" fmla="*/ 2147483647 w 161"/>
              <a:gd name="T67" fmla="*/ 2147483647 h 300"/>
              <a:gd name="T68" fmla="*/ 2147483647 w 161"/>
              <a:gd name="T69" fmla="*/ 2147483647 h 300"/>
              <a:gd name="T70" fmla="*/ 2147483647 w 161"/>
              <a:gd name="T71" fmla="*/ 2147483647 h 300"/>
              <a:gd name="T72" fmla="*/ 2147483647 w 161"/>
              <a:gd name="T73" fmla="*/ 2147483647 h 300"/>
              <a:gd name="T74" fmla="*/ 2147483647 w 161"/>
              <a:gd name="T75" fmla="*/ 2147483647 h 300"/>
              <a:gd name="T76" fmla="*/ 2147483647 w 161"/>
              <a:gd name="T77" fmla="*/ 2147483647 h 300"/>
              <a:gd name="T78" fmla="*/ 2147483647 w 161"/>
              <a:gd name="T79" fmla="*/ 2147483647 h 300"/>
              <a:gd name="T80" fmla="*/ 2147483647 w 161"/>
              <a:gd name="T81" fmla="*/ 2147483647 h 300"/>
              <a:gd name="T82" fmla="*/ 2147483647 w 161"/>
              <a:gd name="T83" fmla="*/ 2147483647 h 300"/>
              <a:gd name="T84" fmla="*/ 2147483647 w 161"/>
              <a:gd name="T85" fmla="*/ 2147483647 h 300"/>
              <a:gd name="T86" fmla="*/ 2147483647 w 161"/>
              <a:gd name="T87" fmla="*/ 2147483647 h 300"/>
              <a:gd name="T88" fmla="*/ 2147483647 w 161"/>
              <a:gd name="T89" fmla="*/ 2147483647 h 300"/>
              <a:gd name="T90" fmla="*/ 2147483647 w 161"/>
              <a:gd name="T91" fmla="*/ 2147483647 h 300"/>
              <a:gd name="T92" fmla="*/ 2147483647 w 161"/>
              <a:gd name="T93" fmla="*/ 2147483647 h 300"/>
              <a:gd name="T94" fmla="*/ 2147483647 w 161"/>
              <a:gd name="T95" fmla="*/ 2147483647 h 300"/>
              <a:gd name="T96" fmla="*/ 2147483647 w 161"/>
              <a:gd name="T97" fmla="*/ 2147483647 h 300"/>
              <a:gd name="T98" fmla="*/ 2147483647 w 161"/>
              <a:gd name="T99" fmla="*/ 2147483647 h 300"/>
              <a:gd name="T100" fmla="*/ 2147483647 w 161"/>
              <a:gd name="T101" fmla="*/ 2147483647 h 300"/>
              <a:gd name="T102" fmla="*/ 2147483647 w 161"/>
              <a:gd name="T103" fmla="*/ 2147483647 h 300"/>
              <a:gd name="T104" fmla="*/ 2147483647 w 161"/>
              <a:gd name="T105" fmla="*/ 2147483647 h 300"/>
              <a:gd name="T106" fmla="*/ 0 w 161"/>
              <a:gd name="T107" fmla="*/ 2147483647 h 300"/>
              <a:gd name="T108" fmla="*/ 2147483647 w 161"/>
              <a:gd name="T109" fmla="*/ 2147483647 h 300"/>
              <a:gd name="T110" fmla="*/ 2147483647 w 161"/>
              <a:gd name="T111" fmla="*/ 2147483647 h 300"/>
              <a:gd name="T112" fmla="*/ 2147483647 w 161"/>
              <a:gd name="T113" fmla="*/ 2147483647 h 300"/>
              <a:gd name="T114" fmla="*/ 2147483647 w 161"/>
              <a:gd name="T115" fmla="*/ 2147483647 h 300"/>
              <a:gd name="T116" fmla="*/ 2147483647 w 161"/>
              <a:gd name="T117" fmla="*/ 2147483647 h 300"/>
              <a:gd name="T118" fmla="*/ 2147483647 w 161"/>
              <a:gd name="T119" fmla="*/ 2147483647 h 300"/>
              <a:gd name="T120" fmla="*/ 2147483647 w 161"/>
              <a:gd name="T121" fmla="*/ 2147483647 h 300"/>
              <a:gd name="T122" fmla="*/ 2147483647 w 161"/>
              <a:gd name="T123" fmla="*/ 2147483647 h 3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1"/>
              <a:gd name="T187" fmla="*/ 0 h 300"/>
              <a:gd name="T188" fmla="*/ 161 w 161"/>
              <a:gd name="T189" fmla="*/ 300 h 30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1" h="300">
                <a:moveTo>
                  <a:pt x="22" y="19"/>
                </a:moveTo>
                <a:lnTo>
                  <a:pt x="23" y="25"/>
                </a:lnTo>
                <a:lnTo>
                  <a:pt x="51" y="14"/>
                </a:lnTo>
                <a:lnTo>
                  <a:pt x="50" y="12"/>
                </a:lnTo>
                <a:lnTo>
                  <a:pt x="45" y="9"/>
                </a:lnTo>
                <a:lnTo>
                  <a:pt x="67" y="0"/>
                </a:lnTo>
                <a:lnTo>
                  <a:pt x="75" y="16"/>
                </a:lnTo>
                <a:lnTo>
                  <a:pt x="86" y="12"/>
                </a:lnTo>
                <a:lnTo>
                  <a:pt x="94" y="25"/>
                </a:lnTo>
                <a:lnTo>
                  <a:pt x="97" y="23"/>
                </a:lnTo>
                <a:lnTo>
                  <a:pt x="98" y="26"/>
                </a:lnTo>
                <a:lnTo>
                  <a:pt x="103" y="25"/>
                </a:lnTo>
                <a:lnTo>
                  <a:pt x="108" y="22"/>
                </a:lnTo>
                <a:lnTo>
                  <a:pt x="110" y="23"/>
                </a:lnTo>
                <a:lnTo>
                  <a:pt x="114" y="31"/>
                </a:lnTo>
                <a:lnTo>
                  <a:pt x="116" y="38"/>
                </a:lnTo>
                <a:lnTo>
                  <a:pt x="117" y="45"/>
                </a:lnTo>
                <a:lnTo>
                  <a:pt x="123" y="42"/>
                </a:lnTo>
                <a:lnTo>
                  <a:pt x="135" y="56"/>
                </a:lnTo>
                <a:lnTo>
                  <a:pt x="132" y="58"/>
                </a:lnTo>
                <a:lnTo>
                  <a:pt x="141" y="66"/>
                </a:lnTo>
                <a:lnTo>
                  <a:pt x="148" y="67"/>
                </a:lnTo>
                <a:lnTo>
                  <a:pt x="155" y="73"/>
                </a:lnTo>
                <a:lnTo>
                  <a:pt x="139" y="88"/>
                </a:lnTo>
                <a:lnTo>
                  <a:pt x="145" y="97"/>
                </a:lnTo>
                <a:lnTo>
                  <a:pt x="148" y="95"/>
                </a:lnTo>
                <a:lnTo>
                  <a:pt x="161" y="113"/>
                </a:lnTo>
                <a:lnTo>
                  <a:pt x="148" y="126"/>
                </a:lnTo>
                <a:lnTo>
                  <a:pt x="149" y="129"/>
                </a:lnTo>
                <a:lnTo>
                  <a:pt x="148" y="132"/>
                </a:lnTo>
                <a:lnTo>
                  <a:pt x="157" y="141"/>
                </a:lnTo>
                <a:lnTo>
                  <a:pt x="151" y="141"/>
                </a:lnTo>
                <a:lnTo>
                  <a:pt x="157" y="158"/>
                </a:lnTo>
                <a:lnTo>
                  <a:pt x="151" y="162"/>
                </a:lnTo>
                <a:lnTo>
                  <a:pt x="152" y="165"/>
                </a:lnTo>
                <a:lnTo>
                  <a:pt x="147" y="170"/>
                </a:lnTo>
                <a:lnTo>
                  <a:pt x="148" y="177"/>
                </a:lnTo>
                <a:lnTo>
                  <a:pt x="145" y="182"/>
                </a:lnTo>
                <a:lnTo>
                  <a:pt x="142" y="192"/>
                </a:lnTo>
                <a:lnTo>
                  <a:pt x="138" y="193"/>
                </a:lnTo>
                <a:lnTo>
                  <a:pt x="132" y="189"/>
                </a:lnTo>
                <a:lnTo>
                  <a:pt x="111" y="199"/>
                </a:lnTo>
                <a:lnTo>
                  <a:pt x="111" y="205"/>
                </a:lnTo>
                <a:lnTo>
                  <a:pt x="113" y="208"/>
                </a:lnTo>
                <a:lnTo>
                  <a:pt x="114" y="211"/>
                </a:lnTo>
                <a:lnTo>
                  <a:pt x="119" y="212"/>
                </a:lnTo>
                <a:lnTo>
                  <a:pt x="123" y="217"/>
                </a:lnTo>
                <a:lnTo>
                  <a:pt x="122" y="230"/>
                </a:lnTo>
                <a:lnTo>
                  <a:pt x="126" y="240"/>
                </a:lnTo>
                <a:lnTo>
                  <a:pt x="130" y="243"/>
                </a:lnTo>
                <a:lnTo>
                  <a:pt x="132" y="258"/>
                </a:lnTo>
                <a:lnTo>
                  <a:pt x="138" y="269"/>
                </a:lnTo>
                <a:lnTo>
                  <a:pt x="141" y="268"/>
                </a:lnTo>
                <a:lnTo>
                  <a:pt x="144" y="268"/>
                </a:lnTo>
                <a:lnTo>
                  <a:pt x="144" y="267"/>
                </a:lnTo>
                <a:lnTo>
                  <a:pt x="145" y="268"/>
                </a:lnTo>
                <a:lnTo>
                  <a:pt x="148" y="265"/>
                </a:lnTo>
                <a:lnTo>
                  <a:pt x="148" y="267"/>
                </a:lnTo>
                <a:lnTo>
                  <a:pt x="148" y="268"/>
                </a:lnTo>
                <a:lnTo>
                  <a:pt x="152" y="269"/>
                </a:lnTo>
                <a:lnTo>
                  <a:pt x="155" y="272"/>
                </a:lnTo>
                <a:lnTo>
                  <a:pt x="154" y="274"/>
                </a:lnTo>
                <a:lnTo>
                  <a:pt x="149" y="272"/>
                </a:lnTo>
                <a:lnTo>
                  <a:pt x="147" y="274"/>
                </a:lnTo>
                <a:lnTo>
                  <a:pt x="149" y="277"/>
                </a:lnTo>
                <a:lnTo>
                  <a:pt x="147" y="278"/>
                </a:lnTo>
                <a:lnTo>
                  <a:pt x="144" y="277"/>
                </a:lnTo>
                <a:lnTo>
                  <a:pt x="139" y="277"/>
                </a:lnTo>
                <a:lnTo>
                  <a:pt x="136" y="284"/>
                </a:lnTo>
                <a:lnTo>
                  <a:pt x="135" y="283"/>
                </a:lnTo>
                <a:lnTo>
                  <a:pt x="132" y="283"/>
                </a:lnTo>
                <a:lnTo>
                  <a:pt x="130" y="283"/>
                </a:lnTo>
                <a:lnTo>
                  <a:pt x="129" y="284"/>
                </a:lnTo>
                <a:lnTo>
                  <a:pt x="129" y="286"/>
                </a:lnTo>
                <a:lnTo>
                  <a:pt x="129" y="290"/>
                </a:lnTo>
                <a:lnTo>
                  <a:pt x="127" y="290"/>
                </a:lnTo>
                <a:lnTo>
                  <a:pt x="125" y="291"/>
                </a:lnTo>
                <a:lnTo>
                  <a:pt x="110" y="287"/>
                </a:lnTo>
                <a:lnTo>
                  <a:pt x="107" y="286"/>
                </a:lnTo>
                <a:lnTo>
                  <a:pt x="105" y="284"/>
                </a:lnTo>
                <a:lnTo>
                  <a:pt x="103" y="284"/>
                </a:lnTo>
                <a:lnTo>
                  <a:pt x="101" y="287"/>
                </a:lnTo>
                <a:lnTo>
                  <a:pt x="100" y="286"/>
                </a:lnTo>
                <a:lnTo>
                  <a:pt x="98" y="286"/>
                </a:lnTo>
                <a:lnTo>
                  <a:pt x="91" y="280"/>
                </a:lnTo>
                <a:lnTo>
                  <a:pt x="83" y="275"/>
                </a:lnTo>
                <a:lnTo>
                  <a:pt x="81" y="272"/>
                </a:lnTo>
                <a:lnTo>
                  <a:pt x="76" y="271"/>
                </a:lnTo>
                <a:lnTo>
                  <a:pt x="73" y="271"/>
                </a:lnTo>
                <a:lnTo>
                  <a:pt x="70" y="269"/>
                </a:lnTo>
                <a:lnTo>
                  <a:pt x="69" y="271"/>
                </a:lnTo>
                <a:lnTo>
                  <a:pt x="67" y="252"/>
                </a:lnTo>
                <a:lnTo>
                  <a:pt x="64" y="247"/>
                </a:lnTo>
                <a:lnTo>
                  <a:pt x="59" y="245"/>
                </a:lnTo>
                <a:lnTo>
                  <a:pt x="56" y="242"/>
                </a:lnTo>
                <a:lnTo>
                  <a:pt x="56" y="239"/>
                </a:lnTo>
                <a:lnTo>
                  <a:pt x="57" y="224"/>
                </a:lnTo>
                <a:lnTo>
                  <a:pt x="60" y="220"/>
                </a:lnTo>
                <a:lnTo>
                  <a:pt x="61" y="214"/>
                </a:lnTo>
                <a:lnTo>
                  <a:pt x="63" y="209"/>
                </a:lnTo>
                <a:lnTo>
                  <a:pt x="63" y="208"/>
                </a:lnTo>
                <a:lnTo>
                  <a:pt x="61" y="205"/>
                </a:lnTo>
                <a:lnTo>
                  <a:pt x="60" y="202"/>
                </a:lnTo>
                <a:lnTo>
                  <a:pt x="59" y="201"/>
                </a:lnTo>
                <a:lnTo>
                  <a:pt x="53" y="196"/>
                </a:lnTo>
                <a:lnTo>
                  <a:pt x="51" y="190"/>
                </a:lnTo>
                <a:lnTo>
                  <a:pt x="51" y="189"/>
                </a:lnTo>
                <a:lnTo>
                  <a:pt x="51" y="186"/>
                </a:lnTo>
                <a:lnTo>
                  <a:pt x="51" y="184"/>
                </a:lnTo>
                <a:lnTo>
                  <a:pt x="50" y="183"/>
                </a:lnTo>
                <a:lnTo>
                  <a:pt x="50" y="180"/>
                </a:lnTo>
                <a:lnTo>
                  <a:pt x="50" y="176"/>
                </a:lnTo>
                <a:lnTo>
                  <a:pt x="48" y="173"/>
                </a:lnTo>
                <a:lnTo>
                  <a:pt x="47" y="171"/>
                </a:lnTo>
                <a:lnTo>
                  <a:pt x="42" y="165"/>
                </a:lnTo>
                <a:lnTo>
                  <a:pt x="42" y="164"/>
                </a:lnTo>
                <a:lnTo>
                  <a:pt x="40" y="157"/>
                </a:lnTo>
                <a:lnTo>
                  <a:pt x="40" y="155"/>
                </a:lnTo>
                <a:lnTo>
                  <a:pt x="38" y="154"/>
                </a:lnTo>
                <a:lnTo>
                  <a:pt x="38" y="152"/>
                </a:lnTo>
                <a:lnTo>
                  <a:pt x="37" y="152"/>
                </a:lnTo>
                <a:lnTo>
                  <a:pt x="37" y="151"/>
                </a:lnTo>
                <a:lnTo>
                  <a:pt x="32" y="142"/>
                </a:lnTo>
                <a:lnTo>
                  <a:pt x="31" y="141"/>
                </a:lnTo>
                <a:lnTo>
                  <a:pt x="29" y="139"/>
                </a:lnTo>
                <a:lnTo>
                  <a:pt x="31" y="136"/>
                </a:lnTo>
                <a:lnTo>
                  <a:pt x="29" y="135"/>
                </a:lnTo>
                <a:lnTo>
                  <a:pt x="29" y="132"/>
                </a:lnTo>
                <a:lnTo>
                  <a:pt x="28" y="130"/>
                </a:lnTo>
                <a:lnTo>
                  <a:pt x="28" y="129"/>
                </a:lnTo>
                <a:lnTo>
                  <a:pt x="28" y="126"/>
                </a:lnTo>
                <a:lnTo>
                  <a:pt x="29" y="124"/>
                </a:lnTo>
                <a:lnTo>
                  <a:pt x="26" y="116"/>
                </a:lnTo>
                <a:lnTo>
                  <a:pt x="25" y="113"/>
                </a:lnTo>
                <a:lnTo>
                  <a:pt x="25" y="111"/>
                </a:lnTo>
                <a:lnTo>
                  <a:pt x="22" y="108"/>
                </a:lnTo>
                <a:lnTo>
                  <a:pt x="19" y="102"/>
                </a:lnTo>
                <a:lnTo>
                  <a:pt x="19" y="101"/>
                </a:lnTo>
                <a:lnTo>
                  <a:pt x="19" y="98"/>
                </a:lnTo>
                <a:lnTo>
                  <a:pt x="19" y="97"/>
                </a:lnTo>
                <a:lnTo>
                  <a:pt x="19" y="89"/>
                </a:lnTo>
                <a:lnTo>
                  <a:pt x="20" y="83"/>
                </a:lnTo>
                <a:lnTo>
                  <a:pt x="22" y="78"/>
                </a:lnTo>
                <a:lnTo>
                  <a:pt x="20" y="75"/>
                </a:lnTo>
                <a:lnTo>
                  <a:pt x="19" y="73"/>
                </a:lnTo>
                <a:lnTo>
                  <a:pt x="19" y="72"/>
                </a:lnTo>
                <a:lnTo>
                  <a:pt x="19" y="69"/>
                </a:lnTo>
                <a:lnTo>
                  <a:pt x="19" y="67"/>
                </a:lnTo>
                <a:lnTo>
                  <a:pt x="18" y="64"/>
                </a:lnTo>
                <a:lnTo>
                  <a:pt x="15" y="61"/>
                </a:lnTo>
                <a:lnTo>
                  <a:pt x="13" y="60"/>
                </a:lnTo>
                <a:lnTo>
                  <a:pt x="12" y="58"/>
                </a:lnTo>
                <a:lnTo>
                  <a:pt x="10" y="58"/>
                </a:lnTo>
                <a:lnTo>
                  <a:pt x="10" y="53"/>
                </a:lnTo>
                <a:lnTo>
                  <a:pt x="7" y="48"/>
                </a:lnTo>
                <a:lnTo>
                  <a:pt x="4" y="45"/>
                </a:lnTo>
                <a:lnTo>
                  <a:pt x="4" y="44"/>
                </a:lnTo>
                <a:lnTo>
                  <a:pt x="1" y="39"/>
                </a:lnTo>
                <a:lnTo>
                  <a:pt x="0" y="38"/>
                </a:lnTo>
                <a:lnTo>
                  <a:pt x="0" y="36"/>
                </a:lnTo>
                <a:lnTo>
                  <a:pt x="10" y="35"/>
                </a:lnTo>
                <a:lnTo>
                  <a:pt x="12" y="31"/>
                </a:lnTo>
                <a:lnTo>
                  <a:pt x="13" y="25"/>
                </a:lnTo>
                <a:lnTo>
                  <a:pt x="15" y="20"/>
                </a:lnTo>
                <a:lnTo>
                  <a:pt x="22" y="19"/>
                </a:lnTo>
                <a:close/>
                <a:moveTo>
                  <a:pt x="141" y="290"/>
                </a:moveTo>
                <a:lnTo>
                  <a:pt x="147" y="291"/>
                </a:lnTo>
                <a:lnTo>
                  <a:pt x="148" y="289"/>
                </a:lnTo>
                <a:lnTo>
                  <a:pt x="151" y="289"/>
                </a:lnTo>
                <a:lnTo>
                  <a:pt x="152" y="290"/>
                </a:lnTo>
                <a:lnTo>
                  <a:pt x="152" y="293"/>
                </a:lnTo>
                <a:lnTo>
                  <a:pt x="155" y="294"/>
                </a:lnTo>
                <a:lnTo>
                  <a:pt x="160" y="296"/>
                </a:lnTo>
                <a:lnTo>
                  <a:pt x="157" y="297"/>
                </a:lnTo>
                <a:lnTo>
                  <a:pt x="155" y="299"/>
                </a:lnTo>
                <a:lnTo>
                  <a:pt x="152" y="299"/>
                </a:lnTo>
                <a:lnTo>
                  <a:pt x="148" y="299"/>
                </a:lnTo>
                <a:lnTo>
                  <a:pt x="145" y="299"/>
                </a:lnTo>
                <a:lnTo>
                  <a:pt x="142" y="300"/>
                </a:lnTo>
                <a:lnTo>
                  <a:pt x="142" y="297"/>
                </a:lnTo>
                <a:lnTo>
                  <a:pt x="142" y="294"/>
                </a:lnTo>
                <a:lnTo>
                  <a:pt x="142" y="293"/>
                </a:lnTo>
                <a:lnTo>
                  <a:pt x="141" y="291"/>
                </a:lnTo>
                <a:lnTo>
                  <a:pt x="141" y="29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70" name="Freeform 265"/>
          <p:cNvSpPr>
            <a:spLocks noEditPoints="1"/>
          </p:cNvSpPr>
          <p:nvPr/>
        </p:nvSpPr>
        <p:spPr bwMode="auto">
          <a:xfrm rot="21334256">
            <a:off x="19144166" y="1405771"/>
            <a:ext cx="808801" cy="526536"/>
          </a:xfrm>
          <a:custGeom>
            <a:avLst/>
            <a:gdLst>
              <a:gd name="T0" fmla="*/ 2147483647 w 196"/>
              <a:gd name="T1" fmla="*/ 2147483647 h 193"/>
              <a:gd name="T2" fmla="*/ 2147483647 w 196"/>
              <a:gd name="T3" fmla="*/ 2147483647 h 193"/>
              <a:gd name="T4" fmla="*/ 2147483647 w 196"/>
              <a:gd name="T5" fmla="*/ 2147483647 h 193"/>
              <a:gd name="T6" fmla="*/ 2147483647 w 196"/>
              <a:gd name="T7" fmla="*/ 2147483647 h 193"/>
              <a:gd name="T8" fmla="*/ 2147483647 w 196"/>
              <a:gd name="T9" fmla="*/ 2147483647 h 193"/>
              <a:gd name="T10" fmla="*/ 2147483647 w 196"/>
              <a:gd name="T11" fmla="*/ 2147483647 h 193"/>
              <a:gd name="T12" fmla="*/ 2147483647 w 196"/>
              <a:gd name="T13" fmla="*/ 2147483647 h 193"/>
              <a:gd name="T14" fmla="*/ 2147483647 w 196"/>
              <a:gd name="T15" fmla="*/ 2147483647 h 193"/>
              <a:gd name="T16" fmla="*/ 2147483647 w 196"/>
              <a:gd name="T17" fmla="*/ 2147483647 h 193"/>
              <a:gd name="T18" fmla="*/ 2147483647 w 196"/>
              <a:gd name="T19" fmla="*/ 2147483647 h 193"/>
              <a:gd name="T20" fmla="*/ 2147483647 w 196"/>
              <a:gd name="T21" fmla="*/ 0 h 193"/>
              <a:gd name="T22" fmla="*/ 2147483647 w 196"/>
              <a:gd name="T23" fmla="*/ 2147483647 h 193"/>
              <a:gd name="T24" fmla="*/ 2147483647 w 196"/>
              <a:gd name="T25" fmla="*/ 2147483647 h 193"/>
              <a:gd name="T26" fmla="*/ 2147483647 w 196"/>
              <a:gd name="T27" fmla="*/ 2147483647 h 193"/>
              <a:gd name="T28" fmla="*/ 2147483647 w 196"/>
              <a:gd name="T29" fmla="*/ 2147483647 h 193"/>
              <a:gd name="T30" fmla="*/ 2147483647 w 196"/>
              <a:gd name="T31" fmla="*/ 2147483647 h 193"/>
              <a:gd name="T32" fmla="*/ 2147483647 w 196"/>
              <a:gd name="T33" fmla="*/ 2147483647 h 193"/>
              <a:gd name="T34" fmla="*/ 2147483647 w 196"/>
              <a:gd name="T35" fmla="*/ 2147483647 h 193"/>
              <a:gd name="T36" fmla="*/ 2147483647 w 196"/>
              <a:gd name="T37" fmla="*/ 2147483647 h 193"/>
              <a:gd name="T38" fmla="*/ 2147483647 w 196"/>
              <a:gd name="T39" fmla="*/ 2147483647 h 193"/>
              <a:gd name="T40" fmla="*/ 2147483647 w 196"/>
              <a:gd name="T41" fmla="*/ 2147483647 h 193"/>
              <a:gd name="T42" fmla="*/ 2147483647 w 196"/>
              <a:gd name="T43" fmla="*/ 2147483647 h 193"/>
              <a:gd name="T44" fmla="*/ 2147483647 w 196"/>
              <a:gd name="T45" fmla="*/ 2147483647 h 193"/>
              <a:gd name="T46" fmla="*/ 2147483647 w 196"/>
              <a:gd name="T47" fmla="*/ 2147483647 h 193"/>
              <a:gd name="T48" fmla="*/ 2147483647 w 196"/>
              <a:gd name="T49" fmla="*/ 2147483647 h 193"/>
              <a:gd name="T50" fmla="*/ 2147483647 w 196"/>
              <a:gd name="T51" fmla="*/ 2147483647 h 193"/>
              <a:gd name="T52" fmla="*/ 2147483647 w 196"/>
              <a:gd name="T53" fmla="*/ 2147483647 h 193"/>
              <a:gd name="T54" fmla="*/ 2147483647 w 196"/>
              <a:gd name="T55" fmla="*/ 2147483647 h 193"/>
              <a:gd name="T56" fmla="*/ 2147483647 w 196"/>
              <a:gd name="T57" fmla="*/ 2147483647 h 193"/>
              <a:gd name="T58" fmla="*/ 2147483647 w 196"/>
              <a:gd name="T59" fmla="*/ 2147483647 h 193"/>
              <a:gd name="T60" fmla="*/ 2147483647 w 196"/>
              <a:gd name="T61" fmla="*/ 2147483647 h 193"/>
              <a:gd name="T62" fmla="*/ 2147483647 w 196"/>
              <a:gd name="T63" fmla="*/ 2147483647 h 193"/>
              <a:gd name="T64" fmla="*/ 2147483647 w 196"/>
              <a:gd name="T65" fmla="*/ 2147483647 h 193"/>
              <a:gd name="T66" fmla="*/ 2147483647 w 196"/>
              <a:gd name="T67" fmla="*/ 2147483647 h 193"/>
              <a:gd name="T68" fmla="*/ 2147483647 w 196"/>
              <a:gd name="T69" fmla="*/ 2147483647 h 193"/>
              <a:gd name="T70" fmla="*/ 2147483647 w 196"/>
              <a:gd name="T71" fmla="*/ 2147483647 h 193"/>
              <a:gd name="T72" fmla="*/ 2147483647 w 196"/>
              <a:gd name="T73" fmla="*/ 2147483647 h 193"/>
              <a:gd name="T74" fmla="*/ 2147483647 w 196"/>
              <a:gd name="T75" fmla="*/ 2147483647 h 193"/>
              <a:gd name="T76" fmla="*/ 2147483647 w 196"/>
              <a:gd name="T77" fmla="*/ 2147483647 h 193"/>
              <a:gd name="T78" fmla="*/ 2147483647 w 196"/>
              <a:gd name="T79" fmla="*/ 2147483647 h 193"/>
              <a:gd name="T80" fmla="*/ 2147483647 w 196"/>
              <a:gd name="T81" fmla="*/ 2147483647 h 193"/>
              <a:gd name="T82" fmla="*/ 2147483647 w 196"/>
              <a:gd name="T83" fmla="*/ 2147483647 h 193"/>
              <a:gd name="T84" fmla="*/ 2147483647 w 196"/>
              <a:gd name="T85" fmla="*/ 2147483647 h 193"/>
              <a:gd name="T86" fmla="*/ 2147483647 w 196"/>
              <a:gd name="T87" fmla="*/ 2147483647 h 193"/>
              <a:gd name="T88" fmla="*/ 2147483647 w 196"/>
              <a:gd name="T89" fmla="*/ 2147483647 h 193"/>
              <a:gd name="T90" fmla="*/ 2147483647 w 196"/>
              <a:gd name="T91" fmla="*/ 2147483647 h 193"/>
              <a:gd name="T92" fmla="*/ 2147483647 w 196"/>
              <a:gd name="T93" fmla="*/ 2147483647 h 193"/>
              <a:gd name="T94" fmla="*/ 0 w 196"/>
              <a:gd name="T95" fmla="*/ 2147483647 h 193"/>
              <a:gd name="T96" fmla="*/ 2147483647 w 196"/>
              <a:gd name="T97" fmla="*/ 2147483647 h 193"/>
              <a:gd name="T98" fmla="*/ 2147483647 w 196"/>
              <a:gd name="T99" fmla="*/ 2147483647 h 193"/>
              <a:gd name="T100" fmla="*/ 2147483647 w 196"/>
              <a:gd name="T101" fmla="*/ 2147483647 h 193"/>
              <a:gd name="T102" fmla="*/ 2147483647 w 196"/>
              <a:gd name="T103" fmla="*/ 2147483647 h 193"/>
              <a:gd name="T104" fmla="*/ 2147483647 w 196"/>
              <a:gd name="T105" fmla="*/ 2147483647 h 19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96"/>
              <a:gd name="T160" fmla="*/ 0 h 193"/>
              <a:gd name="T161" fmla="*/ 196 w 196"/>
              <a:gd name="T162" fmla="*/ 193 h 19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96" h="193">
                <a:moveTo>
                  <a:pt x="13" y="45"/>
                </a:moveTo>
                <a:lnTo>
                  <a:pt x="29" y="53"/>
                </a:lnTo>
                <a:lnTo>
                  <a:pt x="29" y="37"/>
                </a:lnTo>
                <a:lnTo>
                  <a:pt x="39" y="26"/>
                </a:lnTo>
                <a:lnTo>
                  <a:pt x="44" y="26"/>
                </a:lnTo>
                <a:lnTo>
                  <a:pt x="48" y="25"/>
                </a:lnTo>
                <a:lnTo>
                  <a:pt x="54" y="22"/>
                </a:lnTo>
                <a:lnTo>
                  <a:pt x="57" y="21"/>
                </a:lnTo>
                <a:lnTo>
                  <a:pt x="57" y="16"/>
                </a:lnTo>
                <a:lnTo>
                  <a:pt x="56" y="12"/>
                </a:lnTo>
                <a:lnTo>
                  <a:pt x="63" y="13"/>
                </a:lnTo>
                <a:lnTo>
                  <a:pt x="69" y="12"/>
                </a:lnTo>
                <a:lnTo>
                  <a:pt x="76" y="16"/>
                </a:lnTo>
                <a:lnTo>
                  <a:pt x="78" y="12"/>
                </a:lnTo>
                <a:lnTo>
                  <a:pt x="95" y="12"/>
                </a:lnTo>
                <a:lnTo>
                  <a:pt x="95" y="10"/>
                </a:lnTo>
                <a:lnTo>
                  <a:pt x="101" y="12"/>
                </a:lnTo>
                <a:lnTo>
                  <a:pt x="101" y="13"/>
                </a:lnTo>
                <a:lnTo>
                  <a:pt x="104" y="15"/>
                </a:lnTo>
                <a:lnTo>
                  <a:pt x="104" y="1"/>
                </a:lnTo>
                <a:lnTo>
                  <a:pt x="116" y="1"/>
                </a:lnTo>
                <a:lnTo>
                  <a:pt x="123" y="0"/>
                </a:lnTo>
                <a:lnTo>
                  <a:pt x="120" y="44"/>
                </a:lnTo>
                <a:lnTo>
                  <a:pt x="149" y="47"/>
                </a:lnTo>
                <a:lnTo>
                  <a:pt x="152" y="51"/>
                </a:lnTo>
                <a:lnTo>
                  <a:pt x="152" y="62"/>
                </a:lnTo>
                <a:lnTo>
                  <a:pt x="152" y="64"/>
                </a:lnTo>
                <a:lnTo>
                  <a:pt x="174" y="66"/>
                </a:lnTo>
                <a:lnTo>
                  <a:pt x="174" y="72"/>
                </a:lnTo>
                <a:lnTo>
                  <a:pt x="170" y="73"/>
                </a:lnTo>
                <a:lnTo>
                  <a:pt x="168" y="75"/>
                </a:lnTo>
                <a:lnTo>
                  <a:pt x="173" y="76"/>
                </a:lnTo>
                <a:lnTo>
                  <a:pt x="171" y="92"/>
                </a:lnTo>
                <a:lnTo>
                  <a:pt x="170" y="104"/>
                </a:lnTo>
                <a:lnTo>
                  <a:pt x="157" y="103"/>
                </a:lnTo>
                <a:lnTo>
                  <a:pt x="157" y="107"/>
                </a:lnTo>
                <a:lnTo>
                  <a:pt x="152" y="107"/>
                </a:lnTo>
                <a:lnTo>
                  <a:pt x="145" y="117"/>
                </a:lnTo>
                <a:lnTo>
                  <a:pt x="142" y="151"/>
                </a:lnTo>
                <a:lnTo>
                  <a:pt x="138" y="148"/>
                </a:lnTo>
                <a:lnTo>
                  <a:pt x="136" y="151"/>
                </a:lnTo>
                <a:lnTo>
                  <a:pt x="135" y="151"/>
                </a:lnTo>
                <a:lnTo>
                  <a:pt x="132" y="154"/>
                </a:lnTo>
                <a:lnTo>
                  <a:pt x="133" y="155"/>
                </a:lnTo>
                <a:lnTo>
                  <a:pt x="132" y="157"/>
                </a:lnTo>
                <a:lnTo>
                  <a:pt x="130" y="157"/>
                </a:lnTo>
                <a:lnTo>
                  <a:pt x="129" y="157"/>
                </a:lnTo>
                <a:lnTo>
                  <a:pt x="127" y="157"/>
                </a:lnTo>
                <a:lnTo>
                  <a:pt x="126" y="155"/>
                </a:lnTo>
                <a:lnTo>
                  <a:pt x="123" y="160"/>
                </a:lnTo>
                <a:lnTo>
                  <a:pt x="123" y="164"/>
                </a:lnTo>
                <a:lnTo>
                  <a:pt x="123" y="176"/>
                </a:lnTo>
                <a:lnTo>
                  <a:pt x="114" y="176"/>
                </a:lnTo>
                <a:lnTo>
                  <a:pt x="101" y="174"/>
                </a:lnTo>
                <a:lnTo>
                  <a:pt x="85" y="173"/>
                </a:lnTo>
                <a:lnTo>
                  <a:pt x="67" y="173"/>
                </a:lnTo>
                <a:lnTo>
                  <a:pt x="67" y="185"/>
                </a:lnTo>
                <a:lnTo>
                  <a:pt x="57" y="182"/>
                </a:lnTo>
                <a:lnTo>
                  <a:pt x="56" y="183"/>
                </a:lnTo>
                <a:lnTo>
                  <a:pt x="56" y="186"/>
                </a:lnTo>
                <a:lnTo>
                  <a:pt x="61" y="188"/>
                </a:lnTo>
                <a:lnTo>
                  <a:pt x="61" y="189"/>
                </a:lnTo>
                <a:lnTo>
                  <a:pt x="64" y="189"/>
                </a:lnTo>
                <a:lnTo>
                  <a:pt x="64" y="190"/>
                </a:lnTo>
                <a:lnTo>
                  <a:pt x="64" y="193"/>
                </a:lnTo>
                <a:lnTo>
                  <a:pt x="50" y="188"/>
                </a:lnTo>
                <a:lnTo>
                  <a:pt x="47" y="192"/>
                </a:lnTo>
                <a:lnTo>
                  <a:pt x="29" y="185"/>
                </a:lnTo>
                <a:lnTo>
                  <a:pt x="31" y="182"/>
                </a:lnTo>
                <a:lnTo>
                  <a:pt x="22" y="179"/>
                </a:lnTo>
                <a:lnTo>
                  <a:pt x="28" y="166"/>
                </a:lnTo>
                <a:lnTo>
                  <a:pt x="28" y="144"/>
                </a:lnTo>
                <a:lnTo>
                  <a:pt x="31" y="145"/>
                </a:lnTo>
                <a:lnTo>
                  <a:pt x="31" y="147"/>
                </a:lnTo>
                <a:lnTo>
                  <a:pt x="34" y="147"/>
                </a:lnTo>
                <a:lnTo>
                  <a:pt x="35" y="145"/>
                </a:lnTo>
                <a:lnTo>
                  <a:pt x="35" y="126"/>
                </a:lnTo>
                <a:lnTo>
                  <a:pt x="39" y="126"/>
                </a:lnTo>
                <a:lnTo>
                  <a:pt x="39" y="107"/>
                </a:lnTo>
                <a:lnTo>
                  <a:pt x="32" y="107"/>
                </a:lnTo>
                <a:lnTo>
                  <a:pt x="31" y="108"/>
                </a:lnTo>
                <a:lnTo>
                  <a:pt x="17" y="107"/>
                </a:lnTo>
                <a:lnTo>
                  <a:pt x="19" y="103"/>
                </a:lnTo>
                <a:lnTo>
                  <a:pt x="13" y="104"/>
                </a:lnTo>
                <a:lnTo>
                  <a:pt x="13" y="94"/>
                </a:lnTo>
                <a:lnTo>
                  <a:pt x="10" y="94"/>
                </a:lnTo>
                <a:lnTo>
                  <a:pt x="10" y="91"/>
                </a:lnTo>
                <a:lnTo>
                  <a:pt x="7" y="88"/>
                </a:lnTo>
                <a:lnTo>
                  <a:pt x="6" y="88"/>
                </a:lnTo>
                <a:lnTo>
                  <a:pt x="3" y="88"/>
                </a:lnTo>
                <a:lnTo>
                  <a:pt x="1" y="91"/>
                </a:lnTo>
                <a:lnTo>
                  <a:pt x="3" y="60"/>
                </a:lnTo>
                <a:lnTo>
                  <a:pt x="0" y="60"/>
                </a:lnTo>
                <a:lnTo>
                  <a:pt x="0" y="57"/>
                </a:lnTo>
                <a:lnTo>
                  <a:pt x="3" y="56"/>
                </a:lnTo>
                <a:lnTo>
                  <a:pt x="6" y="53"/>
                </a:lnTo>
                <a:lnTo>
                  <a:pt x="9" y="51"/>
                </a:lnTo>
                <a:lnTo>
                  <a:pt x="10" y="48"/>
                </a:lnTo>
                <a:lnTo>
                  <a:pt x="13" y="45"/>
                </a:lnTo>
                <a:close/>
                <a:moveTo>
                  <a:pt x="196" y="63"/>
                </a:moveTo>
                <a:lnTo>
                  <a:pt x="192" y="67"/>
                </a:lnTo>
                <a:lnTo>
                  <a:pt x="187" y="67"/>
                </a:lnTo>
                <a:lnTo>
                  <a:pt x="187" y="57"/>
                </a:lnTo>
                <a:lnTo>
                  <a:pt x="196" y="6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1" name="Freeform 266"/>
          <p:cNvSpPr>
            <a:spLocks/>
          </p:cNvSpPr>
          <p:nvPr/>
        </p:nvSpPr>
        <p:spPr bwMode="auto">
          <a:xfrm rot="21334256">
            <a:off x="20701317" y="3326216"/>
            <a:ext cx="772122" cy="1411797"/>
          </a:xfrm>
          <a:custGeom>
            <a:avLst/>
            <a:gdLst>
              <a:gd name="T0" fmla="*/ 2147483647 w 187"/>
              <a:gd name="T1" fmla="*/ 0 h 517"/>
              <a:gd name="T2" fmla="*/ 2147483647 w 187"/>
              <a:gd name="T3" fmla="*/ 2147483647 h 517"/>
              <a:gd name="T4" fmla="*/ 2147483647 w 187"/>
              <a:gd name="T5" fmla="*/ 2147483647 h 517"/>
              <a:gd name="T6" fmla="*/ 2147483647 w 187"/>
              <a:gd name="T7" fmla="*/ 2147483647 h 517"/>
              <a:gd name="T8" fmla="*/ 2147483647 w 187"/>
              <a:gd name="T9" fmla="*/ 2147483647 h 517"/>
              <a:gd name="T10" fmla="*/ 2147483647 w 187"/>
              <a:gd name="T11" fmla="*/ 2147483647 h 517"/>
              <a:gd name="T12" fmla="*/ 2147483647 w 187"/>
              <a:gd name="T13" fmla="*/ 2147483647 h 517"/>
              <a:gd name="T14" fmla="*/ 2147483647 w 187"/>
              <a:gd name="T15" fmla="*/ 2147483647 h 517"/>
              <a:gd name="T16" fmla="*/ 2147483647 w 187"/>
              <a:gd name="T17" fmla="*/ 2147483647 h 517"/>
              <a:gd name="T18" fmla="*/ 2147483647 w 187"/>
              <a:gd name="T19" fmla="*/ 2147483647 h 517"/>
              <a:gd name="T20" fmla="*/ 2147483647 w 187"/>
              <a:gd name="T21" fmla="*/ 2147483647 h 517"/>
              <a:gd name="T22" fmla="*/ 2147483647 w 187"/>
              <a:gd name="T23" fmla="*/ 2147483647 h 517"/>
              <a:gd name="T24" fmla="*/ 2147483647 w 187"/>
              <a:gd name="T25" fmla="*/ 2147483647 h 517"/>
              <a:gd name="T26" fmla="*/ 2147483647 w 187"/>
              <a:gd name="T27" fmla="*/ 2147483647 h 517"/>
              <a:gd name="T28" fmla="*/ 2147483647 w 187"/>
              <a:gd name="T29" fmla="*/ 2147483647 h 517"/>
              <a:gd name="T30" fmla="*/ 2147483647 w 187"/>
              <a:gd name="T31" fmla="*/ 2147483647 h 517"/>
              <a:gd name="T32" fmla="*/ 2147483647 w 187"/>
              <a:gd name="T33" fmla="*/ 2147483647 h 517"/>
              <a:gd name="T34" fmla="*/ 2147483647 w 187"/>
              <a:gd name="T35" fmla="*/ 2147483647 h 517"/>
              <a:gd name="T36" fmla="*/ 2147483647 w 187"/>
              <a:gd name="T37" fmla="*/ 2147483647 h 517"/>
              <a:gd name="T38" fmla="*/ 2147483647 w 187"/>
              <a:gd name="T39" fmla="*/ 2147483647 h 517"/>
              <a:gd name="T40" fmla="*/ 2147483647 w 187"/>
              <a:gd name="T41" fmla="*/ 2147483647 h 517"/>
              <a:gd name="T42" fmla="*/ 2147483647 w 187"/>
              <a:gd name="T43" fmla="*/ 2147483647 h 517"/>
              <a:gd name="T44" fmla="*/ 2147483647 w 187"/>
              <a:gd name="T45" fmla="*/ 2147483647 h 517"/>
              <a:gd name="T46" fmla="*/ 2147483647 w 187"/>
              <a:gd name="T47" fmla="*/ 2147483647 h 517"/>
              <a:gd name="T48" fmla="*/ 2147483647 w 187"/>
              <a:gd name="T49" fmla="*/ 2147483647 h 517"/>
              <a:gd name="T50" fmla="*/ 2147483647 w 187"/>
              <a:gd name="T51" fmla="*/ 2147483647 h 517"/>
              <a:gd name="T52" fmla="*/ 2147483647 w 187"/>
              <a:gd name="T53" fmla="*/ 2147483647 h 517"/>
              <a:gd name="T54" fmla="*/ 2147483647 w 187"/>
              <a:gd name="T55" fmla="*/ 2147483647 h 517"/>
              <a:gd name="T56" fmla="*/ 2147483647 w 187"/>
              <a:gd name="T57" fmla="*/ 2147483647 h 517"/>
              <a:gd name="T58" fmla="*/ 2147483647 w 187"/>
              <a:gd name="T59" fmla="*/ 2147483647 h 517"/>
              <a:gd name="T60" fmla="*/ 2147483647 w 187"/>
              <a:gd name="T61" fmla="*/ 2147483647 h 517"/>
              <a:gd name="T62" fmla="*/ 2147483647 w 187"/>
              <a:gd name="T63" fmla="*/ 2147483647 h 517"/>
              <a:gd name="T64" fmla="*/ 2147483647 w 187"/>
              <a:gd name="T65" fmla="*/ 2147483647 h 517"/>
              <a:gd name="T66" fmla="*/ 2147483647 w 187"/>
              <a:gd name="T67" fmla="*/ 2147483647 h 517"/>
              <a:gd name="T68" fmla="*/ 2147483647 w 187"/>
              <a:gd name="T69" fmla="*/ 2147483647 h 517"/>
              <a:gd name="T70" fmla="*/ 2147483647 w 187"/>
              <a:gd name="T71" fmla="*/ 2147483647 h 517"/>
              <a:gd name="T72" fmla="*/ 2147483647 w 187"/>
              <a:gd name="T73" fmla="*/ 2147483647 h 517"/>
              <a:gd name="T74" fmla="*/ 2147483647 w 187"/>
              <a:gd name="T75" fmla="*/ 2147483647 h 517"/>
              <a:gd name="T76" fmla="*/ 2147483647 w 187"/>
              <a:gd name="T77" fmla="*/ 2147483647 h 517"/>
              <a:gd name="T78" fmla="*/ 2147483647 w 187"/>
              <a:gd name="T79" fmla="*/ 2147483647 h 517"/>
              <a:gd name="T80" fmla="*/ 2147483647 w 187"/>
              <a:gd name="T81" fmla="*/ 2147483647 h 517"/>
              <a:gd name="T82" fmla="*/ 2147483647 w 187"/>
              <a:gd name="T83" fmla="*/ 2147483647 h 517"/>
              <a:gd name="T84" fmla="*/ 2147483647 w 187"/>
              <a:gd name="T85" fmla="*/ 2147483647 h 517"/>
              <a:gd name="T86" fmla="*/ 2147483647 w 187"/>
              <a:gd name="T87" fmla="*/ 2147483647 h 517"/>
              <a:gd name="T88" fmla="*/ 2147483647 w 187"/>
              <a:gd name="T89" fmla="*/ 2147483647 h 517"/>
              <a:gd name="T90" fmla="*/ 2147483647 w 187"/>
              <a:gd name="T91" fmla="*/ 2147483647 h 517"/>
              <a:gd name="T92" fmla="*/ 2147483647 w 187"/>
              <a:gd name="T93" fmla="*/ 2147483647 h 517"/>
              <a:gd name="T94" fmla="*/ 2147483647 w 187"/>
              <a:gd name="T95" fmla="*/ 2147483647 h 517"/>
              <a:gd name="T96" fmla="*/ 2147483647 w 187"/>
              <a:gd name="T97" fmla="*/ 2147483647 h 517"/>
              <a:gd name="T98" fmla="*/ 2147483647 w 187"/>
              <a:gd name="T99" fmla="*/ 2147483647 h 517"/>
              <a:gd name="T100" fmla="*/ 2147483647 w 187"/>
              <a:gd name="T101" fmla="*/ 2147483647 h 517"/>
              <a:gd name="T102" fmla="*/ 2147483647 w 187"/>
              <a:gd name="T103" fmla="*/ 2147483647 h 517"/>
              <a:gd name="T104" fmla="*/ 2147483647 w 187"/>
              <a:gd name="T105" fmla="*/ 2147483647 h 517"/>
              <a:gd name="T106" fmla="*/ 2147483647 w 187"/>
              <a:gd name="T107" fmla="*/ 2147483647 h 517"/>
              <a:gd name="T108" fmla="*/ 2147483647 w 187"/>
              <a:gd name="T109" fmla="*/ 2147483647 h 517"/>
              <a:gd name="T110" fmla="*/ 2147483647 w 187"/>
              <a:gd name="T111" fmla="*/ 2147483647 h 517"/>
              <a:gd name="T112" fmla="*/ 2147483647 w 187"/>
              <a:gd name="T113" fmla="*/ 2147483647 h 517"/>
              <a:gd name="T114" fmla="*/ 2147483647 w 187"/>
              <a:gd name="T115" fmla="*/ 2147483647 h 517"/>
              <a:gd name="T116" fmla="*/ 2147483647 w 187"/>
              <a:gd name="T117" fmla="*/ 2147483647 h 517"/>
              <a:gd name="T118" fmla="*/ 2147483647 w 187"/>
              <a:gd name="T119" fmla="*/ 2147483647 h 517"/>
              <a:gd name="T120" fmla="*/ 2147483647 w 187"/>
              <a:gd name="T121" fmla="*/ 0 h 51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87"/>
              <a:gd name="T184" fmla="*/ 0 h 517"/>
              <a:gd name="T185" fmla="*/ 187 w 187"/>
              <a:gd name="T186" fmla="*/ 517 h 51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87" h="517">
                <a:moveTo>
                  <a:pt x="57" y="0"/>
                </a:moveTo>
                <a:lnTo>
                  <a:pt x="58" y="0"/>
                </a:lnTo>
                <a:lnTo>
                  <a:pt x="64" y="0"/>
                </a:lnTo>
                <a:lnTo>
                  <a:pt x="70" y="1"/>
                </a:lnTo>
                <a:lnTo>
                  <a:pt x="73" y="0"/>
                </a:lnTo>
                <a:lnTo>
                  <a:pt x="76" y="0"/>
                </a:lnTo>
                <a:lnTo>
                  <a:pt x="77" y="1"/>
                </a:lnTo>
                <a:lnTo>
                  <a:pt x="79" y="1"/>
                </a:lnTo>
                <a:lnTo>
                  <a:pt x="79" y="8"/>
                </a:lnTo>
                <a:lnTo>
                  <a:pt x="82" y="8"/>
                </a:lnTo>
                <a:lnTo>
                  <a:pt x="86" y="8"/>
                </a:lnTo>
                <a:lnTo>
                  <a:pt x="89" y="10"/>
                </a:lnTo>
                <a:lnTo>
                  <a:pt x="89" y="13"/>
                </a:lnTo>
                <a:lnTo>
                  <a:pt x="89" y="16"/>
                </a:lnTo>
                <a:lnTo>
                  <a:pt x="88" y="20"/>
                </a:lnTo>
                <a:lnTo>
                  <a:pt x="88" y="33"/>
                </a:lnTo>
                <a:lnTo>
                  <a:pt x="88" y="42"/>
                </a:lnTo>
                <a:lnTo>
                  <a:pt x="88" y="45"/>
                </a:lnTo>
                <a:lnTo>
                  <a:pt x="90" y="45"/>
                </a:lnTo>
                <a:lnTo>
                  <a:pt x="99" y="45"/>
                </a:lnTo>
                <a:lnTo>
                  <a:pt x="104" y="47"/>
                </a:lnTo>
                <a:lnTo>
                  <a:pt x="104" y="48"/>
                </a:lnTo>
                <a:lnTo>
                  <a:pt x="104" y="51"/>
                </a:lnTo>
                <a:lnTo>
                  <a:pt x="107" y="52"/>
                </a:lnTo>
                <a:lnTo>
                  <a:pt x="110" y="52"/>
                </a:lnTo>
                <a:lnTo>
                  <a:pt x="111" y="54"/>
                </a:lnTo>
                <a:lnTo>
                  <a:pt x="111" y="60"/>
                </a:lnTo>
                <a:lnTo>
                  <a:pt x="110" y="70"/>
                </a:lnTo>
                <a:lnTo>
                  <a:pt x="111" y="76"/>
                </a:lnTo>
                <a:lnTo>
                  <a:pt x="111" y="79"/>
                </a:lnTo>
                <a:lnTo>
                  <a:pt x="111" y="80"/>
                </a:lnTo>
                <a:lnTo>
                  <a:pt x="112" y="85"/>
                </a:lnTo>
                <a:lnTo>
                  <a:pt x="115" y="91"/>
                </a:lnTo>
                <a:lnTo>
                  <a:pt x="115" y="92"/>
                </a:lnTo>
                <a:lnTo>
                  <a:pt x="114" y="95"/>
                </a:lnTo>
                <a:lnTo>
                  <a:pt x="111" y="96"/>
                </a:lnTo>
                <a:lnTo>
                  <a:pt x="111" y="98"/>
                </a:lnTo>
                <a:lnTo>
                  <a:pt x="111" y="99"/>
                </a:lnTo>
                <a:lnTo>
                  <a:pt x="112" y="104"/>
                </a:lnTo>
                <a:lnTo>
                  <a:pt x="114" y="105"/>
                </a:lnTo>
                <a:lnTo>
                  <a:pt x="112" y="107"/>
                </a:lnTo>
                <a:lnTo>
                  <a:pt x="114" y="110"/>
                </a:lnTo>
                <a:lnTo>
                  <a:pt x="114" y="111"/>
                </a:lnTo>
                <a:lnTo>
                  <a:pt x="115" y="113"/>
                </a:lnTo>
                <a:lnTo>
                  <a:pt x="115" y="114"/>
                </a:lnTo>
                <a:lnTo>
                  <a:pt x="111" y="115"/>
                </a:lnTo>
                <a:lnTo>
                  <a:pt x="110" y="117"/>
                </a:lnTo>
                <a:lnTo>
                  <a:pt x="108" y="118"/>
                </a:lnTo>
                <a:lnTo>
                  <a:pt x="107" y="120"/>
                </a:lnTo>
                <a:lnTo>
                  <a:pt x="102" y="118"/>
                </a:lnTo>
                <a:lnTo>
                  <a:pt x="99" y="118"/>
                </a:lnTo>
                <a:lnTo>
                  <a:pt x="99" y="123"/>
                </a:lnTo>
                <a:lnTo>
                  <a:pt x="99" y="126"/>
                </a:lnTo>
                <a:lnTo>
                  <a:pt x="101" y="126"/>
                </a:lnTo>
                <a:lnTo>
                  <a:pt x="107" y="126"/>
                </a:lnTo>
                <a:lnTo>
                  <a:pt x="114" y="126"/>
                </a:lnTo>
                <a:lnTo>
                  <a:pt x="117" y="126"/>
                </a:lnTo>
                <a:lnTo>
                  <a:pt x="121" y="126"/>
                </a:lnTo>
                <a:lnTo>
                  <a:pt x="130" y="127"/>
                </a:lnTo>
                <a:lnTo>
                  <a:pt x="142" y="129"/>
                </a:lnTo>
                <a:lnTo>
                  <a:pt x="143" y="129"/>
                </a:lnTo>
                <a:lnTo>
                  <a:pt x="145" y="130"/>
                </a:lnTo>
                <a:lnTo>
                  <a:pt x="143" y="133"/>
                </a:lnTo>
                <a:lnTo>
                  <a:pt x="145" y="135"/>
                </a:lnTo>
                <a:lnTo>
                  <a:pt x="146" y="136"/>
                </a:lnTo>
                <a:lnTo>
                  <a:pt x="151" y="145"/>
                </a:lnTo>
                <a:lnTo>
                  <a:pt x="151" y="146"/>
                </a:lnTo>
                <a:lnTo>
                  <a:pt x="152" y="146"/>
                </a:lnTo>
                <a:lnTo>
                  <a:pt x="152" y="148"/>
                </a:lnTo>
                <a:lnTo>
                  <a:pt x="154" y="149"/>
                </a:lnTo>
                <a:lnTo>
                  <a:pt x="154" y="151"/>
                </a:lnTo>
                <a:lnTo>
                  <a:pt x="156" y="158"/>
                </a:lnTo>
                <a:lnTo>
                  <a:pt x="156" y="159"/>
                </a:lnTo>
                <a:lnTo>
                  <a:pt x="161" y="165"/>
                </a:lnTo>
                <a:lnTo>
                  <a:pt x="162" y="167"/>
                </a:lnTo>
                <a:lnTo>
                  <a:pt x="164" y="170"/>
                </a:lnTo>
                <a:lnTo>
                  <a:pt x="164" y="174"/>
                </a:lnTo>
                <a:lnTo>
                  <a:pt x="164" y="177"/>
                </a:lnTo>
                <a:lnTo>
                  <a:pt x="165" y="178"/>
                </a:lnTo>
                <a:lnTo>
                  <a:pt x="165" y="180"/>
                </a:lnTo>
                <a:lnTo>
                  <a:pt x="165" y="183"/>
                </a:lnTo>
                <a:lnTo>
                  <a:pt x="165" y="184"/>
                </a:lnTo>
                <a:lnTo>
                  <a:pt x="167" y="190"/>
                </a:lnTo>
                <a:lnTo>
                  <a:pt x="173" y="195"/>
                </a:lnTo>
                <a:lnTo>
                  <a:pt x="174" y="196"/>
                </a:lnTo>
                <a:lnTo>
                  <a:pt x="175" y="199"/>
                </a:lnTo>
                <a:lnTo>
                  <a:pt x="177" y="202"/>
                </a:lnTo>
                <a:lnTo>
                  <a:pt x="177" y="203"/>
                </a:lnTo>
                <a:lnTo>
                  <a:pt x="175" y="208"/>
                </a:lnTo>
                <a:lnTo>
                  <a:pt x="174" y="214"/>
                </a:lnTo>
                <a:lnTo>
                  <a:pt x="171" y="218"/>
                </a:lnTo>
                <a:lnTo>
                  <a:pt x="170" y="233"/>
                </a:lnTo>
                <a:lnTo>
                  <a:pt x="170" y="236"/>
                </a:lnTo>
                <a:lnTo>
                  <a:pt x="173" y="239"/>
                </a:lnTo>
                <a:lnTo>
                  <a:pt x="178" y="241"/>
                </a:lnTo>
                <a:lnTo>
                  <a:pt x="181" y="246"/>
                </a:lnTo>
                <a:lnTo>
                  <a:pt x="183" y="265"/>
                </a:lnTo>
                <a:lnTo>
                  <a:pt x="181" y="265"/>
                </a:lnTo>
                <a:lnTo>
                  <a:pt x="178" y="265"/>
                </a:lnTo>
                <a:lnTo>
                  <a:pt x="177" y="265"/>
                </a:lnTo>
                <a:lnTo>
                  <a:pt x="174" y="266"/>
                </a:lnTo>
                <a:lnTo>
                  <a:pt x="173" y="266"/>
                </a:lnTo>
                <a:lnTo>
                  <a:pt x="173" y="271"/>
                </a:lnTo>
                <a:lnTo>
                  <a:pt x="173" y="278"/>
                </a:lnTo>
                <a:lnTo>
                  <a:pt x="174" y="283"/>
                </a:lnTo>
                <a:lnTo>
                  <a:pt x="177" y="283"/>
                </a:lnTo>
                <a:lnTo>
                  <a:pt x="180" y="283"/>
                </a:lnTo>
                <a:lnTo>
                  <a:pt x="183" y="283"/>
                </a:lnTo>
                <a:lnTo>
                  <a:pt x="186" y="283"/>
                </a:lnTo>
                <a:lnTo>
                  <a:pt x="187" y="284"/>
                </a:lnTo>
                <a:lnTo>
                  <a:pt x="187" y="285"/>
                </a:lnTo>
                <a:lnTo>
                  <a:pt x="186" y="287"/>
                </a:lnTo>
                <a:lnTo>
                  <a:pt x="180" y="287"/>
                </a:lnTo>
                <a:lnTo>
                  <a:pt x="177" y="287"/>
                </a:lnTo>
                <a:lnTo>
                  <a:pt x="177" y="288"/>
                </a:lnTo>
                <a:lnTo>
                  <a:pt x="180" y="290"/>
                </a:lnTo>
                <a:lnTo>
                  <a:pt x="183" y="293"/>
                </a:lnTo>
                <a:lnTo>
                  <a:pt x="184" y="294"/>
                </a:lnTo>
                <a:lnTo>
                  <a:pt x="183" y="297"/>
                </a:lnTo>
                <a:lnTo>
                  <a:pt x="181" y="302"/>
                </a:lnTo>
                <a:lnTo>
                  <a:pt x="181" y="309"/>
                </a:lnTo>
                <a:lnTo>
                  <a:pt x="181" y="312"/>
                </a:lnTo>
                <a:lnTo>
                  <a:pt x="180" y="316"/>
                </a:lnTo>
                <a:lnTo>
                  <a:pt x="180" y="318"/>
                </a:lnTo>
                <a:lnTo>
                  <a:pt x="181" y="319"/>
                </a:lnTo>
                <a:lnTo>
                  <a:pt x="180" y="321"/>
                </a:lnTo>
                <a:lnTo>
                  <a:pt x="177" y="325"/>
                </a:lnTo>
                <a:lnTo>
                  <a:pt x="175" y="331"/>
                </a:lnTo>
                <a:lnTo>
                  <a:pt x="170" y="332"/>
                </a:lnTo>
                <a:lnTo>
                  <a:pt x="171" y="335"/>
                </a:lnTo>
                <a:lnTo>
                  <a:pt x="170" y="337"/>
                </a:lnTo>
                <a:lnTo>
                  <a:pt x="168" y="338"/>
                </a:lnTo>
                <a:lnTo>
                  <a:pt x="165" y="341"/>
                </a:lnTo>
                <a:lnTo>
                  <a:pt x="164" y="343"/>
                </a:lnTo>
                <a:lnTo>
                  <a:pt x="164" y="344"/>
                </a:lnTo>
                <a:lnTo>
                  <a:pt x="164" y="347"/>
                </a:lnTo>
                <a:lnTo>
                  <a:pt x="158" y="347"/>
                </a:lnTo>
                <a:lnTo>
                  <a:pt x="156" y="348"/>
                </a:lnTo>
                <a:lnTo>
                  <a:pt x="152" y="353"/>
                </a:lnTo>
                <a:lnTo>
                  <a:pt x="149" y="357"/>
                </a:lnTo>
                <a:lnTo>
                  <a:pt x="143" y="359"/>
                </a:lnTo>
                <a:lnTo>
                  <a:pt x="137" y="359"/>
                </a:lnTo>
                <a:lnTo>
                  <a:pt x="137" y="363"/>
                </a:lnTo>
                <a:lnTo>
                  <a:pt x="134" y="367"/>
                </a:lnTo>
                <a:lnTo>
                  <a:pt x="133" y="373"/>
                </a:lnTo>
                <a:lnTo>
                  <a:pt x="129" y="379"/>
                </a:lnTo>
                <a:lnTo>
                  <a:pt x="126" y="387"/>
                </a:lnTo>
                <a:lnTo>
                  <a:pt x="124" y="389"/>
                </a:lnTo>
                <a:lnTo>
                  <a:pt x="123" y="394"/>
                </a:lnTo>
                <a:lnTo>
                  <a:pt x="120" y="400"/>
                </a:lnTo>
                <a:lnTo>
                  <a:pt x="115" y="406"/>
                </a:lnTo>
                <a:lnTo>
                  <a:pt x="114" y="409"/>
                </a:lnTo>
                <a:lnTo>
                  <a:pt x="115" y="411"/>
                </a:lnTo>
                <a:lnTo>
                  <a:pt x="120" y="416"/>
                </a:lnTo>
                <a:lnTo>
                  <a:pt x="120" y="419"/>
                </a:lnTo>
                <a:lnTo>
                  <a:pt x="123" y="426"/>
                </a:lnTo>
                <a:lnTo>
                  <a:pt x="123" y="428"/>
                </a:lnTo>
                <a:lnTo>
                  <a:pt x="120" y="429"/>
                </a:lnTo>
                <a:lnTo>
                  <a:pt x="117" y="430"/>
                </a:lnTo>
                <a:lnTo>
                  <a:pt x="110" y="432"/>
                </a:lnTo>
                <a:lnTo>
                  <a:pt x="104" y="432"/>
                </a:lnTo>
                <a:lnTo>
                  <a:pt x="102" y="436"/>
                </a:lnTo>
                <a:lnTo>
                  <a:pt x="101" y="441"/>
                </a:lnTo>
                <a:lnTo>
                  <a:pt x="102" y="447"/>
                </a:lnTo>
                <a:lnTo>
                  <a:pt x="104" y="451"/>
                </a:lnTo>
                <a:lnTo>
                  <a:pt x="108" y="455"/>
                </a:lnTo>
                <a:lnTo>
                  <a:pt x="107" y="461"/>
                </a:lnTo>
                <a:lnTo>
                  <a:pt x="105" y="467"/>
                </a:lnTo>
                <a:lnTo>
                  <a:pt x="105" y="469"/>
                </a:lnTo>
                <a:lnTo>
                  <a:pt x="105" y="473"/>
                </a:lnTo>
                <a:lnTo>
                  <a:pt x="107" y="479"/>
                </a:lnTo>
                <a:lnTo>
                  <a:pt x="110" y="482"/>
                </a:lnTo>
                <a:lnTo>
                  <a:pt x="110" y="486"/>
                </a:lnTo>
                <a:lnTo>
                  <a:pt x="112" y="491"/>
                </a:lnTo>
                <a:lnTo>
                  <a:pt x="115" y="492"/>
                </a:lnTo>
                <a:lnTo>
                  <a:pt x="115" y="495"/>
                </a:lnTo>
                <a:lnTo>
                  <a:pt x="114" y="499"/>
                </a:lnTo>
                <a:lnTo>
                  <a:pt x="111" y="504"/>
                </a:lnTo>
                <a:lnTo>
                  <a:pt x="111" y="510"/>
                </a:lnTo>
                <a:lnTo>
                  <a:pt x="108" y="511"/>
                </a:lnTo>
                <a:lnTo>
                  <a:pt x="108" y="513"/>
                </a:lnTo>
                <a:lnTo>
                  <a:pt x="105" y="514"/>
                </a:lnTo>
                <a:lnTo>
                  <a:pt x="104" y="514"/>
                </a:lnTo>
                <a:lnTo>
                  <a:pt x="101" y="517"/>
                </a:lnTo>
                <a:lnTo>
                  <a:pt x="98" y="511"/>
                </a:lnTo>
                <a:lnTo>
                  <a:pt x="95" y="508"/>
                </a:lnTo>
                <a:lnTo>
                  <a:pt x="93" y="507"/>
                </a:lnTo>
                <a:lnTo>
                  <a:pt x="90" y="505"/>
                </a:lnTo>
                <a:lnTo>
                  <a:pt x="89" y="499"/>
                </a:lnTo>
                <a:lnTo>
                  <a:pt x="89" y="496"/>
                </a:lnTo>
                <a:lnTo>
                  <a:pt x="80" y="492"/>
                </a:lnTo>
                <a:lnTo>
                  <a:pt x="76" y="494"/>
                </a:lnTo>
                <a:lnTo>
                  <a:pt x="73" y="492"/>
                </a:lnTo>
                <a:lnTo>
                  <a:pt x="73" y="488"/>
                </a:lnTo>
                <a:lnTo>
                  <a:pt x="58" y="477"/>
                </a:lnTo>
                <a:lnTo>
                  <a:pt x="54" y="476"/>
                </a:lnTo>
                <a:lnTo>
                  <a:pt x="49" y="472"/>
                </a:lnTo>
                <a:lnTo>
                  <a:pt x="45" y="470"/>
                </a:lnTo>
                <a:lnTo>
                  <a:pt x="41" y="466"/>
                </a:lnTo>
                <a:lnTo>
                  <a:pt x="38" y="466"/>
                </a:lnTo>
                <a:lnTo>
                  <a:pt x="33" y="464"/>
                </a:lnTo>
                <a:lnTo>
                  <a:pt x="30" y="461"/>
                </a:lnTo>
                <a:lnTo>
                  <a:pt x="30" y="457"/>
                </a:lnTo>
                <a:lnTo>
                  <a:pt x="27" y="454"/>
                </a:lnTo>
                <a:lnTo>
                  <a:pt x="29" y="448"/>
                </a:lnTo>
                <a:lnTo>
                  <a:pt x="30" y="445"/>
                </a:lnTo>
                <a:lnTo>
                  <a:pt x="29" y="444"/>
                </a:lnTo>
                <a:lnTo>
                  <a:pt x="33" y="441"/>
                </a:lnTo>
                <a:lnTo>
                  <a:pt x="27" y="432"/>
                </a:lnTo>
                <a:lnTo>
                  <a:pt x="5" y="430"/>
                </a:lnTo>
                <a:lnTo>
                  <a:pt x="1" y="432"/>
                </a:lnTo>
                <a:lnTo>
                  <a:pt x="0" y="429"/>
                </a:lnTo>
                <a:lnTo>
                  <a:pt x="4" y="425"/>
                </a:lnTo>
                <a:lnTo>
                  <a:pt x="10" y="423"/>
                </a:lnTo>
                <a:lnTo>
                  <a:pt x="13" y="422"/>
                </a:lnTo>
                <a:lnTo>
                  <a:pt x="11" y="419"/>
                </a:lnTo>
                <a:lnTo>
                  <a:pt x="13" y="414"/>
                </a:lnTo>
                <a:lnTo>
                  <a:pt x="10" y="413"/>
                </a:lnTo>
                <a:lnTo>
                  <a:pt x="7" y="411"/>
                </a:lnTo>
                <a:lnTo>
                  <a:pt x="4" y="411"/>
                </a:lnTo>
                <a:lnTo>
                  <a:pt x="7" y="409"/>
                </a:lnTo>
                <a:lnTo>
                  <a:pt x="11" y="398"/>
                </a:lnTo>
                <a:lnTo>
                  <a:pt x="16" y="384"/>
                </a:lnTo>
                <a:lnTo>
                  <a:pt x="17" y="378"/>
                </a:lnTo>
                <a:lnTo>
                  <a:pt x="20" y="373"/>
                </a:lnTo>
                <a:lnTo>
                  <a:pt x="22" y="365"/>
                </a:lnTo>
                <a:lnTo>
                  <a:pt x="32" y="341"/>
                </a:lnTo>
                <a:lnTo>
                  <a:pt x="36" y="338"/>
                </a:lnTo>
                <a:lnTo>
                  <a:pt x="41" y="337"/>
                </a:lnTo>
                <a:lnTo>
                  <a:pt x="44" y="334"/>
                </a:lnTo>
                <a:lnTo>
                  <a:pt x="42" y="328"/>
                </a:lnTo>
                <a:lnTo>
                  <a:pt x="42" y="326"/>
                </a:lnTo>
                <a:lnTo>
                  <a:pt x="38" y="318"/>
                </a:lnTo>
                <a:lnTo>
                  <a:pt x="38" y="312"/>
                </a:lnTo>
                <a:lnTo>
                  <a:pt x="35" y="307"/>
                </a:lnTo>
                <a:lnTo>
                  <a:pt x="32" y="304"/>
                </a:lnTo>
                <a:lnTo>
                  <a:pt x="30" y="303"/>
                </a:lnTo>
                <a:lnTo>
                  <a:pt x="30" y="297"/>
                </a:lnTo>
                <a:lnTo>
                  <a:pt x="29" y="294"/>
                </a:lnTo>
                <a:lnTo>
                  <a:pt x="29" y="288"/>
                </a:lnTo>
                <a:lnTo>
                  <a:pt x="30" y="281"/>
                </a:lnTo>
                <a:lnTo>
                  <a:pt x="32" y="274"/>
                </a:lnTo>
                <a:lnTo>
                  <a:pt x="32" y="269"/>
                </a:lnTo>
                <a:lnTo>
                  <a:pt x="29" y="263"/>
                </a:lnTo>
                <a:lnTo>
                  <a:pt x="27" y="259"/>
                </a:lnTo>
                <a:lnTo>
                  <a:pt x="27" y="253"/>
                </a:lnTo>
                <a:lnTo>
                  <a:pt x="30" y="247"/>
                </a:lnTo>
                <a:lnTo>
                  <a:pt x="29" y="244"/>
                </a:lnTo>
                <a:lnTo>
                  <a:pt x="27" y="243"/>
                </a:lnTo>
                <a:lnTo>
                  <a:pt x="26" y="241"/>
                </a:lnTo>
                <a:lnTo>
                  <a:pt x="27" y="239"/>
                </a:lnTo>
                <a:lnTo>
                  <a:pt x="26" y="237"/>
                </a:lnTo>
                <a:lnTo>
                  <a:pt x="27" y="234"/>
                </a:lnTo>
                <a:lnTo>
                  <a:pt x="27" y="233"/>
                </a:lnTo>
                <a:lnTo>
                  <a:pt x="27" y="230"/>
                </a:lnTo>
                <a:lnTo>
                  <a:pt x="27" y="228"/>
                </a:lnTo>
                <a:lnTo>
                  <a:pt x="27" y="227"/>
                </a:lnTo>
                <a:lnTo>
                  <a:pt x="26" y="227"/>
                </a:lnTo>
                <a:lnTo>
                  <a:pt x="25" y="225"/>
                </a:lnTo>
                <a:lnTo>
                  <a:pt x="22" y="224"/>
                </a:lnTo>
                <a:lnTo>
                  <a:pt x="19" y="219"/>
                </a:lnTo>
                <a:lnTo>
                  <a:pt x="17" y="217"/>
                </a:lnTo>
                <a:lnTo>
                  <a:pt x="16" y="215"/>
                </a:lnTo>
                <a:lnTo>
                  <a:pt x="16" y="212"/>
                </a:lnTo>
                <a:lnTo>
                  <a:pt x="17" y="211"/>
                </a:lnTo>
                <a:lnTo>
                  <a:pt x="19" y="209"/>
                </a:lnTo>
                <a:lnTo>
                  <a:pt x="20" y="208"/>
                </a:lnTo>
                <a:lnTo>
                  <a:pt x="26" y="205"/>
                </a:lnTo>
                <a:lnTo>
                  <a:pt x="32" y="202"/>
                </a:lnTo>
                <a:lnTo>
                  <a:pt x="38" y="199"/>
                </a:lnTo>
                <a:lnTo>
                  <a:pt x="42" y="198"/>
                </a:lnTo>
                <a:lnTo>
                  <a:pt x="45" y="193"/>
                </a:lnTo>
                <a:lnTo>
                  <a:pt x="48" y="189"/>
                </a:lnTo>
                <a:lnTo>
                  <a:pt x="52" y="186"/>
                </a:lnTo>
                <a:lnTo>
                  <a:pt x="54" y="183"/>
                </a:lnTo>
                <a:lnTo>
                  <a:pt x="54" y="180"/>
                </a:lnTo>
                <a:lnTo>
                  <a:pt x="52" y="176"/>
                </a:lnTo>
                <a:lnTo>
                  <a:pt x="49" y="164"/>
                </a:lnTo>
                <a:lnTo>
                  <a:pt x="47" y="156"/>
                </a:lnTo>
                <a:lnTo>
                  <a:pt x="45" y="149"/>
                </a:lnTo>
                <a:lnTo>
                  <a:pt x="44" y="143"/>
                </a:lnTo>
                <a:lnTo>
                  <a:pt x="42" y="140"/>
                </a:lnTo>
                <a:lnTo>
                  <a:pt x="39" y="140"/>
                </a:lnTo>
                <a:lnTo>
                  <a:pt x="36" y="137"/>
                </a:lnTo>
                <a:lnTo>
                  <a:pt x="36" y="136"/>
                </a:lnTo>
                <a:lnTo>
                  <a:pt x="35" y="133"/>
                </a:lnTo>
                <a:lnTo>
                  <a:pt x="35" y="130"/>
                </a:lnTo>
                <a:lnTo>
                  <a:pt x="35" y="127"/>
                </a:lnTo>
                <a:lnTo>
                  <a:pt x="35" y="126"/>
                </a:lnTo>
                <a:lnTo>
                  <a:pt x="33" y="123"/>
                </a:lnTo>
                <a:lnTo>
                  <a:pt x="32" y="118"/>
                </a:lnTo>
                <a:lnTo>
                  <a:pt x="30" y="117"/>
                </a:lnTo>
                <a:lnTo>
                  <a:pt x="30" y="115"/>
                </a:lnTo>
                <a:lnTo>
                  <a:pt x="30" y="114"/>
                </a:lnTo>
                <a:lnTo>
                  <a:pt x="30" y="113"/>
                </a:lnTo>
                <a:lnTo>
                  <a:pt x="33" y="111"/>
                </a:lnTo>
                <a:lnTo>
                  <a:pt x="33" y="110"/>
                </a:lnTo>
                <a:lnTo>
                  <a:pt x="35" y="110"/>
                </a:lnTo>
                <a:lnTo>
                  <a:pt x="39" y="104"/>
                </a:lnTo>
                <a:lnTo>
                  <a:pt x="41" y="101"/>
                </a:lnTo>
                <a:lnTo>
                  <a:pt x="39" y="96"/>
                </a:lnTo>
                <a:lnTo>
                  <a:pt x="38" y="95"/>
                </a:lnTo>
                <a:lnTo>
                  <a:pt x="35" y="92"/>
                </a:lnTo>
                <a:lnTo>
                  <a:pt x="33" y="91"/>
                </a:lnTo>
                <a:lnTo>
                  <a:pt x="30" y="86"/>
                </a:lnTo>
                <a:lnTo>
                  <a:pt x="29" y="82"/>
                </a:lnTo>
                <a:lnTo>
                  <a:pt x="27" y="79"/>
                </a:lnTo>
                <a:lnTo>
                  <a:pt x="26" y="76"/>
                </a:lnTo>
                <a:lnTo>
                  <a:pt x="25" y="74"/>
                </a:lnTo>
                <a:lnTo>
                  <a:pt x="22" y="73"/>
                </a:lnTo>
                <a:lnTo>
                  <a:pt x="20" y="72"/>
                </a:lnTo>
                <a:lnTo>
                  <a:pt x="20" y="70"/>
                </a:lnTo>
                <a:lnTo>
                  <a:pt x="22" y="67"/>
                </a:lnTo>
                <a:lnTo>
                  <a:pt x="23" y="64"/>
                </a:lnTo>
                <a:lnTo>
                  <a:pt x="25" y="61"/>
                </a:lnTo>
                <a:lnTo>
                  <a:pt x="23" y="58"/>
                </a:lnTo>
                <a:lnTo>
                  <a:pt x="22" y="55"/>
                </a:lnTo>
                <a:lnTo>
                  <a:pt x="20" y="54"/>
                </a:lnTo>
                <a:lnTo>
                  <a:pt x="19" y="51"/>
                </a:lnTo>
                <a:lnTo>
                  <a:pt x="19" y="50"/>
                </a:lnTo>
                <a:lnTo>
                  <a:pt x="20" y="45"/>
                </a:lnTo>
                <a:lnTo>
                  <a:pt x="22" y="44"/>
                </a:lnTo>
                <a:lnTo>
                  <a:pt x="25" y="42"/>
                </a:lnTo>
                <a:lnTo>
                  <a:pt x="25" y="41"/>
                </a:lnTo>
                <a:lnTo>
                  <a:pt x="26" y="39"/>
                </a:lnTo>
                <a:lnTo>
                  <a:pt x="27" y="38"/>
                </a:lnTo>
                <a:lnTo>
                  <a:pt x="30" y="38"/>
                </a:lnTo>
                <a:lnTo>
                  <a:pt x="32" y="36"/>
                </a:lnTo>
                <a:lnTo>
                  <a:pt x="33" y="35"/>
                </a:lnTo>
                <a:lnTo>
                  <a:pt x="33" y="33"/>
                </a:lnTo>
                <a:lnTo>
                  <a:pt x="33" y="32"/>
                </a:lnTo>
                <a:lnTo>
                  <a:pt x="29" y="30"/>
                </a:lnTo>
                <a:lnTo>
                  <a:pt x="29" y="29"/>
                </a:lnTo>
                <a:lnTo>
                  <a:pt x="29" y="28"/>
                </a:lnTo>
                <a:lnTo>
                  <a:pt x="27" y="26"/>
                </a:lnTo>
                <a:lnTo>
                  <a:pt x="29" y="23"/>
                </a:lnTo>
                <a:lnTo>
                  <a:pt x="29" y="22"/>
                </a:lnTo>
                <a:lnTo>
                  <a:pt x="29" y="20"/>
                </a:lnTo>
                <a:lnTo>
                  <a:pt x="29" y="17"/>
                </a:lnTo>
                <a:lnTo>
                  <a:pt x="30" y="17"/>
                </a:lnTo>
                <a:lnTo>
                  <a:pt x="35" y="17"/>
                </a:lnTo>
                <a:lnTo>
                  <a:pt x="35" y="13"/>
                </a:lnTo>
                <a:lnTo>
                  <a:pt x="36" y="11"/>
                </a:lnTo>
                <a:lnTo>
                  <a:pt x="39" y="11"/>
                </a:lnTo>
                <a:lnTo>
                  <a:pt x="41" y="11"/>
                </a:lnTo>
                <a:lnTo>
                  <a:pt x="42" y="11"/>
                </a:lnTo>
                <a:lnTo>
                  <a:pt x="49" y="6"/>
                </a:lnTo>
                <a:lnTo>
                  <a:pt x="49" y="3"/>
                </a:lnTo>
                <a:lnTo>
                  <a:pt x="49" y="1"/>
                </a:lnTo>
                <a:lnTo>
                  <a:pt x="49" y="0"/>
                </a:lnTo>
                <a:lnTo>
                  <a:pt x="51" y="0"/>
                </a:lnTo>
                <a:lnTo>
                  <a:pt x="57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72" name="Freeform 267"/>
          <p:cNvSpPr>
            <a:spLocks noEditPoints="1"/>
          </p:cNvSpPr>
          <p:nvPr/>
        </p:nvSpPr>
        <p:spPr bwMode="auto">
          <a:xfrm rot="21334256">
            <a:off x="21200050" y="2756205"/>
            <a:ext cx="841813" cy="852428"/>
          </a:xfrm>
          <a:custGeom>
            <a:avLst/>
            <a:gdLst>
              <a:gd name="T0" fmla="*/ 2147483647 w 204"/>
              <a:gd name="T1" fmla="*/ 2147483647 h 312"/>
              <a:gd name="T2" fmla="*/ 2147483647 w 204"/>
              <a:gd name="T3" fmla="*/ 2147483647 h 312"/>
              <a:gd name="T4" fmla="*/ 2147483647 w 204"/>
              <a:gd name="T5" fmla="*/ 2147483647 h 312"/>
              <a:gd name="T6" fmla="*/ 2147483647 w 204"/>
              <a:gd name="T7" fmla="*/ 2147483647 h 312"/>
              <a:gd name="T8" fmla="*/ 2147483647 w 204"/>
              <a:gd name="T9" fmla="*/ 2147483647 h 312"/>
              <a:gd name="T10" fmla="*/ 2147483647 w 204"/>
              <a:gd name="T11" fmla="*/ 2147483647 h 312"/>
              <a:gd name="T12" fmla="*/ 2147483647 w 204"/>
              <a:gd name="T13" fmla="*/ 2147483647 h 312"/>
              <a:gd name="T14" fmla="*/ 2147483647 w 204"/>
              <a:gd name="T15" fmla="*/ 2147483647 h 312"/>
              <a:gd name="T16" fmla="*/ 2147483647 w 204"/>
              <a:gd name="T17" fmla="*/ 2147483647 h 312"/>
              <a:gd name="T18" fmla="*/ 2147483647 w 204"/>
              <a:gd name="T19" fmla="*/ 2147483647 h 312"/>
              <a:gd name="T20" fmla="*/ 2147483647 w 204"/>
              <a:gd name="T21" fmla="*/ 2147483647 h 312"/>
              <a:gd name="T22" fmla="*/ 2147483647 w 204"/>
              <a:gd name="T23" fmla="*/ 2147483647 h 312"/>
              <a:gd name="T24" fmla="*/ 2147483647 w 204"/>
              <a:gd name="T25" fmla="*/ 2147483647 h 312"/>
              <a:gd name="T26" fmla="*/ 2147483647 w 204"/>
              <a:gd name="T27" fmla="*/ 2147483647 h 312"/>
              <a:gd name="T28" fmla="*/ 2147483647 w 204"/>
              <a:gd name="T29" fmla="*/ 2147483647 h 312"/>
              <a:gd name="T30" fmla="*/ 2147483647 w 204"/>
              <a:gd name="T31" fmla="*/ 2147483647 h 312"/>
              <a:gd name="T32" fmla="*/ 2147483647 w 204"/>
              <a:gd name="T33" fmla="*/ 2147483647 h 312"/>
              <a:gd name="T34" fmla="*/ 2147483647 w 204"/>
              <a:gd name="T35" fmla="*/ 2147483647 h 312"/>
              <a:gd name="T36" fmla="*/ 2147483647 w 204"/>
              <a:gd name="T37" fmla="*/ 2147483647 h 312"/>
              <a:gd name="T38" fmla="*/ 2147483647 w 204"/>
              <a:gd name="T39" fmla="*/ 2147483647 h 312"/>
              <a:gd name="T40" fmla="*/ 2147483647 w 204"/>
              <a:gd name="T41" fmla="*/ 2147483647 h 312"/>
              <a:gd name="T42" fmla="*/ 2147483647 w 204"/>
              <a:gd name="T43" fmla="*/ 2147483647 h 312"/>
              <a:gd name="T44" fmla="*/ 2147483647 w 204"/>
              <a:gd name="T45" fmla="*/ 2147483647 h 312"/>
              <a:gd name="T46" fmla="*/ 2147483647 w 204"/>
              <a:gd name="T47" fmla="*/ 2147483647 h 312"/>
              <a:gd name="T48" fmla="*/ 2147483647 w 204"/>
              <a:gd name="T49" fmla="*/ 2147483647 h 312"/>
              <a:gd name="T50" fmla="*/ 2147483647 w 204"/>
              <a:gd name="T51" fmla="*/ 2147483647 h 312"/>
              <a:gd name="T52" fmla="*/ 2147483647 w 204"/>
              <a:gd name="T53" fmla="*/ 2147483647 h 312"/>
              <a:gd name="T54" fmla="*/ 2147483647 w 204"/>
              <a:gd name="T55" fmla="*/ 2147483647 h 312"/>
              <a:gd name="T56" fmla="*/ 2147483647 w 204"/>
              <a:gd name="T57" fmla="*/ 2147483647 h 312"/>
              <a:gd name="T58" fmla="*/ 2147483647 w 204"/>
              <a:gd name="T59" fmla="*/ 2147483647 h 312"/>
              <a:gd name="T60" fmla="*/ 2147483647 w 204"/>
              <a:gd name="T61" fmla="*/ 2147483647 h 312"/>
              <a:gd name="T62" fmla="*/ 2147483647 w 204"/>
              <a:gd name="T63" fmla="*/ 2147483647 h 312"/>
              <a:gd name="T64" fmla="*/ 2147483647 w 204"/>
              <a:gd name="T65" fmla="*/ 2147483647 h 312"/>
              <a:gd name="T66" fmla="*/ 2147483647 w 204"/>
              <a:gd name="T67" fmla="*/ 2147483647 h 312"/>
              <a:gd name="T68" fmla="*/ 2147483647 w 204"/>
              <a:gd name="T69" fmla="*/ 2147483647 h 312"/>
              <a:gd name="T70" fmla="*/ 2147483647 w 204"/>
              <a:gd name="T71" fmla="*/ 2147483647 h 312"/>
              <a:gd name="T72" fmla="*/ 2147483647 w 204"/>
              <a:gd name="T73" fmla="*/ 2147483647 h 312"/>
              <a:gd name="T74" fmla="*/ 2147483647 w 204"/>
              <a:gd name="T75" fmla="*/ 2147483647 h 312"/>
              <a:gd name="T76" fmla="*/ 2147483647 w 204"/>
              <a:gd name="T77" fmla="*/ 2147483647 h 312"/>
              <a:gd name="T78" fmla="*/ 2147483647 w 204"/>
              <a:gd name="T79" fmla="*/ 2147483647 h 312"/>
              <a:gd name="T80" fmla="*/ 2147483647 w 204"/>
              <a:gd name="T81" fmla="*/ 2147483647 h 312"/>
              <a:gd name="T82" fmla="*/ 2147483647 w 204"/>
              <a:gd name="T83" fmla="*/ 2147483647 h 312"/>
              <a:gd name="T84" fmla="*/ 2147483647 w 204"/>
              <a:gd name="T85" fmla="*/ 2147483647 h 312"/>
              <a:gd name="T86" fmla="*/ 2147483647 w 204"/>
              <a:gd name="T87" fmla="*/ 2147483647 h 312"/>
              <a:gd name="T88" fmla="*/ 2147483647 w 204"/>
              <a:gd name="T89" fmla="*/ 2147483647 h 312"/>
              <a:gd name="T90" fmla="*/ 2147483647 w 204"/>
              <a:gd name="T91" fmla="*/ 2147483647 h 312"/>
              <a:gd name="T92" fmla="*/ 2147483647 w 204"/>
              <a:gd name="T93" fmla="*/ 2147483647 h 312"/>
              <a:gd name="T94" fmla="*/ 2147483647 w 204"/>
              <a:gd name="T95" fmla="*/ 2147483647 h 312"/>
              <a:gd name="T96" fmla="*/ 2147483647 w 204"/>
              <a:gd name="T97" fmla="*/ 2147483647 h 312"/>
              <a:gd name="T98" fmla="*/ 2147483647 w 204"/>
              <a:gd name="T99" fmla="*/ 2147483647 h 312"/>
              <a:gd name="T100" fmla="*/ 2147483647 w 204"/>
              <a:gd name="T101" fmla="*/ 2147483647 h 312"/>
              <a:gd name="T102" fmla="*/ 2147483647 w 204"/>
              <a:gd name="T103" fmla="*/ 2147483647 h 312"/>
              <a:gd name="T104" fmla="*/ 2147483647 w 204"/>
              <a:gd name="T105" fmla="*/ 2147483647 h 312"/>
              <a:gd name="T106" fmla="*/ 2147483647 w 204"/>
              <a:gd name="T107" fmla="*/ 2147483647 h 312"/>
              <a:gd name="T108" fmla="*/ 2147483647 w 204"/>
              <a:gd name="T109" fmla="*/ 2147483647 h 312"/>
              <a:gd name="T110" fmla="*/ 2147483647 w 204"/>
              <a:gd name="T111" fmla="*/ 2147483647 h 312"/>
              <a:gd name="T112" fmla="*/ 2147483647 w 204"/>
              <a:gd name="T113" fmla="*/ 2147483647 h 312"/>
              <a:gd name="T114" fmla="*/ 2147483647 w 204"/>
              <a:gd name="T115" fmla="*/ 2147483647 h 31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04"/>
              <a:gd name="T175" fmla="*/ 0 h 312"/>
              <a:gd name="T176" fmla="*/ 204 w 204"/>
              <a:gd name="T177" fmla="*/ 312 h 31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04" h="312">
                <a:moveTo>
                  <a:pt x="185" y="22"/>
                </a:moveTo>
                <a:lnTo>
                  <a:pt x="186" y="26"/>
                </a:lnTo>
                <a:lnTo>
                  <a:pt x="186" y="34"/>
                </a:lnTo>
                <a:lnTo>
                  <a:pt x="186" y="35"/>
                </a:lnTo>
                <a:lnTo>
                  <a:pt x="189" y="34"/>
                </a:lnTo>
                <a:lnTo>
                  <a:pt x="191" y="35"/>
                </a:lnTo>
                <a:lnTo>
                  <a:pt x="191" y="37"/>
                </a:lnTo>
                <a:lnTo>
                  <a:pt x="189" y="38"/>
                </a:lnTo>
                <a:lnTo>
                  <a:pt x="185" y="37"/>
                </a:lnTo>
                <a:lnTo>
                  <a:pt x="185" y="38"/>
                </a:lnTo>
                <a:lnTo>
                  <a:pt x="185" y="39"/>
                </a:lnTo>
                <a:lnTo>
                  <a:pt x="185" y="45"/>
                </a:lnTo>
                <a:lnTo>
                  <a:pt x="185" y="56"/>
                </a:lnTo>
                <a:lnTo>
                  <a:pt x="185" y="61"/>
                </a:lnTo>
                <a:lnTo>
                  <a:pt x="183" y="66"/>
                </a:lnTo>
                <a:lnTo>
                  <a:pt x="185" y="69"/>
                </a:lnTo>
                <a:lnTo>
                  <a:pt x="185" y="75"/>
                </a:lnTo>
                <a:lnTo>
                  <a:pt x="186" y="76"/>
                </a:lnTo>
                <a:lnTo>
                  <a:pt x="188" y="78"/>
                </a:lnTo>
                <a:lnTo>
                  <a:pt x="188" y="79"/>
                </a:lnTo>
                <a:lnTo>
                  <a:pt x="194" y="82"/>
                </a:lnTo>
                <a:lnTo>
                  <a:pt x="195" y="85"/>
                </a:lnTo>
                <a:lnTo>
                  <a:pt x="197" y="85"/>
                </a:lnTo>
                <a:lnTo>
                  <a:pt x="197" y="86"/>
                </a:lnTo>
                <a:lnTo>
                  <a:pt x="198" y="89"/>
                </a:lnTo>
                <a:lnTo>
                  <a:pt x="200" y="91"/>
                </a:lnTo>
                <a:lnTo>
                  <a:pt x="200" y="92"/>
                </a:lnTo>
                <a:lnTo>
                  <a:pt x="201" y="98"/>
                </a:lnTo>
                <a:lnTo>
                  <a:pt x="202" y="105"/>
                </a:lnTo>
                <a:lnTo>
                  <a:pt x="204" y="107"/>
                </a:lnTo>
                <a:lnTo>
                  <a:pt x="197" y="113"/>
                </a:lnTo>
                <a:lnTo>
                  <a:pt x="180" y="97"/>
                </a:lnTo>
                <a:lnTo>
                  <a:pt x="173" y="104"/>
                </a:lnTo>
                <a:lnTo>
                  <a:pt x="160" y="91"/>
                </a:lnTo>
                <a:lnTo>
                  <a:pt x="153" y="98"/>
                </a:lnTo>
                <a:lnTo>
                  <a:pt x="139" y="110"/>
                </a:lnTo>
                <a:lnTo>
                  <a:pt x="132" y="116"/>
                </a:lnTo>
                <a:lnTo>
                  <a:pt x="131" y="114"/>
                </a:lnTo>
                <a:lnTo>
                  <a:pt x="126" y="116"/>
                </a:lnTo>
                <a:lnTo>
                  <a:pt x="123" y="114"/>
                </a:lnTo>
                <a:lnTo>
                  <a:pt x="122" y="113"/>
                </a:lnTo>
                <a:lnTo>
                  <a:pt x="120" y="110"/>
                </a:lnTo>
                <a:lnTo>
                  <a:pt x="125" y="105"/>
                </a:lnTo>
                <a:lnTo>
                  <a:pt x="123" y="104"/>
                </a:lnTo>
                <a:lnTo>
                  <a:pt x="126" y="102"/>
                </a:lnTo>
                <a:lnTo>
                  <a:pt x="122" y="97"/>
                </a:lnTo>
                <a:lnTo>
                  <a:pt x="116" y="100"/>
                </a:lnTo>
                <a:lnTo>
                  <a:pt x="116" y="98"/>
                </a:lnTo>
                <a:lnTo>
                  <a:pt x="115" y="97"/>
                </a:lnTo>
                <a:lnTo>
                  <a:pt x="113" y="95"/>
                </a:lnTo>
                <a:lnTo>
                  <a:pt x="112" y="94"/>
                </a:lnTo>
                <a:lnTo>
                  <a:pt x="112" y="88"/>
                </a:lnTo>
                <a:lnTo>
                  <a:pt x="110" y="83"/>
                </a:lnTo>
                <a:lnTo>
                  <a:pt x="107" y="83"/>
                </a:lnTo>
                <a:lnTo>
                  <a:pt x="104" y="82"/>
                </a:lnTo>
                <a:lnTo>
                  <a:pt x="103" y="80"/>
                </a:lnTo>
                <a:lnTo>
                  <a:pt x="93" y="88"/>
                </a:lnTo>
                <a:lnTo>
                  <a:pt x="94" y="91"/>
                </a:lnTo>
                <a:lnTo>
                  <a:pt x="85" y="97"/>
                </a:lnTo>
                <a:lnTo>
                  <a:pt x="84" y="94"/>
                </a:lnTo>
                <a:lnTo>
                  <a:pt x="72" y="104"/>
                </a:lnTo>
                <a:lnTo>
                  <a:pt x="54" y="83"/>
                </a:lnTo>
                <a:lnTo>
                  <a:pt x="49" y="88"/>
                </a:lnTo>
                <a:lnTo>
                  <a:pt x="44" y="91"/>
                </a:lnTo>
                <a:lnTo>
                  <a:pt x="66" y="117"/>
                </a:lnTo>
                <a:lnTo>
                  <a:pt x="76" y="114"/>
                </a:lnTo>
                <a:lnTo>
                  <a:pt x="85" y="126"/>
                </a:lnTo>
                <a:lnTo>
                  <a:pt x="94" y="122"/>
                </a:lnTo>
                <a:lnTo>
                  <a:pt x="101" y="129"/>
                </a:lnTo>
                <a:lnTo>
                  <a:pt x="90" y="139"/>
                </a:lnTo>
                <a:lnTo>
                  <a:pt x="100" y="151"/>
                </a:lnTo>
                <a:lnTo>
                  <a:pt x="112" y="141"/>
                </a:lnTo>
                <a:lnTo>
                  <a:pt x="120" y="145"/>
                </a:lnTo>
                <a:lnTo>
                  <a:pt x="117" y="155"/>
                </a:lnTo>
                <a:lnTo>
                  <a:pt x="119" y="157"/>
                </a:lnTo>
                <a:lnTo>
                  <a:pt x="120" y="157"/>
                </a:lnTo>
                <a:lnTo>
                  <a:pt x="122" y="157"/>
                </a:lnTo>
                <a:lnTo>
                  <a:pt x="122" y="160"/>
                </a:lnTo>
                <a:lnTo>
                  <a:pt x="120" y="161"/>
                </a:lnTo>
                <a:lnTo>
                  <a:pt x="117" y="164"/>
                </a:lnTo>
                <a:lnTo>
                  <a:pt x="116" y="167"/>
                </a:lnTo>
                <a:lnTo>
                  <a:pt x="117" y="171"/>
                </a:lnTo>
                <a:lnTo>
                  <a:pt x="117" y="174"/>
                </a:lnTo>
                <a:lnTo>
                  <a:pt x="120" y="180"/>
                </a:lnTo>
                <a:lnTo>
                  <a:pt x="117" y="185"/>
                </a:lnTo>
                <a:lnTo>
                  <a:pt x="119" y="186"/>
                </a:lnTo>
                <a:lnTo>
                  <a:pt x="119" y="190"/>
                </a:lnTo>
                <a:lnTo>
                  <a:pt x="122" y="196"/>
                </a:lnTo>
                <a:lnTo>
                  <a:pt x="123" y="199"/>
                </a:lnTo>
                <a:lnTo>
                  <a:pt x="125" y="199"/>
                </a:lnTo>
                <a:lnTo>
                  <a:pt x="128" y="204"/>
                </a:lnTo>
                <a:lnTo>
                  <a:pt x="129" y="204"/>
                </a:lnTo>
                <a:lnTo>
                  <a:pt x="132" y="205"/>
                </a:lnTo>
                <a:lnTo>
                  <a:pt x="134" y="206"/>
                </a:lnTo>
                <a:lnTo>
                  <a:pt x="135" y="209"/>
                </a:lnTo>
                <a:lnTo>
                  <a:pt x="134" y="211"/>
                </a:lnTo>
                <a:lnTo>
                  <a:pt x="134" y="212"/>
                </a:lnTo>
                <a:lnTo>
                  <a:pt x="135" y="214"/>
                </a:lnTo>
                <a:lnTo>
                  <a:pt x="138" y="214"/>
                </a:lnTo>
                <a:lnTo>
                  <a:pt x="139" y="215"/>
                </a:lnTo>
                <a:lnTo>
                  <a:pt x="142" y="218"/>
                </a:lnTo>
                <a:lnTo>
                  <a:pt x="145" y="226"/>
                </a:lnTo>
                <a:lnTo>
                  <a:pt x="150" y="228"/>
                </a:lnTo>
                <a:lnTo>
                  <a:pt x="150" y="233"/>
                </a:lnTo>
                <a:lnTo>
                  <a:pt x="151" y="233"/>
                </a:lnTo>
                <a:lnTo>
                  <a:pt x="150" y="234"/>
                </a:lnTo>
                <a:lnTo>
                  <a:pt x="151" y="236"/>
                </a:lnTo>
                <a:lnTo>
                  <a:pt x="153" y="237"/>
                </a:lnTo>
                <a:lnTo>
                  <a:pt x="156" y="239"/>
                </a:lnTo>
                <a:lnTo>
                  <a:pt x="156" y="242"/>
                </a:lnTo>
                <a:lnTo>
                  <a:pt x="158" y="242"/>
                </a:lnTo>
                <a:lnTo>
                  <a:pt x="157" y="248"/>
                </a:lnTo>
                <a:lnTo>
                  <a:pt x="161" y="252"/>
                </a:lnTo>
                <a:lnTo>
                  <a:pt x="164" y="259"/>
                </a:lnTo>
                <a:lnTo>
                  <a:pt x="164" y="262"/>
                </a:lnTo>
                <a:lnTo>
                  <a:pt x="173" y="270"/>
                </a:lnTo>
                <a:lnTo>
                  <a:pt x="178" y="270"/>
                </a:lnTo>
                <a:lnTo>
                  <a:pt x="180" y="271"/>
                </a:lnTo>
                <a:lnTo>
                  <a:pt x="182" y="272"/>
                </a:lnTo>
                <a:lnTo>
                  <a:pt x="186" y="278"/>
                </a:lnTo>
                <a:lnTo>
                  <a:pt x="183" y="281"/>
                </a:lnTo>
                <a:lnTo>
                  <a:pt x="180" y="280"/>
                </a:lnTo>
                <a:lnTo>
                  <a:pt x="176" y="283"/>
                </a:lnTo>
                <a:lnTo>
                  <a:pt x="176" y="284"/>
                </a:lnTo>
                <a:lnTo>
                  <a:pt x="163" y="296"/>
                </a:lnTo>
                <a:lnTo>
                  <a:pt x="166" y="299"/>
                </a:lnTo>
                <a:lnTo>
                  <a:pt x="153" y="312"/>
                </a:lnTo>
                <a:lnTo>
                  <a:pt x="138" y="297"/>
                </a:lnTo>
                <a:lnTo>
                  <a:pt x="129" y="305"/>
                </a:lnTo>
                <a:lnTo>
                  <a:pt x="116" y="287"/>
                </a:lnTo>
                <a:lnTo>
                  <a:pt x="113" y="289"/>
                </a:lnTo>
                <a:lnTo>
                  <a:pt x="107" y="280"/>
                </a:lnTo>
                <a:lnTo>
                  <a:pt x="123" y="265"/>
                </a:lnTo>
                <a:lnTo>
                  <a:pt x="116" y="259"/>
                </a:lnTo>
                <a:lnTo>
                  <a:pt x="109" y="258"/>
                </a:lnTo>
                <a:lnTo>
                  <a:pt x="100" y="250"/>
                </a:lnTo>
                <a:lnTo>
                  <a:pt x="103" y="248"/>
                </a:lnTo>
                <a:lnTo>
                  <a:pt x="91" y="234"/>
                </a:lnTo>
                <a:lnTo>
                  <a:pt x="85" y="237"/>
                </a:lnTo>
                <a:lnTo>
                  <a:pt x="84" y="230"/>
                </a:lnTo>
                <a:lnTo>
                  <a:pt x="82" y="223"/>
                </a:lnTo>
                <a:lnTo>
                  <a:pt x="78" y="215"/>
                </a:lnTo>
                <a:lnTo>
                  <a:pt x="76" y="214"/>
                </a:lnTo>
                <a:lnTo>
                  <a:pt x="71" y="217"/>
                </a:lnTo>
                <a:lnTo>
                  <a:pt x="69" y="214"/>
                </a:lnTo>
                <a:lnTo>
                  <a:pt x="73" y="211"/>
                </a:lnTo>
                <a:lnTo>
                  <a:pt x="72" y="206"/>
                </a:lnTo>
                <a:lnTo>
                  <a:pt x="68" y="209"/>
                </a:lnTo>
                <a:lnTo>
                  <a:pt x="63" y="199"/>
                </a:lnTo>
                <a:lnTo>
                  <a:pt x="78" y="192"/>
                </a:lnTo>
                <a:lnTo>
                  <a:pt x="73" y="179"/>
                </a:lnTo>
                <a:lnTo>
                  <a:pt x="66" y="176"/>
                </a:lnTo>
                <a:lnTo>
                  <a:pt x="63" y="173"/>
                </a:lnTo>
                <a:lnTo>
                  <a:pt x="62" y="167"/>
                </a:lnTo>
                <a:lnTo>
                  <a:pt x="54" y="164"/>
                </a:lnTo>
                <a:lnTo>
                  <a:pt x="53" y="161"/>
                </a:lnTo>
                <a:lnTo>
                  <a:pt x="47" y="157"/>
                </a:lnTo>
                <a:lnTo>
                  <a:pt x="44" y="151"/>
                </a:lnTo>
                <a:lnTo>
                  <a:pt x="44" y="139"/>
                </a:lnTo>
                <a:lnTo>
                  <a:pt x="46" y="138"/>
                </a:lnTo>
                <a:lnTo>
                  <a:pt x="47" y="135"/>
                </a:lnTo>
                <a:lnTo>
                  <a:pt x="46" y="132"/>
                </a:lnTo>
                <a:lnTo>
                  <a:pt x="49" y="120"/>
                </a:lnTo>
                <a:lnTo>
                  <a:pt x="47" y="119"/>
                </a:lnTo>
                <a:lnTo>
                  <a:pt x="50" y="116"/>
                </a:lnTo>
                <a:lnTo>
                  <a:pt x="46" y="111"/>
                </a:lnTo>
                <a:lnTo>
                  <a:pt x="34" y="119"/>
                </a:lnTo>
                <a:lnTo>
                  <a:pt x="29" y="114"/>
                </a:lnTo>
                <a:lnTo>
                  <a:pt x="19" y="126"/>
                </a:lnTo>
                <a:lnTo>
                  <a:pt x="15" y="127"/>
                </a:lnTo>
                <a:lnTo>
                  <a:pt x="0" y="108"/>
                </a:lnTo>
                <a:lnTo>
                  <a:pt x="27" y="86"/>
                </a:lnTo>
                <a:lnTo>
                  <a:pt x="22" y="82"/>
                </a:lnTo>
                <a:lnTo>
                  <a:pt x="19" y="83"/>
                </a:lnTo>
                <a:lnTo>
                  <a:pt x="15" y="76"/>
                </a:lnTo>
                <a:lnTo>
                  <a:pt x="27" y="64"/>
                </a:lnTo>
                <a:lnTo>
                  <a:pt x="22" y="59"/>
                </a:lnTo>
                <a:lnTo>
                  <a:pt x="28" y="51"/>
                </a:lnTo>
                <a:lnTo>
                  <a:pt x="21" y="44"/>
                </a:lnTo>
                <a:lnTo>
                  <a:pt x="41" y="25"/>
                </a:lnTo>
                <a:lnTo>
                  <a:pt x="32" y="13"/>
                </a:lnTo>
                <a:lnTo>
                  <a:pt x="38" y="9"/>
                </a:lnTo>
                <a:lnTo>
                  <a:pt x="41" y="10"/>
                </a:lnTo>
                <a:lnTo>
                  <a:pt x="47" y="4"/>
                </a:lnTo>
                <a:lnTo>
                  <a:pt x="51" y="10"/>
                </a:lnTo>
                <a:lnTo>
                  <a:pt x="56" y="13"/>
                </a:lnTo>
                <a:lnTo>
                  <a:pt x="63" y="6"/>
                </a:lnTo>
                <a:lnTo>
                  <a:pt x="84" y="7"/>
                </a:lnTo>
                <a:lnTo>
                  <a:pt x="84" y="13"/>
                </a:lnTo>
                <a:lnTo>
                  <a:pt x="88" y="13"/>
                </a:lnTo>
                <a:lnTo>
                  <a:pt x="91" y="10"/>
                </a:lnTo>
                <a:lnTo>
                  <a:pt x="93" y="12"/>
                </a:lnTo>
                <a:lnTo>
                  <a:pt x="97" y="15"/>
                </a:lnTo>
                <a:lnTo>
                  <a:pt x="100" y="15"/>
                </a:lnTo>
                <a:lnTo>
                  <a:pt x="113" y="15"/>
                </a:lnTo>
                <a:lnTo>
                  <a:pt x="123" y="16"/>
                </a:lnTo>
                <a:lnTo>
                  <a:pt x="132" y="16"/>
                </a:lnTo>
                <a:lnTo>
                  <a:pt x="144" y="16"/>
                </a:lnTo>
                <a:lnTo>
                  <a:pt x="147" y="16"/>
                </a:lnTo>
                <a:lnTo>
                  <a:pt x="150" y="16"/>
                </a:lnTo>
                <a:lnTo>
                  <a:pt x="150" y="12"/>
                </a:lnTo>
                <a:lnTo>
                  <a:pt x="151" y="12"/>
                </a:lnTo>
                <a:lnTo>
                  <a:pt x="154" y="12"/>
                </a:lnTo>
                <a:lnTo>
                  <a:pt x="154" y="13"/>
                </a:lnTo>
                <a:lnTo>
                  <a:pt x="156" y="13"/>
                </a:lnTo>
                <a:lnTo>
                  <a:pt x="158" y="13"/>
                </a:lnTo>
                <a:lnTo>
                  <a:pt x="158" y="10"/>
                </a:lnTo>
                <a:lnTo>
                  <a:pt x="158" y="7"/>
                </a:lnTo>
                <a:lnTo>
                  <a:pt x="160" y="6"/>
                </a:lnTo>
                <a:lnTo>
                  <a:pt x="160" y="1"/>
                </a:lnTo>
                <a:lnTo>
                  <a:pt x="163" y="0"/>
                </a:lnTo>
                <a:lnTo>
                  <a:pt x="164" y="1"/>
                </a:lnTo>
                <a:lnTo>
                  <a:pt x="167" y="3"/>
                </a:lnTo>
                <a:lnTo>
                  <a:pt x="169" y="7"/>
                </a:lnTo>
                <a:lnTo>
                  <a:pt x="169" y="10"/>
                </a:lnTo>
                <a:lnTo>
                  <a:pt x="170" y="15"/>
                </a:lnTo>
                <a:lnTo>
                  <a:pt x="170" y="16"/>
                </a:lnTo>
                <a:lnTo>
                  <a:pt x="172" y="17"/>
                </a:lnTo>
                <a:lnTo>
                  <a:pt x="178" y="19"/>
                </a:lnTo>
                <a:lnTo>
                  <a:pt x="183" y="19"/>
                </a:lnTo>
                <a:lnTo>
                  <a:pt x="185" y="20"/>
                </a:lnTo>
                <a:lnTo>
                  <a:pt x="185" y="22"/>
                </a:lnTo>
                <a:close/>
                <a:moveTo>
                  <a:pt x="87" y="185"/>
                </a:moveTo>
                <a:lnTo>
                  <a:pt x="98" y="173"/>
                </a:lnTo>
                <a:lnTo>
                  <a:pt x="95" y="170"/>
                </a:lnTo>
                <a:lnTo>
                  <a:pt x="97" y="168"/>
                </a:lnTo>
                <a:lnTo>
                  <a:pt x="93" y="165"/>
                </a:lnTo>
                <a:lnTo>
                  <a:pt x="91" y="167"/>
                </a:lnTo>
                <a:lnTo>
                  <a:pt x="82" y="173"/>
                </a:lnTo>
                <a:lnTo>
                  <a:pt x="84" y="176"/>
                </a:lnTo>
                <a:lnTo>
                  <a:pt x="81" y="179"/>
                </a:lnTo>
                <a:lnTo>
                  <a:pt x="87" y="18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3" name="Freeform 268"/>
          <p:cNvSpPr>
            <a:spLocks/>
          </p:cNvSpPr>
          <p:nvPr/>
        </p:nvSpPr>
        <p:spPr bwMode="auto">
          <a:xfrm rot="21334256">
            <a:off x="20536787" y="1593946"/>
            <a:ext cx="878494" cy="728395"/>
          </a:xfrm>
          <a:custGeom>
            <a:avLst/>
            <a:gdLst>
              <a:gd name="T0" fmla="*/ 2147483647 w 214"/>
              <a:gd name="T1" fmla="*/ 2147483647 h 267"/>
              <a:gd name="T2" fmla="*/ 2147483647 w 214"/>
              <a:gd name="T3" fmla="*/ 2147483647 h 267"/>
              <a:gd name="T4" fmla="*/ 2147483647 w 214"/>
              <a:gd name="T5" fmla="*/ 2147483647 h 267"/>
              <a:gd name="T6" fmla="*/ 2147483647 w 214"/>
              <a:gd name="T7" fmla="*/ 2147483647 h 267"/>
              <a:gd name="T8" fmla="*/ 2147483647 w 214"/>
              <a:gd name="T9" fmla="*/ 2147483647 h 267"/>
              <a:gd name="T10" fmla="*/ 2147483647 w 214"/>
              <a:gd name="T11" fmla="*/ 2147483647 h 267"/>
              <a:gd name="T12" fmla="*/ 2147483647 w 214"/>
              <a:gd name="T13" fmla="*/ 2147483647 h 267"/>
              <a:gd name="T14" fmla="*/ 2147483647 w 214"/>
              <a:gd name="T15" fmla="*/ 2147483647 h 267"/>
              <a:gd name="T16" fmla="*/ 2147483647 w 214"/>
              <a:gd name="T17" fmla="*/ 2147483647 h 267"/>
              <a:gd name="T18" fmla="*/ 2147483647 w 214"/>
              <a:gd name="T19" fmla="*/ 2147483647 h 267"/>
              <a:gd name="T20" fmla="*/ 2147483647 w 214"/>
              <a:gd name="T21" fmla="*/ 2147483647 h 267"/>
              <a:gd name="T22" fmla="*/ 2147483647 w 214"/>
              <a:gd name="T23" fmla="*/ 2147483647 h 267"/>
              <a:gd name="T24" fmla="*/ 2147483647 w 214"/>
              <a:gd name="T25" fmla="*/ 2147483647 h 267"/>
              <a:gd name="T26" fmla="*/ 2147483647 w 214"/>
              <a:gd name="T27" fmla="*/ 2147483647 h 267"/>
              <a:gd name="T28" fmla="*/ 2147483647 w 214"/>
              <a:gd name="T29" fmla="*/ 2147483647 h 267"/>
              <a:gd name="T30" fmla="*/ 2147483647 w 214"/>
              <a:gd name="T31" fmla="*/ 2147483647 h 267"/>
              <a:gd name="T32" fmla="*/ 2147483647 w 214"/>
              <a:gd name="T33" fmla="*/ 2147483647 h 267"/>
              <a:gd name="T34" fmla="*/ 2147483647 w 214"/>
              <a:gd name="T35" fmla="*/ 2147483647 h 267"/>
              <a:gd name="T36" fmla="*/ 2147483647 w 214"/>
              <a:gd name="T37" fmla="*/ 2147483647 h 267"/>
              <a:gd name="T38" fmla="*/ 2147483647 w 214"/>
              <a:gd name="T39" fmla="*/ 2147483647 h 267"/>
              <a:gd name="T40" fmla="*/ 2147483647 w 214"/>
              <a:gd name="T41" fmla="*/ 2147483647 h 267"/>
              <a:gd name="T42" fmla="*/ 2147483647 w 214"/>
              <a:gd name="T43" fmla="*/ 2147483647 h 267"/>
              <a:gd name="T44" fmla="*/ 2147483647 w 214"/>
              <a:gd name="T45" fmla="*/ 2147483647 h 267"/>
              <a:gd name="T46" fmla="*/ 2147483647 w 214"/>
              <a:gd name="T47" fmla="*/ 2147483647 h 267"/>
              <a:gd name="T48" fmla="*/ 2147483647 w 214"/>
              <a:gd name="T49" fmla="*/ 2147483647 h 267"/>
              <a:gd name="T50" fmla="*/ 2147483647 w 214"/>
              <a:gd name="T51" fmla="*/ 2147483647 h 267"/>
              <a:gd name="T52" fmla="*/ 2147483647 w 214"/>
              <a:gd name="T53" fmla="*/ 2147483647 h 267"/>
              <a:gd name="T54" fmla="*/ 2147483647 w 214"/>
              <a:gd name="T55" fmla="*/ 2147483647 h 267"/>
              <a:gd name="T56" fmla="*/ 2147483647 w 214"/>
              <a:gd name="T57" fmla="*/ 2147483647 h 267"/>
              <a:gd name="T58" fmla="*/ 2147483647 w 214"/>
              <a:gd name="T59" fmla="*/ 2147483647 h 267"/>
              <a:gd name="T60" fmla="*/ 2147483647 w 214"/>
              <a:gd name="T61" fmla="*/ 2147483647 h 267"/>
              <a:gd name="T62" fmla="*/ 2147483647 w 214"/>
              <a:gd name="T63" fmla="*/ 2147483647 h 267"/>
              <a:gd name="T64" fmla="*/ 2147483647 w 214"/>
              <a:gd name="T65" fmla="*/ 2147483647 h 267"/>
              <a:gd name="T66" fmla="*/ 2147483647 w 214"/>
              <a:gd name="T67" fmla="*/ 2147483647 h 267"/>
              <a:gd name="T68" fmla="*/ 2147483647 w 214"/>
              <a:gd name="T69" fmla="*/ 2147483647 h 267"/>
              <a:gd name="T70" fmla="*/ 2147483647 w 214"/>
              <a:gd name="T71" fmla="*/ 2147483647 h 267"/>
              <a:gd name="T72" fmla="*/ 2147483647 w 214"/>
              <a:gd name="T73" fmla="*/ 2147483647 h 267"/>
              <a:gd name="T74" fmla="*/ 2147483647 w 214"/>
              <a:gd name="T75" fmla="*/ 2147483647 h 267"/>
              <a:gd name="T76" fmla="*/ 2147483647 w 214"/>
              <a:gd name="T77" fmla="*/ 2147483647 h 267"/>
              <a:gd name="T78" fmla="*/ 2147483647 w 214"/>
              <a:gd name="T79" fmla="*/ 2147483647 h 267"/>
              <a:gd name="T80" fmla="*/ 2147483647 w 214"/>
              <a:gd name="T81" fmla="*/ 2147483647 h 267"/>
              <a:gd name="T82" fmla="*/ 2147483647 w 214"/>
              <a:gd name="T83" fmla="*/ 2147483647 h 267"/>
              <a:gd name="T84" fmla="*/ 2147483647 w 214"/>
              <a:gd name="T85" fmla="*/ 2147483647 h 267"/>
              <a:gd name="T86" fmla="*/ 2147483647 w 214"/>
              <a:gd name="T87" fmla="*/ 2147483647 h 267"/>
              <a:gd name="T88" fmla="*/ 2147483647 w 214"/>
              <a:gd name="T89" fmla="*/ 0 h 267"/>
              <a:gd name="T90" fmla="*/ 2147483647 w 214"/>
              <a:gd name="T91" fmla="*/ 2147483647 h 26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14"/>
              <a:gd name="T139" fmla="*/ 0 h 267"/>
              <a:gd name="T140" fmla="*/ 214 w 214"/>
              <a:gd name="T141" fmla="*/ 267 h 26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14" h="267">
                <a:moveTo>
                  <a:pt x="136" y="2"/>
                </a:moveTo>
                <a:lnTo>
                  <a:pt x="134" y="37"/>
                </a:lnTo>
                <a:lnTo>
                  <a:pt x="129" y="37"/>
                </a:lnTo>
                <a:lnTo>
                  <a:pt x="129" y="34"/>
                </a:lnTo>
                <a:lnTo>
                  <a:pt x="92" y="31"/>
                </a:lnTo>
                <a:lnTo>
                  <a:pt x="91" y="57"/>
                </a:lnTo>
                <a:lnTo>
                  <a:pt x="106" y="57"/>
                </a:lnTo>
                <a:lnTo>
                  <a:pt x="107" y="52"/>
                </a:lnTo>
                <a:lnTo>
                  <a:pt x="132" y="53"/>
                </a:lnTo>
                <a:lnTo>
                  <a:pt x="132" y="50"/>
                </a:lnTo>
                <a:lnTo>
                  <a:pt x="151" y="50"/>
                </a:lnTo>
                <a:lnTo>
                  <a:pt x="150" y="101"/>
                </a:lnTo>
                <a:lnTo>
                  <a:pt x="153" y="101"/>
                </a:lnTo>
                <a:lnTo>
                  <a:pt x="210" y="161"/>
                </a:lnTo>
                <a:lnTo>
                  <a:pt x="210" y="175"/>
                </a:lnTo>
                <a:lnTo>
                  <a:pt x="207" y="175"/>
                </a:lnTo>
                <a:lnTo>
                  <a:pt x="205" y="186"/>
                </a:lnTo>
                <a:lnTo>
                  <a:pt x="214" y="186"/>
                </a:lnTo>
                <a:lnTo>
                  <a:pt x="211" y="217"/>
                </a:lnTo>
                <a:lnTo>
                  <a:pt x="175" y="216"/>
                </a:lnTo>
                <a:lnTo>
                  <a:pt x="175" y="227"/>
                </a:lnTo>
                <a:lnTo>
                  <a:pt x="176" y="227"/>
                </a:lnTo>
                <a:lnTo>
                  <a:pt x="177" y="227"/>
                </a:lnTo>
                <a:lnTo>
                  <a:pt x="177" y="236"/>
                </a:lnTo>
                <a:lnTo>
                  <a:pt x="192" y="238"/>
                </a:lnTo>
                <a:lnTo>
                  <a:pt x="192" y="254"/>
                </a:lnTo>
                <a:lnTo>
                  <a:pt x="183" y="252"/>
                </a:lnTo>
                <a:lnTo>
                  <a:pt x="175" y="251"/>
                </a:lnTo>
                <a:lnTo>
                  <a:pt x="173" y="252"/>
                </a:lnTo>
                <a:lnTo>
                  <a:pt x="151" y="251"/>
                </a:lnTo>
                <a:lnTo>
                  <a:pt x="142" y="251"/>
                </a:lnTo>
                <a:lnTo>
                  <a:pt x="141" y="258"/>
                </a:lnTo>
                <a:lnTo>
                  <a:pt x="110" y="257"/>
                </a:lnTo>
                <a:lnTo>
                  <a:pt x="109" y="267"/>
                </a:lnTo>
                <a:lnTo>
                  <a:pt x="88" y="265"/>
                </a:lnTo>
                <a:lnTo>
                  <a:pt x="88" y="238"/>
                </a:lnTo>
                <a:lnTo>
                  <a:pt x="82" y="239"/>
                </a:lnTo>
                <a:lnTo>
                  <a:pt x="82" y="229"/>
                </a:lnTo>
                <a:lnTo>
                  <a:pt x="69" y="226"/>
                </a:lnTo>
                <a:lnTo>
                  <a:pt x="75" y="135"/>
                </a:lnTo>
                <a:lnTo>
                  <a:pt x="73" y="135"/>
                </a:lnTo>
                <a:lnTo>
                  <a:pt x="66" y="131"/>
                </a:lnTo>
                <a:lnTo>
                  <a:pt x="65" y="131"/>
                </a:lnTo>
                <a:lnTo>
                  <a:pt x="65" y="134"/>
                </a:lnTo>
                <a:lnTo>
                  <a:pt x="60" y="134"/>
                </a:lnTo>
                <a:lnTo>
                  <a:pt x="60" y="132"/>
                </a:lnTo>
                <a:lnTo>
                  <a:pt x="59" y="131"/>
                </a:lnTo>
                <a:lnTo>
                  <a:pt x="53" y="134"/>
                </a:lnTo>
                <a:lnTo>
                  <a:pt x="49" y="134"/>
                </a:lnTo>
                <a:lnTo>
                  <a:pt x="43" y="134"/>
                </a:lnTo>
                <a:lnTo>
                  <a:pt x="40" y="131"/>
                </a:lnTo>
                <a:lnTo>
                  <a:pt x="35" y="131"/>
                </a:lnTo>
                <a:lnTo>
                  <a:pt x="29" y="125"/>
                </a:lnTo>
                <a:lnTo>
                  <a:pt x="0" y="123"/>
                </a:lnTo>
                <a:lnTo>
                  <a:pt x="2" y="75"/>
                </a:lnTo>
                <a:lnTo>
                  <a:pt x="31" y="78"/>
                </a:lnTo>
                <a:lnTo>
                  <a:pt x="34" y="79"/>
                </a:lnTo>
                <a:lnTo>
                  <a:pt x="34" y="78"/>
                </a:lnTo>
                <a:lnTo>
                  <a:pt x="35" y="78"/>
                </a:lnTo>
                <a:lnTo>
                  <a:pt x="40" y="81"/>
                </a:lnTo>
                <a:lnTo>
                  <a:pt x="40" y="68"/>
                </a:lnTo>
                <a:lnTo>
                  <a:pt x="31" y="68"/>
                </a:lnTo>
                <a:lnTo>
                  <a:pt x="31" y="65"/>
                </a:lnTo>
                <a:lnTo>
                  <a:pt x="31" y="63"/>
                </a:lnTo>
                <a:lnTo>
                  <a:pt x="32" y="63"/>
                </a:lnTo>
                <a:lnTo>
                  <a:pt x="32" y="60"/>
                </a:lnTo>
                <a:lnTo>
                  <a:pt x="31" y="59"/>
                </a:lnTo>
                <a:lnTo>
                  <a:pt x="32" y="57"/>
                </a:lnTo>
                <a:lnTo>
                  <a:pt x="34" y="54"/>
                </a:lnTo>
                <a:lnTo>
                  <a:pt x="35" y="53"/>
                </a:lnTo>
                <a:lnTo>
                  <a:pt x="35" y="52"/>
                </a:lnTo>
                <a:lnTo>
                  <a:pt x="34" y="50"/>
                </a:lnTo>
                <a:lnTo>
                  <a:pt x="37" y="11"/>
                </a:lnTo>
                <a:lnTo>
                  <a:pt x="37" y="6"/>
                </a:lnTo>
                <a:lnTo>
                  <a:pt x="63" y="8"/>
                </a:lnTo>
                <a:lnTo>
                  <a:pt x="63" y="6"/>
                </a:lnTo>
                <a:lnTo>
                  <a:pt x="62" y="6"/>
                </a:lnTo>
                <a:lnTo>
                  <a:pt x="63" y="3"/>
                </a:lnTo>
                <a:lnTo>
                  <a:pt x="68" y="3"/>
                </a:lnTo>
                <a:lnTo>
                  <a:pt x="72" y="3"/>
                </a:lnTo>
                <a:lnTo>
                  <a:pt x="87" y="3"/>
                </a:lnTo>
                <a:lnTo>
                  <a:pt x="90" y="5"/>
                </a:lnTo>
                <a:lnTo>
                  <a:pt x="94" y="5"/>
                </a:lnTo>
                <a:lnTo>
                  <a:pt x="95" y="5"/>
                </a:lnTo>
                <a:lnTo>
                  <a:pt x="98" y="3"/>
                </a:lnTo>
                <a:lnTo>
                  <a:pt x="104" y="2"/>
                </a:lnTo>
                <a:lnTo>
                  <a:pt x="107" y="0"/>
                </a:lnTo>
                <a:lnTo>
                  <a:pt x="114" y="0"/>
                </a:lnTo>
                <a:lnTo>
                  <a:pt x="126" y="2"/>
                </a:lnTo>
                <a:lnTo>
                  <a:pt x="136" y="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74" name="Freeform 269"/>
          <p:cNvSpPr>
            <a:spLocks/>
          </p:cNvSpPr>
          <p:nvPr/>
        </p:nvSpPr>
        <p:spPr bwMode="auto">
          <a:xfrm rot="21334256">
            <a:off x="21606543" y="3461208"/>
            <a:ext cx="858320" cy="747852"/>
          </a:xfrm>
          <a:custGeom>
            <a:avLst/>
            <a:gdLst>
              <a:gd name="T0" fmla="*/ 2147483647 w 208"/>
              <a:gd name="T1" fmla="*/ 2147483647 h 274"/>
              <a:gd name="T2" fmla="*/ 2147483647 w 208"/>
              <a:gd name="T3" fmla="*/ 2147483647 h 274"/>
              <a:gd name="T4" fmla="*/ 2147483647 w 208"/>
              <a:gd name="T5" fmla="*/ 2147483647 h 274"/>
              <a:gd name="T6" fmla="*/ 2147483647 w 208"/>
              <a:gd name="T7" fmla="*/ 2147483647 h 274"/>
              <a:gd name="T8" fmla="*/ 2147483647 w 208"/>
              <a:gd name="T9" fmla="*/ 2147483647 h 274"/>
              <a:gd name="T10" fmla="*/ 2147483647 w 208"/>
              <a:gd name="T11" fmla="*/ 2147483647 h 274"/>
              <a:gd name="T12" fmla="*/ 2147483647 w 208"/>
              <a:gd name="T13" fmla="*/ 2147483647 h 274"/>
              <a:gd name="T14" fmla="*/ 2147483647 w 208"/>
              <a:gd name="T15" fmla="*/ 2147483647 h 274"/>
              <a:gd name="T16" fmla="*/ 2147483647 w 208"/>
              <a:gd name="T17" fmla="*/ 2147483647 h 274"/>
              <a:gd name="T18" fmla="*/ 2147483647 w 208"/>
              <a:gd name="T19" fmla="*/ 2147483647 h 274"/>
              <a:gd name="T20" fmla="*/ 2147483647 w 208"/>
              <a:gd name="T21" fmla="*/ 2147483647 h 274"/>
              <a:gd name="T22" fmla="*/ 2147483647 w 208"/>
              <a:gd name="T23" fmla="*/ 2147483647 h 274"/>
              <a:gd name="T24" fmla="*/ 2147483647 w 208"/>
              <a:gd name="T25" fmla="*/ 2147483647 h 274"/>
              <a:gd name="T26" fmla="*/ 2147483647 w 208"/>
              <a:gd name="T27" fmla="*/ 2147483647 h 274"/>
              <a:gd name="T28" fmla="*/ 2147483647 w 208"/>
              <a:gd name="T29" fmla="*/ 2147483647 h 274"/>
              <a:gd name="T30" fmla="*/ 2147483647 w 208"/>
              <a:gd name="T31" fmla="*/ 2147483647 h 274"/>
              <a:gd name="T32" fmla="*/ 2147483647 w 208"/>
              <a:gd name="T33" fmla="*/ 2147483647 h 274"/>
              <a:gd name="T34" fmla="*/ 2147483647 w 208"/>
              <a:gd name="T35" fmla="*/ 2147483647 h 274"/>
              <a:gd name="T36" fmla="*/ 2147483647 w 208"/>
              <a:gd name="T37" fmla="*/ 2147483647 h 274"/>
              <a:gd name="T38" fmla="*/ 2147483647 w 208"/>
              <a:gd name="T39" fmla="*/ 2147483647 h 274"/>
              <a:gd name="T40" fmla="*/ 2147483647 w 208"/>
              <a:gd name="T41" fmla="*/ 2147483647 h 274"/>
              <a:gd name="T42" fmla="*/ 2147483647 w 208"/>
              <a:gd name="T43" fmla="*/ 2147483647 h 274"/>
              <a:gd name="T44" fmla="*/ 2147483647 w 208"/>
              <a:gd name="T45" fmla="*/ 2147483647 h 274"/>
              <a:gd name="T46" fmla="*/ 2147483647 w 208"/>
              <a:gd name="T47" fmla="*/ 2147483647 h 274"/>
              <a:gd name="T48" fmla="*/ 2147483647 w 208"/>
              <a:gd name="T49" fmla="*/ 2147483647 h 274"/>
              <a:gd name="T50" fmla="*/ 2147483647 w 208"/>
              <a:gd name="T51" fmla="*/ 2147483647 h 274"/>
              <a:gd name="T52" fmla="*/ 2147483647 w 208"/>
              <a:gd name="T53" fmla="*/ 2147483647 h 274"/>
              <a:gd name="T54" fmla="*/ 2147483647 w 208"/>
              <a:gd name="T55" fmla="*/ 2147483647 h 274"/>
              <a:gd name="T56" fmla="*/ 2147483647 w 208"/>
              <a:gd name="T57" fmla="*/ 2147483647 h 274"/>
              <a:gd name="T58" fmla="*/ 2147483647 w 208"/>
              <a:gd name="T59" fmla="*/ 2147483647 h 274"/>
              <a:gd name="T60" fmla="*/ 2147483647 w 208"/>
              <a:gd name="T61" fmla="*/ 2147483647 h 274"/>
              <a:gd name="T62" fmla="*/ 2147483647 w 208"/>
              <a:gd name="T63" fmla="*/ 2147483647 h 274"/>
              <a:gd name="T64" fmla="*/ 2147483647 w 208"/>
              <a:gd name="T65" fmla="*/ 2147483647 h 274"/>
              <a:gd name="T66" fmla="*/ 2147483647 w 208"/>
              <a:gd name="T67" fmla="*/ 2147483647 h 274"/>
              <a:gd name="T68" fmla="*/ 2147483647 w 208"/>
              <a:gd name="T69" fmla="*/ 2147483647 h 274"/>
              <a:gd name="T70" fmla="*/ 2147483647 w 208"/>
              <a:gd name="T71" fmla="*/ 2147483647 h 274"/>
              <a:gd name="T72" fmla="*/ 2147483647 w 208"/>
              <a:gd name="T73" fmla="*/ 2147483647 h 274"/>
              <a:gd name="T74" fmla="*/ 2147483647 w 208"/>
              <a:gd name="T75" fmla="*/ 2147483647 h 274"/>
              <a:gd name="T76" fmla="*/ 2147483647 w 208"/>
              <a:gd name="T77" fmla="*/ 2147483647 h 274"/>
              <a:gd name="T78" fmla="*/ 2147483647 w 208"/>
              <a:gd name="T79" fmla="*/ 2147483647 h 274"/>
              <a:gd name="T80" fmla="*/ 2147483647 w 208"/>
              <a:gd name="T81" fmla="*/ 2147483647 h 274"/>
              <a:gd name="T82" fmla="*/ 2147483647 w 208"/>
              <a:gd name="T83" fmla="*/ 2147483647 h 274"/>
              <a:gd name="T84" fmla="*/ 2147483647 w 208"/>
              <a:gd name="T85" fmla="*/ 2147483647 h 274"/>
              <a:gd name="T86" fmla="*/ 2147483647 w 208"/>
              <a:gd name="T87" fmla="*/ 2147483647 h 274"/>
              <a:gd name="T88" fmla="*/ 2147483647 w 208"/>
              <a:gd name="T89" fmla="*/ 2147483647 h 274"/>
              <a:gd name="T90" fmla="*/ 2147483647 w 208"/>
              <a:gd name="T91" fmla="*/ 2147483647 h 274"/>
              <a:gd name="T92" fmla="*/ 2147483647 w 208"/>
              <a:gd name="T93" fmla="*/ 2147483647 h 274"/>
              <a:gd name="T94" fmla="*/ 2147483647 w 208"/>
              <a:gd name="T95" fmla="*/ 2147483647 h 274"/>
              <a:gd name="T96" fmla="*/ 2147483647 w 208"/>
              <a:gd name="T97" fmla="*/ 2147483647 h 274"/>
              <a:gd name="T98" fmla="*/ 2147483647 w 208"/>
              <a:gd name="T99" fmla="*/ 2147483647 h 274"/>
              <a:gd name="T100" fmla="*/ 2147483647 w 208"/>
              <a:gd name="T101" fmla="*/ 2147483647 h 274"/>
              <a:gd name="T102" fmla="*/ 2147483647 w 208"/>
              <a:gd name="T103" fmla="*/ 2147483647 h 274"/>
              <a:gd name="T104" fmla="*/ 2147483647 w 208"/>
              <a:gd name="T105" fmla="*/ 0 h 27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08"/>
              <a:gd name="T160" fmla="*/ 0 h 274"/>
              <a:gd name="T161" fmla="*/ 208 w 208"/>
              <a:gd name="T162" fmla="*/ 274 h 27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08" h="274">
                <a:moveTo>
                  <a:pt x="134" y="0"/>
                </a:moveTo>
                <a:lnTo>
                  <a:pt x="134" y="2"/>
                </a:lnTo>
                <a:lnTo>
                  <a:pt x="137" y="15"/>
                </a:lnTo>
                <a:lnTo>
                  <a:pt x="137" y="18"/>
                </a:lnTo>
                <a:lnTo>
                  <a:pt x="142" y="16"/>
                </a:lnTo>
                <a:lnTo>
                  <a:pt x="148" y="16"/>
                </a:lnTo>
                <a:lnTo>
                  <a:pt x="148" y="15"/>
                </a:lnTo>
                <a:lnTo>
                  <a:pt x="148" y="12"/>
                </a:lnTo>
                <a:lnTo>
                  <a:pt x="148" y="10"/>
                </a:lnTo>
                <a:lnTo>
                  <a:pt x="151" y="10"/>
                </a:lnTo>
                <a:lnTo>
                  <a:pt x="153" y="10"/>
                </a:lnTo>
                <a:lnTo>
                  <a:pt x="156" y="12"/>
                </a:lnTo>
                <a:lnTo>
                  <a:pt x="157" y="13"/>
                </a:lnTo>
                <a:lnTo>
                  <a:pt x="159" y="25"/>
                </a:lnTo>
                <a:lnTo>
                  <a:pt x="162" y="38"/>
                </a:lnTo>
                <a:lnTo>
                  <a:pt x="163" y="44"/>
                </a:lnTo>
                <a:lnTo>
                  <a:pt x="164" y="48"/>
                </a:lnTo>
                <a:lnTo>
                  <a:pt x="166" y="51"/>
                </a:lnTo>
                <a:lnTo>
                  <a:pt x="167" y="51"/>
                </a:lnTo>
                <a:lnTo>
                  <a:pt x="172" y="50"/>
                </a:lnTo>
                <a:lnTo>
                  <a:pt x="179" y="48"/>
                </a:lnTo>
                <a:lnTo>
                  <a:pt x="181" y="48"/>
                </a:lnTo>
                <a:lnTo>
                  <a:pt x="181" y="50"/>
                </a:lnTo>
                <a:lnTo>
                  <a:pt x="182" y="56"/>
                </a:lnTo>
                <a:lnTo>
                  <a:pt x="184" y="59"/>
                </a:lnTo>
                <a:lnTo>
                  <a:pt x="184" y="62"/>
                </a:lnTo>
                <a:lnTo>
                  <a:pt x="185" y="63"/>
                </a:lnTo>
                <a:lnTo>
                  <a:pt x="189" y="62"/>
                </a:lnTo>
                <a:lnTo>
                  <a:pt x="194" y="60"/>
                </a:lnTo>
                <a:lnTo>
                  <a:pt x="198" y="60"/>
                </a:lnTo>
                <a:lnTo>
                  <a:pt x="200" y="63"/>
                </a:lnTo>
                <a:lnTo>
                  <a:pt x="201" y="65"/>
                </a:lnTo>
                <a:lnTo>
                  <a:pt x="204" y="66"/>
                </a:lnTo>
                <a:lnTo>
                  <a:pt x="206" y="66"/>
                </a:lnTo>
                <a:lnTo>
                  <a:pt x="207" y="68"/>
                </a:lnTo>
                <a:lnTo>
                  <a:pt x="208" y="69"/>
                </a:lnTo>
                <a:lnTo>
                  <a:pt x="208" y="73"/>
                </a:lnTo>
                <a:lnTo>
                  <a:pt x="207" y="76"/>
                </a:lnTo>
                <a:lnTo>
                  <a:pt x="200" y="79"/>
                </a:lnTo>
                <a:lnTo>
                  <a:pt x="197" y="79"/>
                </a:lnTo>
                <a:lnTo>
                  <a:pt x="197" y="81"/>
                </a:lnTo>
                <a:lnTo>
                  <a:pt x="197" y="82"/>
                </a:lnTo>
                <a:lnTo>
                  <a:pt x="195" y="85"/>
                </a:lnTo>
                <a:lnTo>
                  <a:pt x="195" y="94"/>
                </a:lnTo>
                <a:lnTo>
                  <a:pt x="194" y="98"/>
                </a:lnTo>
                <a:lnTo>
                  <a:pt x="191" y="98"/>
                </a:lnTo>
                <a:lnTo>
                  <a:pt x="186" y="98"/>
                </a:lnTo>
                <a:lnTo>
                  <a:pt x="179" y="98"/>
                </a:lnTo>
                <a:lnTo>
                  <a:pt x="176" y="98"/>
                </a:lnTo>
                <a:lnTo>
                  <a:pt x="175" y="98"/>
                </a:lnTo>
                <a:lnTo>
                  <a:pt x="175" y="101"/>
                </a:lnTo>
                <a:lnTo>
                  <a:pt x="176" y="107"/>
                </a:lnTo>
                <a:lnTo>
                  <a:pt x="176" y="110"/>
                </a:lnTo>
                <a:lnTo>
                  <a:pt x="175" y="111"/>
                </a:lnTo>
                <a:lnTo>
                  <a:pt x="173" y="111"/>
                </a:lnTo>
                <a:lnTo>
                  <a:pt x="170" y="111"/>
                </a:lnTo>
                <a:lnTo>
                  <a:pt x="169" y="111"/>
                </a:lnTo>
                <a:lnTo>
                  <a:pt x="166" y="113"/>
                </a:lnTo>
                <a:lnTo>
                  <a:pt x="164" y="113"/>
                </a:lnTo>
                <a:lnTo>
                  <a:pt x="167" y="119"/>
                </a:lnTo>
                <a:lnTo>
                  <a:pt x="172" y="122"/>
                </a:lnTo>
                <a:lnTo>
                  <a:pt x="178" y="123"/>
                </a:lnTo>
                <a:lnTo>
                  <a:pt x="184" y="126"/>
                </a:lnTo>
                <a:lnTo>
                  <a:pt x="186" y="126"/>
                </a:lnTo>
                <a:lnTo>
                  <a:pt x="189" y="129"/>
                </a:lnTo>
                <a:lnTo>
                  <a:pt x="194" y="132"/>
                </a:lnTo>
                <a:lnTo>
                  <a:pt x="195" y="135"/>
                </a:lnTo>
                <a:lnTo>
                  <a:pt x="203" y="147"/>
                </a:lnTo>
                <a:lnTo>
                  <a:pt x="204" y="151"/>
                </a:lnTo>
                <a:lnTo>
                  <a:pt x="206" y="154"/>
                </a:lnTo>
                <a:lnTo>
                  <a:pt x="206" y="155"/>
                </a:lnTo>
                <a:lnTo>
                  <a:pt x="204" y="160"/>
                </a:lnTo>
                <a:lnTo>
                  <a:pt x="203" y="163"/>
                </a:lnTo>
                <a:lnTo>
                  <a:pt x="201" y="166"/>
                </a:lnTo>
                <a:lnTo>
                  <a:pt x="201" y="167"/>
                </a:lnTo>
                <a:lnTo>
                  <a:pt x="200" y="172"/>
                </a:lnTo>
                <a:lnTo>
                  <a:pt x="198" y="176"/>
                </a:lnTo>
                <a:lnTo>
                  <a:pt x="197" y="179"/>
                </a:lnTo>
                <a:lnTo>
                  <a:pt x="195" y="182"/>
                </a:lnTo>
                <a:lnTo>
                  <a:pt x="194" y="186"/>
                </a:lnTo>
                <a:lnTo>
                  <a:pt x="194" y="189"/>
                </a:lnTo>
                <a:lnTo>
                  <a:pt x="194" y="191"/>
                </a:lnTo>
                <a:lnTo>
                  <a:pt x="192" y="194"/>
                </a:lnTo>
                <a:lnTo>
                  <a:pt x="189" y="195"/>
                </a:lnTo>
                <a:lnTo>
                  <a:pt x="189" y="196"/>
                </a:lnTo>
                <a:lnTo>
                  <a:pt x="186" y="198"/>
                </a:lnTo>
                <a:lnTo>
                  <a:pt x="185" y="199"/>
                </a:lnTo>
                <a:lnTo>
                  <a:pt x="185" y="201"/>
                </a:lnTo>
                <a:lnTo>
                  <a:pt x="184" y="202"/>
                </a:lnTo>
                <a:lnTo>
                  <a:pt x="182" y="202"/>
                </a:lnTo>
                <a:lnTo>
                  <a:pt x="182" y="204"/>
                </a:lnTo>
                <a:lnTo>
                  <a:pt x="179" y="207"/>
                </a:lnTo>
                <a:lnTo>
                  <a:pt x="178" y="208"/>
                </a:lnTo>
                <a:lnTo>
                  <a:pt x="178" y="211"/>
                </a:lnTo>
                <a:lnTo>
                  <a:pt x="176" y="213"/>
                </a:lnTo>
                <a:lnTo>
                  <a:pt x="175" y="214"/>
                </a:lnTo>
                <a:lnTo>
                  <a:pt x="173" y="217"/>
                </a:lnTo>
                <a:lnTo>
                  <a:pt x="172" y="217"/>
                </a:lnTo>
                <a:lnTo>
                  <a:pt x="167" y="220"/>
                </a:lnTo>
                <a:lnTo>
                  <a:pt x="164" y="220"/>
                </a:lnTo>
                <a:lnTo>
                  <a:pt x="160" y="221"/>
                </a:lnTo>
                <a:lnTo>
                  <a:pt x="154" y="224"/>
                </a:lnTo>
                <a:lnTo>
                  <a:pt x="150" y="226"/>
                </a:lnTo>
                <a:lnTo>
                  <a:pt x="147" y="232"/>
                </a:lnTo>
                <a:lnTo>
                  <a:pt x="147" y="237"/>
                </a:lnTo>
                <a:lnTo>
                  <a:pt x="145" y="240"/>
                </a:lnTo>
                <a:lnTo>
                  <a:pt x="142" y="242"/>
                </a:lnTo>
                <a:lnTo>
                  <a:pt x="142" y="243"/>
                </a:lnTo>
                <a:lnTo>
                  <a:pt x="142" y="248"/>
                </a:lnTo>
                <a:lnTo>
                  <a:pt x="141" y="248"/>
                </a:lnTo>
                <a:lnTo>
                  <a:pt x="137" y="248"/>
                </a:lnTo>
                <a:lnTo>
                  <a:pt x="132" y="246"/>
                </a:lnTo>
                <a:lnTo>
                  <a:pt x="128" y="245"/>
                </a:lnTo>
                <a:lnTo>
                  <a:pt x="123" y="245"/>
                </a:lnTo>
                <a:lnTo>
                  <a:pt x="122" y="245"/>
                </a:lnTo>
                <a:lnTo>
                  <a:pt x="122" y="248"/>
                </a:lnTo>
                <a:lnTo>
                  <a:pt x="123" y="252"/>
                </a:lnTo>
                <a:lnTo>
                  <a:pt x="122" y="259"/>
                </a:lnTo>
                <a:lnTo>
                  <a:pt x="122" y="262"/>
                </a:lnTo>
                <a:lnTo>
                  <a:pt x="119" y="262"/>
                </a:lnTo>
                <a:lnTo>
                  <a:pt x="112" y="262"/>
                </a:lnTo>
                <a:lnTo>
                  <a:pt x="115" y="265"/>
                </a:lnTo>
                <a:lnTo>
                  <a:pt x="112" y="267"/>
                </a:lnTo>
                <a:lnTo>
                  <a:pt x="110" y="267"/>
                </a:lnTo>
                <a:lnTo>
                  <a:pt x="109" y="267"/>
                </a:lnTo>
                <a:lnTo>
                  <a:pt x="104" y="267"/>
                </a:lnTo>
                <a:lnTo>
                  <a:pt x="101" y="268"/>
                </a:lnTo>
                <a:lnTo>
                  <a:pt x="100" y="270"/>
                </a:lnTo>
                <a:lnTo>
                  <a:pt x="100" y="271"/>
                </a:lnTo>
                <a:lnTo>
                  <a:pt x="99" y="274"/>
                </a:lnTo>
                <a:lnTo>
                  <a:pt x="97" y="273"/>
                </a:lnTo>
                <a:lnTo>
                  <a:pt x="96" y="271"/>
                </a:lnTo>
                <a:lnTo>
                  <a:pt x="93" y="265"/>
                </a:lnTo>
                <a:lnTo>
                  <a:pt x="93" y="262"/>
                </a:lnTo>
                <a:lnTo>
                  <a:pt x="91" y="262"/>
                </a:lnTo>
                <a:lnTo>
                  <a:pt x="90" y="262"/>
                </a:lnTo>
                <a:lnTo>
                  <a:pt x="88" y="259"/>
                </a:lnTo>
                <a:lnTo>
                  <a:pt x="87" y="258"/>
                </a:lnTo>
                <a:lnTo>
                  <a:pt x="85" y="259"/>
                </a:lnTo>
                <a:lnTo>
                  <a:pt x="85" y="261"/>
                </a:lnTo>
                <a:lnTo>
                  <a:pt x="85" y="262"/>
                </a:lnTo>
                <a:lnTo>
                  <a:pt x="87" y="265"/>
                </a:lnTo>
                <a:lnTo>
                  <a:pt x="88" y="267"/>
                </a:lnTo>
                <a:lnTo>
                  <a:pt x="88" y="270"/>
                </a:lnTo>
                <a:lnTo>
                  <a:pt x="88" y="271"/>
                </a:lnTo>
                <a:lnTo>
                  <a:pt x="85" y="270"/>
                </a:lnTo>
                <a:lnTo>
                  <a:pt x="84" y="271"/>
                </a:lnTo>
                <a:lnTo>
                  <a:pt x="81" y="271"/>
                </a:lnTo>
                <a:lnTo>
                  <a:pt x="79" y="274"/>
                </a:lnTo>
                <a:lnTo>
                  <a:pt x="77" y="273"/>
                </a:lnTo>
                <a:lnTo>
                  <a:pt x="74" y="273"/>
                </a:lnTo>
                <a:lnTo>
                  <a:pt x="72" y="271"/>
                </a:lnTo>
                <a:lnTo>
                  <a:pt x="69" y="268"/>
                </a:lnTo>
                <a:lnTo>
                  <a:pt x="69" y="264"/>
                </a:lnTo>
                <a:lnTo>
                  <a:pt x="66" y="261"/>
                </a:lnTo>
                <a:lnTo>
                  <a:pt x="68" y="258"/>
                </a:lnTo>
                <a:lnTo>
                  <a:pt x="72" y="258"/>
                </a:lnTo>
                <a:lnTo>
                  <a:pt x="74" y="255"/>
                </a:lnTo>
                <a:lnTo>
                  <a:pt x="75" y="254"/>
                </a:lnTo>
                <a:lnTo>
                  <a:pt x="74" y="252"/>
                </a:lnTo>
                <a:lnTo>
                  <a:pt x="71" y="254"/>
                </a:lnTo>
                <a:lnTo>
                  <a:pt x="69" y="255"/>
                </a:lnTo>
                <a:lnTo>
                  <a:pt x="68" y="255"/>
                </a:lnTo>
                <a:lnTo>
                  <a:pt x="66" y="255"/>
                </a:lnTo>
                <a:lnTo>
                  <a:pt x="66" y="257"/>
                </a:lnTo>
                <a:lnTo>
                  <a:pt x="65" y="257"/>
                </a:lnTo>
                <a:lnTo>
                  <a:pt x="63" y="258"/>
                </a:lnTo>
                <a:lnTo>
                  <a:pt x="62" y="259"/>
                </a:lnTo>
                <a:lnTo>
                  <a:pt x="60" y="259"/>
                </a:lnTo>
                <a:lnTo>
                  <a:pt x="59" y="257"/>
                </a:lnTo>
                <a:lnTo>
                  <a:pt x="57" y="257"/>
                </a:lnTo>
                <a:lnTo>
                  <a:pt x="56" y="255"/>
                </a:lnTo>
                <a:lnTo>
                  <a:pt x="57" y="254"/>
                </a:lnTo>
                <a:lnTo>
                  <a:pt x="60" y="251"/>
                </a:lnTo>
                <a:lnTo>
                  <a:pt x="65" y="246"/>
                </a:lnTo>
                <a:lnTo>
                  <a:pt x="65" y="243"/>
                </a:lnTo>
                <a:lnTo>
                  <a:pt x="63" y="240"/>
                </a:lnTo>
                <a:lnTo>
                  <a:pt x="63" y="237"/>
                </a:lnTo>
                <a:lnTo>
                  <a:pt x="63" y="235"/>
                </a:lnTo>
                <a:lnTo>
                  <a:pt x="65" y="233"/>
                </a:lnTo>
                <a:lnTo>
                  <a:pt x="66" y="235"/>
                </a:lnTo>
                <a:lnTo>
                  <a:pt x="68" y="239"/>
                </a:lnTo>
                <a:lnTo>
                  <a:pt x="69" y="237"/>
                </a:lnTo>
                <a:lnTo>
                  <a:pt x="69" y="236"/>
                </a:lnTo>
                <a:lnTo>
                  <a:pt x="69" y="233"/>
                </a:lnTo>
                <a:lnTo>
                  <a:pt x="69" y="230"/>
                </a:lnTo>
                <a:lnTo>
                  <a:pt x="66" y="229"/>
                </a:lnTo>
                <a:lnTo>
                  <a:pt x="62" y="226"/>
                </a:lnTo>
                <a:lnTo>
                  <a:pt x="57" y="223"/>
                </a:lnTo>
                <a:lnTo>
                  <a:pt x="55" y="223"/>
                </a:lnTo>
                <a:lnTo>
                  <a:pt x="52" y="223"/>
                </a:lnTo>
                <a:lnTo>
                  <a:pt x="49" y="223"/>
                </a:lnTo>
                <a:lnTo>
                  <a:pt x="44" y="221"/>
                </a:lnTo>
                <a:lnTo>
                  <a:pt x="41" y="220"/>
                </a:lnTo>
                <a:lnTo>
                  <a:pt x="41" y="217"/>
                </a:lnTo>
                <a:lnTo>
                  <a:pt x="40" y="216"/>
                </a:lnTo>
                <a:lnTo>
                  <a:pt x="37" y="216"/>
                </a:lnTo>
                <a:lnTo>
                  <a:pt x="36" y="218"/>
                </a:lnTo>
                <a:lnTo>
                  <a:pt x="30" y="217"/>
                </a:lnTo>
                <a:lnTo>
                  <a:pt x="28" y="216"/>
                </a:lnTo>
                <a:lnTo>
                  <a:pt x="27" y="214"/>
                </a:lnTo>
                <a:lnTo>
                  <a:pt x="25" y="211"/>
                </a:lnTo>
                <a:lnTo>
                  <a:pt x="28" y="204"/>
                </a:lnTo>
                <a:lnTo>
                  <a:pt x="33" y="204"/>
                </a:lnTo>
                <a:lnTo>
                  <a:pt x="36" y="205"/>
                </a:lnTo>
                <a:lnTo>
                  <a:pt x="38" y="204"/>
                </a:lnTo>
                <a:lnTo>
                  <a:pt x="36" y="201"/>
                </a:lnTo>
                <a:lnTo>
                  <a:pt x="38" y="199"/>
                </a:lnTo>
                <a:lnTo>
                  <a:pt x="43" y="201"/>
                </a:lnTo>
                <a:lnTo>
                  <a:pt x="44" y="199"/>
                </a:lnTo>
                <a:lnTo>
                  <a:pt x="41" y="196"/>
                </a:lnTo>
                <a:lnTo>
                  <a:pt x="37" y="195"/>
                </a:lnTo>
                <a:lnTo>
                  <a:pt x="37" y="194"/>
                </a:lnTo>
                <a:lnTo>
                  <a:pt x="37" y="192"/>
                </a:lnTo>
                <a:lnTo>
                  <a:pt x="34" y="195"/>
                </a:lnTo>
                <a:lnTo>
                  <a:pt x="33" y="194"/>
                </a:lnTo>
                <a:lnTo>
                  <a:pt x="33" y="195"/>
                </a:lnTo>
                <a:lnTo>
                  <a:pt x="30" y="195"/>
                </a:lnTo>
                <a:lnTo>
                  <a:pt x="27" y="196"/>
                </a:lnTo>
                <a:lnTo>
                  <a:pt x="21" y="185"/>
                </a:lnTo>
                <a:lnTo>
                  <a:pt x="19" y="170"/>
                </a:lnTo>
                <a:lnTo>
                  <a:pt x="15" y="167"/>
                </a:lnTo>
                <a:lnTo>
                  <a:pt x="11" y="157"/>
                </a:lnTo>
                <a:lnTo>
                  <a:pt x="12" y="144"/>
                </a:lnTo>
                <a:lnTo>
                  <a:pt x="8" y="139"/>
                </a:lnTo>
                <a:lnTo>
                  <a:pt x="3" y="138"/>
                </a:lnTo>
                <a:lnTo>
                  <a:pt x="2" y="135"/>
                </a:lnTo>
                <a:lnTo>
                  <a:pt x="0" y="132"/>
                </a:lnTo>
                <a:lnTo>
                  <a:pt x="0" y="126"/>
                </a:lnTo>
                <a:lnTo>
                  <a:pt x="21" y="116"/>
                </a:lnTo>
                <a:lnTo>
                  <a:pt x="27" y="120"/>
                </a:lnTo>
                <a:lnTo>
                  <a:pt x="31" y="119"/>
                </a:lnTo>
                <a:lnTo>
                  <a:pt x="34" y="109"/>
                </a:lnTo>
                <a:lnTo>
                  <a:pt x="37" y="104"/>
                </a:lnTo>
                <a:lnTo>
                  <a:pt x="36" y="97"/>
                </a:lnTo>
                <a:lnTo>
                  <a:pt x="41" y="92"/>
                </a:lnTo>
                <a:lnTo>
                  <a:pt x="40" y="89"/>
                </a:lnTo>
                <a:lnTo>
                  <a:pt x="46" y="85"/>
                </a:lnTo>
                <a:lnTo>
                  <a:pt x="40" y="68"/>
                </a:lnTo>
                <a:lnTo>
                  <a:pt x="46" y="68"/>
                </a:lnTo>
                <a:lnTo>
                  <a:pt x="37" y="59"/>
                </a:lnTo>
                <a:lnTo>
                  <a:pt x="38" y="56"/>
                </a:lnTo>
                <a:lnTo>
                  <a:pt x="37" y="53"/>
                </a:lnTo>
                <a:lnTo>
                  <a:pt x="50" y="40"/>
                </a:lnTo>
                <a:lnTo>
                  <a:pt x="59" y="32"/>
                </a:lnTo>
                <a:lnTo>
                  <a:pt x="74" y="47"/>
                </a:lnTo>
                <a:lnTo>
                  <a:pt x="87" y="34"/>
                </a:lnTo>
                <a:lnTo>
                  <a:pt x="84" y="31"/>
                </a:lnTo>
                <a:lnTo>
                  <a:pt x="97" y="19"/>
                </a:lnTo>
                <a:lnTo>
                  <a:pt x="97" y="18"/>
                </a:lnTo>
                <a:lnTo>
                  <a:pt x="101" y="15"/>
                </a:lnTo>
                <a:lnTo>
                  <a:pt x="104" y="16"/>
                </a:lnTo>
                <a:lnTo>
                  <a:pt x="107" y="13"/>
                </a:lnTo>
                <a:lnTo>
                  <a:pt x="103" y="7"/>
                </a:lnTo>
                <a:lnTo>
                  <a:pt x="101" y="6"/>
                </a:lnTo>
                <a:lnTo>
                  <a:pt x="134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5" name="Freeform 270"/>
          <p:cNvSpPr>
            <a:spLocks/>
          </p:cNvSpPr>
          <p:nvPr/>
        </p:nvSpPr>
        <p:spPr bwMode="auto">
          <a:xfrm rot="21334256">
            <a:off x="19624775" y="1615930"/>
            <a:ext cx="1058227" cy="442631"/>
          </a:xfrm>
          <a:custGeom>
            <a:avLst/>
            <a:gdLst>
              <a:gd name="T0" fmla="*/ 2147483647 w 257"/>
              <a:gd name="T1" fmla="*/ 2147483647 h 163"/>
              <a:gd name="T2" fmla="*/ 2147483647 w 257"/>
              <a:gd name="T3" fmla="*/ 2147483647 h 163"/>
              <a:gd name="T4" fmla="*/ 2147483647 w 257"/>
              <a:gd name="T5" fmla="*/ 2147483647 h 163"/>
              <a:gd name="T6" fmla="*/ 2147483647 w 257"/>
              <a:gd name="T7" fmla="*/ 2147483647 h 163"/>
              <a:gd name="T8" fmla="*/ 2147483647 w 257"/>
              <a:gd name="T9" fmla="*/ 2147483647 h 163"/>
              <a:gd name="T10" fmla="*/ 2147483647 w 257"/>
              <a:gd name="T11" fmla="*/ 2147483647 h 163"/>
              <a:gd name="T12" fmla="*/ 2147483647 w 257"/>
              <a:gd name="T13" fmla="*/ 2147483647 h 163"/>
              <a:gd name="T14" fmla="*/ 2147483647 w 257"/>
              <a:gd name="T15" fmla="*/ 2147483647 h 163"/>
              <a:gd name="T16" fmla="*/ 2147483647 w 257"/>
              <a:gd name="T17" fmla="*/ 2147483647 h 163"/>
              <a:gd name="T18" fmla="*/ 2147483647 w 257"/>
              <a:gd name="T19" fmla="*/ 2147483647 h 163"/>
              <a:gd name="T20" fmla="*/ 2147483647 w 257"/>
              <a:gd name="T21" fmla="*/ 2147483647 h 163"/>
              <a:gd name="T22" fmla="*/ 2147483647 w 257"/>
              <a:gd name="T23" fmla="*/ 2147483647 h 163"/>
              <a:gd name="T24" fmla="*/ 2147483647 w 257"/>
              <a:gd name="T25" fmla="*/ 2147483647 h 163"/>
              <a:gd name="T26" fmla="*/ 2147483647 w 257"/>
              <a:gd name="T27" fmla="*/ 2147483647 h 163"/>
              <a:gd name="T28" fmla="*/ 2147483647 w 257"/>
              <a:gd name="T29" fmla="*/ 2147483647 h 163"/>
              <a:gd name="T30" fmla="*/ 2147483647 w 257"/>
              <a:gd name="T31" fmla="*/ 2147483647 h 163"/>
              <a:gd name="T32" fmla="*/ 2147483647 w 257"/>
              <a:gd name="T33" fmla="*/ 2147483647 h 163"/>
              <a:gd name="T34" fmla="*/ 2147483647 w 257"/>
              <a:gd name="T35" fmla="*/ 2147483647 h 163"/>
              <a:gd name="T36" fmla="*/ 2147483647 w 257"/>
              <a:gd name="T37" fmla="*/ 2147483647 h 163"/>
              <a:gd name="T38" fmla="*/ 2147483647 w 257"/>
              <a:gd name="T39" fmla="*/ 2147483647 h 163"/>
              <a:gd name="T40" fmla="*/ 2147483647 w 257"/>
              <a:gd name="T41" fmla="*/ 2147483647 h 163"/>
              <a:gd name="T42" fmla="*/ 2147483647 w 257"/>
              <a:gd name="T43" fmla="*/ 2147483647 h 163"/>
              <a:gd name="T44" fmla="*/ 2147483647 w 257"/>
              <a:gd name="T45" fmla="*/ 2147483647 h 163"/>
              <a:gd name="T46" fmla="*/ 0 w 257"/>
              <a:gd name="T47" fmla="*/ 2147483647 h 163"/>
              <a:gd name="T48" fmla="*/ 2147483647 w 257"/>
              <a:gd name="T49" fmla="*/ 2147483647 h 163"/>
              <a:gd name="T50" fmla="*/ 2147483647 w 257"/>
              <a:gd name="T51" fmla="*/ 2147483647 h 163"/>
              <a:gd name="T52" fmla="*/ 2147483647 w 257"/>
              <a:gd name="T53" fmla="*/ 2147483647 h 163"/>
              <a:gd name="T54" fmla="*/ 2147483647 w 257"/>
              <a:gd name="T55" fmla="*/ 2147483647 h 163"/>
              <a:gd name="T56" fmla="*/ 2147483647 w 257"/>
              <a:gd name="T57" fmla="*/ 2147483647 h 163"/>
              <a:gd name="T58" fmla="*/ 2147483647 w 257"/>
              <a:gd name="T59" fmla="*/ 2147483647 h 163"/>
              <a:gd name="T60" fmla="*/ 2147483647 w 257"/>
              <a:gd name="T61" fmla="*/ 2147483647 h 163"/>
              <a:gd name="T62" fmla="*/ 2147483647 w 257"/>
              <a:gd name="T63" fmla="*/ 2147483647 h 163"/>
              <a:gd name="T64" fmla="*/ 2147483647 w 257"/>
              <a:gd name="T65" fmla="*/ 2147483647 h 163"/>
              <a:gd name="T66" fmla="*/ 2147483647 w 257"/>
              <a:gd name="T67" fmla="*/ 2147483647 h 163"/>
              <a:gd name="T68" fmla="*/ 2147483647 w 257"/>
              <a:gd name="T69" fmla="*/ 2147483647 h 163"/>
              <a:gd name="T70" fmla="*/ 2147483647 w 257"/>
              <a:gd name="T71" fmla="*/ 2147483647 h 163"/>
              <a:gd name="T72" fmla="*/ 2147483647 w 257"/>
              <a:gd name="T73" fmla="*/ 2147483647 h 163"/>
              <a:gd name="T74" fmla="*/ 2147483647 w 257"/>
              <a:gd name="T75" fmla="*/ 2147483647 h 163"/>
              <a:gd name="T76" fmla="*/ 2147483647 w 257"/>
              <a:gd name="T77" fmla="*/ 2147483647 h 163"/>
              <a:gd name="T78" fmla="*/ 2147483647 w 257"/>
              <a:gd name="T79" fmla="*/ 2147483647 h 163"/>
              <a:gd name="T80" fmla="*/ 2147483647 w 257"/>
              <a:gd name="T81" fmla="*/ 2147483647 h 163"/>
              <a:gd name="T82" fmla="*/ 2147483647 w 257"/>
              <a:gd name="T83" fmla="*/ 0 h 163"/>
              <a:gd name="T84" fmla="*/ 2147483647 w 257"/>
              <a:gd name="T85" fmla="*/ 2147483647 h 163"/>
              <a:gd name="T86" fmla="*/ 2147483647 w 257"/>
              <a:gd name="T87" fmla="*/ 2147483647 h 163"/>
              <a:gd name="T88" fmla="*/ 2147483647 w 257"/>
              <a:gd name="T89" fmla="*/ 2147483647 h 16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57"/>
              <a:gd name="T136" fmla="*/ 0 h 163"/>
              <a:gd name="T137" fmla="*/ 257 w 257"/>
              <a:gd name="T138" fmla="*/ 163 h 16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57" h="163">
                <a:moveTo>
                  <a:pt x="254" y="18"/>
                </a:moveTo>
                <a:lnTo>
                  <a:pt x="251" y="57"/>
                </a:lnTo>
                <a:lnTo>
                  <a:pt x="252" y="59"/>
                </a:lnTo>
                <a:lnTo>
                  <a:pt x="252" y="60"/>
                </a:lnTo>
                <a:lnTo>
                  <a:pt x="251" y="61"/>
                </a:lnTo>
                <a:lnTo>
                  <a:pt x="249" y="64"/>
                </a:lnTo>
                <a:lnTo>
                  <a:pt x="248" y="66"/>
                </a:lnTo>
                <a:lnTo>
                  <a:pt x="249" y="67"/>
                </a:lnTo>
                <a:lnTo>
                  <a:pt x="249" y="70"/>
                </a:lnTo>
                <a:lnTo>
                  <a:pt x="248" y="70"/>
                </a:lnTo>
                <a:lnTo>
                  <a:pt x="248" y="72"/>
                </a:lnTo>
                <a:lnTo>
                  <a:pt x="248" y="75"/>
                </a:lnTo>
                <a:lnTo>
                  <a:pt x="257" y="75"/>
                </a:lnTo>
                <a:lnTo>
                  <a:pt x="257" y="88"/>
                </a:lnTo>
                <a:lnTo>
                  <a:pt x="252" y="85"/>
                </a:lnTo>
                <a:lnTo>
                  <a:pt x="251" y="85"/>
                </a:lnTo>
                <a:lnTo>
                  <a:pt x="251" y="86"/>
                </a:lnTo>
                <a:lnTo>
                  <a:pt x="248" y="85"/>
                </a:lnTo>
                <a:lnTo>
                  <a:pt x="219" y="82"/>
                </a:lnTo>
                <a:lnTo>
                  <a:pt x="208" y="82"/>
                </a:lnTo>
                <a:lnTo>
                  <a:pt x="207" y="89"/>
                </a:lnTo>
                <a:lnTo>
                  <a:pt x="188" y="88"/>
                </a:lnTo>
                <a:lnTo>
                  <a:pt x="188" y="91"/>
                </a:lnTo>
                <a:lnTo>
                  <a:pt x="186" y="95"/>
                </a:lnTo>
                <a:lnTo>
                  <a:pt x="181" y="94"/>
                </a:lnTo>
                <a:lnTo>
                  <a:pt x="172" y="92"/>
                </a:lnTo>
                <a:lnTo>
                  <a:pt x="172" y="100"/>
                </a:lnTo>
                <a:lnTo>
                  <a:pt x="169" y="98"/>
                </a:lnTo>
                <a:lnTo>
                  <a:pt x="164" y="97"/>
                </a:lnTo>
                <a:lnTo>
                  <a:pt x="161" y="97"/>
                </a:lnTo>
                <a:lnTo>
                  <a:pt x="159" y="120"/>
                </a:lnTo>
                <a:lnTo>
                  <a:pt x="161" y="124"/>
                </a:lnTo>
                <a:lnTo>
                  <a:pt x="166" y="124"/>
                </a:lnTo>
                <a:lnTo>
                  <a:pt x="163" y="139"/>
                </a:lnTo>
                <a:lnTo>
                  <a:pt x="159" y="136"/>
                </a:lnTo>
                <a:lnTo>
                  <a:pt x="154" y="135"/>
                </a:lnTo>
                <a:lnTo>
                  <a:pt x="147" y="144"/>
                </a:lnTo>
                <a:lnTo>
                  <a:pt x="144" y="141"/>
                </a:lnTo>
                <a:lnTo>
                  <a:pt x="142" y="138"/>
                </a:lnTo>
                <a:lnTo>
                  <a:pt x="135" y="145"/>
                </a:lnTo>
                <a:lnTo>
                  <a:pt x="119" y="132"/>
                </a:lnTo>
                <a:lnTo>
                  <a:pt x="110" y="141"/>
                </a:lnTo>
                <a:lnTo>
                  <a:pt x="107" y="141"/>
                </a:lnTo>
                <a:lnTo>
                  <a:pt x="106" y="141"/>
                </a:lnTo>
                <a:lnTo>
                  <a:pt x="93" y="163"/>
                </a:lnTo>
                <a:lnTo>
                  <a:pt x="87" y="160"/>
                </a:lnTo>
                <a:lnTo>
                  <a:pt x="84" y="163"/>
                </a:lnTo>
                <a:lnTo>
                  <a:pt x="76" y="158"/>
                </a:lnTo>
                <a:lnTo>
                  <a:pt x="75" y="161"/>
                </a:lnTo>
                <a:lnTo>
                  <a:pt x="72" y="160"/>
                </a:lnTo>
                <a:lnTo>
                  <a:pt x="54" y="158"/>
                </a:lnTo>
                <a:lnTo>
                  <a:pt x="59" y="149"/>
                </a:lnTo>
                <a:lnTo>
                  <a:pt x="32" y="148"/>
                </a:lnTo>
                <a:lnTo>
                  <a:pt x="31" y="151"/>
                </a:lnTo>
                <a:lnTo>
                  <a:pt x="31" y="160"/>
                </a:lnTo>
                <a:lnTo>
                  <a:pt x="28" y="157"/>
                </a:lnTo>
                <a:lnTo>
                  <a:pt x="25" y="158"/>
                </a:lnTo>
                <a:lnTo>
                  <a:pt x="24" y="158"/>
                </a:lnTo>
                <a:lnTo>
                  <a:pt x="25" y="155"/>
                </a:lnTo>
                <a:lnTo>
                  <a:pt x="24" y="155"/>
                </a:lnTo>
                <a:lnTo>
                  <a:pt x="24" y="154"/>
                </a:lnTo>
                <a:lnTo>
                  <a:pt x="21" y="154"/>
                </a:lnTo>
                <a:lnTo>
                  <a:pt x="16" y="157"/>
                </a:lnTo>
                <a:lnTo>
                  <a:pt x="15" y="157"/>
                </a:lnTo>
                <a:lnTo>
                  <a:pt x="12" y="154"/>
                </a:lnTo>
                <a:lnTo>
                  <a:pt x="10" y="152"/>
                </a:lnTo>
                <a:lnTo>
                  <a:pt x="8" y="152"/>
                </a:lnTo>
                <a:lnTo>
                  <a:pt x="8" y="154"/>
                </a:lnTo>
                <a:lnTo>
                  <a:pt x="6" y="155"/>
                </a:lnTo>
                <a:lnTo>
                  <a:pt x="5" y="155"/>
                </a:lnTo>
                <a:lnTo>
                  <a:pt x="0" y="154"/>
                </a:lnTo>
                <a:lnTo>
                  <a:pt x="0" y="151"/>
                </a:lnTo>
                <a:lnTo>
                  <a:pt x="3" y="151"/>
                </a:lnTo>
                <a:lnTo>
                  <a:pt x="5" y="135"/>
                </a:lnTo>
                <a:lnTo>
                  <a:pt x="6" y="116"/>
                </a:lnTo>
                <a:lnTo>
                  <a:pt x="9" y="116"/>
                </a:lnTo>
                <a:lnTo>
                  <a:pt x="10" y="110"/>
                </a:lnTo>
                <a:lnTo>
                  <a:pt x="2" y="110"/>
                </a:lnTo>
                <a:lnTo>
                  <a:pt x="3" y="88"/>
                </a:lnTo>
                <a:lnTo>
                  <a:pt x="12" y="88"/>
                </a:lnTo>
                <a:lnTo>
                  <a:pt x="12" y="76"/>
                </a:lnTo>
                <a:lnTo>
                  <a:pt x="12" y="72"/>
                </a:lnTo>
                <a:lnTo>
                  <a:pt x="15" y="67"/>
                </a:lnTo>
                <a:lnTo>
                  <a:pt x="16" y="69"/>
                </a:lnTo>
                <a:lnTo>
                  <a:pt x="18" y="69"/>
                </a:lnTo>
                <a:lnTo>
                  <a:pt x="19" y="69"/>
                </a:lnTo>
                <a:lnTo>
                  <a:pt x="21" y="69"/>
                </a:lnTo>
                <a:lnTo>
                  <a:pt x="22" y="67"/>
                </a:lnTo>
                <a:lnTo>
                  <a:pt x="21" y="66"/>
                </a:lnTo>
                <a:lnTo>
                  <a:pt x="24" y="63"/>
                </a:lnTo>
                <a:lnTo>
                  <a:pt x="25" y="63"/>
                </a:lnTo>
                <a:lnTo>
                  <a:pt x="27" y="60"/>
                </a:lnTo>
                <a:lnTo>
                  <a:pt x="31" y="63"/>
                </a:lnTo>
                <a:lnTo>
                  <a:pt x="34" y="29"/>
                </a:lnTo>
                <a:lnTo>
                  <a:pt x="41" y="19"/>
                </a:lnTo>
                <a:lnTo>
                  <a:pt x="46" y="19"/>
                </a:lnTo>
                <a:lnTo>
                  <a:pt x="46" y="15"/>
                </a:lnTo>
                <a:lnTo>
                  <a:pt x="59" y="16"/>
                </a:lnTo>
                <a:lnTo>
                  <a:pt x="60" y="4"/>
                </a:lnTo>
                <a:lnTo>
                  <a:pt x="72" y="4"/>
                </a:lnTo>
                <a:lnTo>
                  <a:pt x="72" y="12"/>
                </a:lnTo>
                <a:lnTo>
                  <a:pt x="75" y="12"/>
                </a:lnTo>
                <a:lnTo>
                  <a:pt x="82" y="13"/>
                </a:lnTo>
                <a:lnTo>
                  <a:pt x="90" y="12"/>
                </a:lnTo>
                <a:lnTo>
                  <a:pt x="91" y="12"/>
                </a:lnTo>
                <a:lnTo>
                  <a:pt x="98" y="16"/>
                </a:lnTo>
                <a:lnTo>
                  <a:pt x="132" y="18"/>
                </a:lnTo>
                <a:lnTo>
                  <a:pt x="134" y="19"/>
                </a:lnTo>
                <a:lnTo>
                  <a:pt x="147" y="19"/>
                </a:lnTo>
                <a:lnTo>
                  <a:pt x="151" y="16"/>
                </a:lnTo>
                <a:lnTo>
                  <a:pt x="153" y="16"/>
                </a:lnTo>
                <a:lnTo>
                  <a:pt x="164" y="20"/>
                </a:lnTo>
                <a:lnTo>
                  <a:pt x="166" y="22"/>
                </a:lnTo>
                <a:lnTo>
                  <a:pt x="167" y="25"/>
                </a:lnTo>
                <a:lnTo>
                  <a:pt x="169" y="26"/>
                </a:lnTo>
                <a:lnTo>
                  <a:pt x="181" y="31"/>
                </a:lnTo>
                <a:lnTo>
                  <a:pt x="183" y="29"/>
                </a:lnTo>
                <a:lnTo>
                  <a:pt x="186" y="29"/>
                </a:lnTo>
                <a:lnTo>
                  <a:pt x="186" y="32"/>
                </a:lnTo>
                <a:lnTo>
                  <a:pt x="211" y="32"/>
                </a:lnTo>
                <a:lnTo>
                  <a:pt x="213" y="9"/>
                </a:lnTo>
                <a:lnTo>
                  <a:pt x="208" y="9"/>
                </a:lnTo>
                <a:lnTo>
                  <a:pt x="213" y="4"/>
                </a:lnTo>
                <a:lnTo>
                  <a:pt x="213" y="1"/>
                </a:lnTo>
                <a:lnTo>
                  <a:pt x="211" y="0"/>
                </a:lnTo>
                <a:lnTo>
                  <a:pt x="216" y="1"/>
                </a:lnTo>
                <a:lnTo>
                  <a:pt x="217" y="1"/>
                </a:lnTo>
                <a:lnTo>
                  <a:pt x="219" y="4"/>
                </a:lnTo>
                <a:lnTo>
                  <a:pt x="216" y="6"/>
                </a:lnTo>
                <a:lnTo>
                  <a:pt x="216" y="7"/>
                </a:lnTo>
                <a:lnTo>
                  <a:pt x="217" y="9"/>
                </a:lnTo>
                <a:lnTo>
                  <a:pt x="230" y="10"/>
                </a:lnTo>
                <a:lnTo>
                  <a:pt x="230" y="16"/>
                </a:lnTo>
                <a:lnTo>
                  <a:pt x="254" y="18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6" name="Freeform 271"/>
          <p:cNvSpPr>
            <a:spLocks noEditPoints="1"/>
          </p:cNvSpPr>
          <p:nvPr/>
        </p:nvSpPr>
        <p:spPr bwMode="auto">
          <a:xfrm rot="21334256">
            <a:off x="17522504" y="1635539"/>
            <a:ext cx="1184775" cy="648139"/>
          </a:xfrm>
          <a:custGeom>
            <a:avLst/>
            <a:gdLst>
              <a:gd name="T0" fmla="*/ 2147483647 w 288"/>
              <a:gd name="T1" fmla="*/ 2147483647 h 237"/>
              <a:gd name="T2" fmla="*/ 2147483647 w 288"/>
              <a:gd name="T3" fmla="*/ 2147483647 h 237"/>
              <a:gd name="T4" fmla="*/ 2147483647 w 288"/>
              <a:gd name="T5" fmla="*/ 2147483647 h 237"/>
              <a:gd name="T6" fmla="*/ 2147483647 w 288"/>
              <a:gd name="T7" fmla="*/ 2147483647 h 237"/>
              <a:gd name="T8" fmla="*/ 2147483647 w 288"/>
              <a:gd name="T9" fmla="*/ 2147483647 h 237"/>
              <a:gd name="T10" fmla="*/ 2147483647 w 288"/>
              <a:gd name="T11" fmla="*/ 2147483647 h 237"/>
              <a:gd name="T12" fmla="*/ 2147483647 w 288"/>
              <a:gd name="T13" fmla="*/ 2147483647 h 237"/>
              <a:gd name="T14" fmla="*/ 2147483647 w 288"/>
              <a:gd name="T15" fmla="*/ 2147483647 h 237"/>
              <a:gd name="T16" fmla="*/ 2147483647 w 288"/>
              <a:gd name="T17" fmla="*/ 2147483647 h 237"/>
              <a:gd name="T18" fmla="*/ 2147483647 w 288"/>
              <a:gd name="T19" fmla="*/ 2147483647 h 237"/>
              <a:gd name="T20" fmla="*/ 2147483647 w 288"/>
              <a:gd name="T21" fmla="*/ 2147483647 h 237"/>
              <a:gd name="T22" fmla="*/ 2147483647 w 288"/>
              <a:gd name="T23" fmla="*/ 2147483647 h 237"/>
              <a:gd name="T24" fmla="*/ 2147483647 w 288"/>
              <a:gd name="T25" fmla="*/ 2147483647 h 237"/>
              <a:gd name="T26" fmla="*/ 2147483647 w 288"/>
              <a:gd name="T27" fmla="*/ 2147483647 h 237"/>
              <a:gd name="T28" fmla="*/ 2147483647 w 288"/>
              <a:gd name="T29" fmla="*/ 2147483647 h 237"/>
              <a:gd name="T30" fmla="*/ 2147483647 w 288"/>
              <a:gd name="T31" fmla="*/ 2147483647 h 237"/>
              <a:gd name="T32" fmla="*/ 2147483647 w 288"/>
              <a:gd name="T33" fmla="*/ 2147483647 h 237"/>
              <a:gd name="T34" fmla="*/ 2147483647 w 288"/>
              <a:gd name="T35" fmla="*/ 2147483647 h 237"/>
              <a:gd name="T36" fmla="*/ 2147483647 w 288"/>
              <a:gd name="T37" fmla="*/ 2147483647 h 237"/>
              <a:gd name="T38" fmla="*/ 2147483647 w 288"/>
              <a:gd name="T39" fmla="*/ 2147483647 h 237"/>
              <a:gd name="T40" fmla="*/ 2147483647 w 288"/>
              <a:gd name="T41" fmla="*/ 2147483647 h 237"/>
              <a:gd name="T42" fmla="*/ 2147483647 w 288"/>
              <a:gd name="T43" fmla="*/ 2147483647 h 237"/>
              <a:gd name="T44" fmla="*/ 2147483647 w 288"/>
              <a:gd name="T45" fmla="*/ 2147483647 h 237"/>
              <a:gd name="T46" fmla="*/ 2147483647 w 288"/>
              <a:gd name="T47" fmla="*/ 2147483647 h 237"/>
              <a:gd name="T48" fmla="*/ 2147483647 w 288"/>
              <a:gd name="T49" fmla="*/ 2147483647 h 237"/>
              <a:gd name="T50" fmla="*/ 2147483647 w 288"/>
              <a:gd name="T51" fmla="*/ 2147483647 h 237"/>
              <a:gd name="T52" fmla="*/ 2147483647 w 288"/>
              <a:gd name="T53" fmla="*/ 2147483647 h 237"/>
              <a:gd name="T54" fmla="*/ 2147483647 w 288"/>
              <a:gd name="T55" fmla="*/ 2147483647 h 237"/>
              <a:gd name="T56" fmla="*/ 2147483647 w 288"/>
              <a:gd name="T57" fmla="*/ 2147483647 h 237"/>
              <a:gd name="T58" fmla="*/ 2147483647 w 288"/>
              <a:gd name="T59" fmla="*/ 2147483647 h 237"/>
              <a:gd name="T60" fmla="*/ 2147483647 w 288"/>
              <a:gd name="T61" fmla="*/ 2147483647 h 237"/>
              <a:gd name="T62" fmla="*/ 2147483647 w 288"/>
              <a:gd name="T63" fmla="*/ 2147483647 h 237"/>
              <a:gd name="T64" fmla="*/ 2147483647 w 288"/>
              <a:gd name="T65" fmla="*/ 2147483647 h 237"/>
              <a:gd name="T66" fmla="*/ 2147483647 w 288"/>
              <a:gd name="T67" fmla="*/ 2147483647 h 237"/>
              <a:gd name="T68" fmla="*/ 2147483647 w 288"/>
              <a:gd name="T69" fmla="*/ 2147483647 h 237"/>
              <a:gd name="T70" fmla="*/ 2147483647 w 288"/>
              <a:gd name="T71" fmla="*/ 2147483647 h 237"/>
              <a:gd name="T72" fmla="*/ 2147483647 w 288"/>
              <a:gd name="T73" fmla="*/ 2147483647 h 237"/>
              <a:gd name="T74" fmla="*/ 2147483647 w 288"/>
              <a:gd name="T75" fmla="*/ 2147483647 h 237"/>
              <a:gd name="T76" fmla="*/ 2147483647 w 288"/>
              <a:gd name="T77" fmla="*/ 2147483647 h 237"/>
              <a:gd name="T78" fmla="*/ 2147483647 w 288"/>
              <a:gd name="T79" fmla="*/ 2147483647 h 237"/>
              <a:gd name="T80" fmla="*/ 2147483647 w 288"/>
              <a:gd name="T81" fmla="*/ 2147483647 h 237"/>
              <a:gd name="T82" fmla="*/ 2147483647 w 288"/>
              <a:gd name="T83" fmla="*/ 2147483647 h 237"/>
              <a:gd name="T84" fmla="*/ 2147483647 w 288"/>
              <a:gd name="T85" fmla="*/ 2147483647 h 237"/>
              <a:gd name="T86" fmla="*/ 2147483647 w 288"/>
              <a:gd name="T87" fmla="*/ 2147483647 h 237"/>
              <a:gd name="T88" fmla="*/ 2147483647 w 288"/>
              <a:gd name="T89" fmla="*/ 2147483647 h 237"/>
              <a:gd name="T90" fmla="*/ 2147483647 w 288"/>
              <a:gd name="T91" fmla="*/ 2147483647 h 237"/>
              <a:gd name="T92" fmla="*/ 2147483647 w 288"/>
              <a:gd name="T93" fmla="*/ 2147483647 h 237"/>
              <a:gd name="T94" fmla="*/ 2147483647 w 288"/>
              <a:gd name="T95" fmla="*/ 2147483647 h 237"/>
              <a:gd name="T96" fmla="*/ 2147483647 w 288"/>
              <a:gd name="T97" fmla="*/ 2147483647 h 237"/>
              <a:gd name="T98" fmla="*/ 2147483647 w 288"/>
              <a:gd name="T99" fmla="*/ 2147483647 h 237"/>
              <a:gd name="T100" fmla="*/ 2147483647 w 288"/>
              <a:gd name="T101" fmla="*/ 2147483647 h 237"/>
              <a:gd name="T102" fmla="*/ 2147483647 w 288"/>
              <a:gd name="T103" fmla="*/ 2147483647 h 237"/>
              <a:gd name="T104" fmla="*/ 2147483647 w 288"/>
              <a:gd name="T105" fmla="*/ 2147483647 h 237"/>
              <a:gd name="T106" fmla="*/ 2147483647 w 288"/>
              <a:gd name="T107" fmla="*/ 2147483647 h 237"/>
              <a:gd name="T108" fmla="*/ 2147483647 w 288"/>
              <a:gd name="T109" fmla="*/ 2147483647 h 237"/>
              <a:gd name="T110" fmla="*/ 2147483647 w 288"/>
              <a:gd name="T111" fmla="*/ 2147483647 h 237"/>
              <a:gd name="T112" fmla="*/ 2147483647 w 288"/>
              <a:gd name="T113" fmla="*/ 2147483647 h 237"/>
              <a:gd name="T114" fmla="*/ 2147483647 w 288"/>
              <a:gd name="T115" fmla="*/ 2147483647 h 237"/>
              <a:gd name="T116" fmla="*/ 2147483647 w 288"/>
              <a:gd name="T117" fmla="*/ 2147483647 h 237"/>
              <a:gd name="T118" fmla="*/ 2147483647 w 288"/>
              <a:gd name="T119" fmla="*/ 2147483647 h 237"/>
              <a:gd name="T120" fmla="*/ 2147483647 w 288"/>
              <a:gd name="T121" fmla="*/ 2147483647 h 237"/>
              <a:gd name="T122" fmla="*/ 2147483647 w 288"/>
              <a:gd name="T123" fmla="*/ 2147483647 h 237"/>
              <a:gd name="T124" fmla="*/ 2147483647 w 288"/>
              <a:gd name="T125" fmla="*/ 2147483647 h 2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88"/>
              <a:gd name="T190" fmla="*/ 0 h 237"/>
              <a:gd name="T191" fmla="*/ 288 w 288"/>
              <a:gd name="T192" fmla="*/ 237 h 2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88" h="237">
                <a:moveTo>
                  <a:pt x="170" y="5"/>
                </a:moveTo>
                <a:lnTo>
                  <a:pt x="172" y="5"/>
                </a:lnTo>
                <a:lnTo>
                  <a:pt x="172" y="7"/>
                </a:lnTo>
                <a:lnTo>
                  <a:pt x="172" y="8"/>
                </a:lnTo>
                <a:lnTo>
                  <a:pt x="170" y="7"/>
                </a:lnTo>
                <a:lnTo>
                  <a:pt x="170" y="5"/>
                </a:lnTo>
                <a:lnTo>
                  <a:pt x="169" y="7"/>
                </a:lnTo>
                <a:lnTo>
                  <a:pt x="169" y="8"/>
                </a:lnTo>
                <a:lnTo>
                  <a:pt x="169" y="10"/>
                </a:lnTo>
                <a:lnTo>
                  <a:pt x="169" y="11"/>
                </a:lnTo>
                <a:lnTo>
                  <a:pt x="166" y="13"/>
                </a:lnTo>
                <a:lnTo>
                  <a:pt x="164" y="13"/>
                </a:lnTo>
                <a:lnTo>
                  <a:pt x="164" y="14"/>
                </a:lnTo>
                <a:lnTo>
                  <a:pt x="164" y="16"/>
                </a:lnTo>
                <a:lnTo>
                  <a:pt x="164" y="19"/>
                </a:lnTo>
                <a:lnTo>
                  <a:pt x="164" y="20"/>
                </a:lnTo>
                <a:lnTo>
                  <a:pt x="163" y="22"/>
                </a:lnTo>
                <a:lnTo>
                  <a:pt x="161" y="26"/>
                </a:lnTo>
                <a:lnTo>
                  <a:pt x="163" y="26"/>
                </a:lnTo>
                <a:lnTo>
                  <a:pt x="163" y="27"/>
                </a:lnTo>
                <a:lnTo>
                  <a:pt x="164" y="29"/>
                </a:lnTo>
                <a:lnTo>
                  <a:pt x="164" y="30"/>
                </a:lnTo>
                <a:lnTo>
                  <a:pt x="164" y="32"/>
                </a:lnTo>
                <a:lnTo>
                  <a:pt x="164" y="35"/>
                </a:lnTo>
                <a:lnTo>
                  <a:pt x="163" y="38"/>
                </a:lnTo>
                <a:lnTo>
                  <a:pt x="163" y="39"/>
                </a:lnTo>
                <a:lnTo>
                  <a:pt x="164" y="41"/>
                </a:lnTo>
                <a:lnTo>
                  <a:pt x="164" y="42"/>
                </a:lnTo>
                <a:lnTo>
                  <a:pt x="163" y="42"/>
                </a:lnTo>
                <a:lnTo>
                  <a:pt x="160" y="41"/>
                </a:lnTo>
                <a:lnTo>
                  <a:pt x="159" y="42"/>
                </a:lnTo>
                <a:lnTo>
                  <a:pt x="159" y="44"/>
                </a:lnTo>
                <a:lnTo>
                  <a:pt x="160" y="45"/>
                </a:lnTo>
                <a:lnTo>
                  <a:pt x="161" y="44"/>
                </a:lnTo>
                <a:lnTo>
                  <a:pt x="163" y="44"/>
                </a:lnTo>
                <a:lnTo>
                  <a:pt x="166" y="44"/>
                </a:lnTo>
                <a:lnTo>
                  <a:pt x="167" y="42"/>
                </a:lnTo>
                <a:lnTo>
                  <a:pt x="167" y="44"/>
                </a:lnTo>
                <a:lnTo>
                  <a:pt x="167" y="45"/>
                </a:lnTo>
                <a:lnTo>
                  <a:pt x="167" y="47"/>
                </a:lnTo>
                <a:lnTo>
                  <a:pt x="169" y="48"/>
                </a:lnTo>
                <a:lnTo>
                  <a:pt x="169" y="47"/>
                </a:lnTo>
                <a:lnTo>
                  <a:pt x="170" y="45"/>
                </a:lnTo>
                <a:lnTo>
                  <a:pt x="170" y="47"/>
                </a:lnTo>
                <a:lnTo>
                  <a:pt x="172" y="48"/>
                </a:lnTo>
                <a:lnTo>
                  <a:pt x="173" y="51"/>
                </a:lnTo>
                <a:lnTo>
                  <a:pt x="176" y="54"/>
                </a:lnTo>
                <a:lnTo>
                  <a:pt x="179" y="55"/>
                </a:lnTo>
                <a:lnTo>
                  <a:pt x="181" y="57"/>
                </a:lnTo>
                <a:lnTo>
                  <a:pt x="182" y="60"/>
                </a:lnTo>
                <a:lnTo>
                  <a:pt x="185" y="63"/>
                </a:lnTo>
                <a:lnTo>
                  <a:pt x="186" y="66"/>
                </a:lnTo>
                <a:lnTo>
                  <a:pt x="188" y="68"/>
                </a:lnTo>
                <a:lnTo>
                  <a:pt x="189" y="71"/>
                </a:lnTo>
                <a:lnTo>
                  <a:pt x="195" y="73"/>
                </a:lnTo>
                <a:lnTo>
                  <a:pt x="197" y="76"/>
                </a:lnTo>
                <a:lnTo>
                  <a:pt x="198" y="79"/>
                </a:lnTo>
                <a:lnTo>
                  <a:pt x="204" y="83"/>
                </a:lnTo>
                <a:lnTo>
                  <a:pt x="207" y="86"/>
                </a:lnTo>
                <a:lnTo>
                  <a:pt x="208" y="88"/>
                </a:lnTo>
                <a:lnTo>
                  <a:pt x="210" y="89"/>
                </a:lnTo>
                <a:lnTo>
                  <a:pt x="211" y="89"/>
                </a:lnTo>
                <a:lnTo>
                  <a:pt x="214" y="92"/>
                </a:lnTo>
                <a:lnTo>
                  <a:pt x="219" y="95"/>
                </a:lnTo>
                <a:lnTo>
                  <a:pt x="223" y="95"/>
                </a:lnTo>
                <a:lnTo>
                  <a:pt x="227" y="95"/>
                </a:lnTo>
                <a:lnTo>
                  <a:pt x="230" y="93"/>
                </a:lnTo>
                <a:lnTo>
                  <a:pt x="232" y="93"/>
                </a:lnTo>
                <a:lnTo>
                  <a:pt x="233" y="92"/>
                </a:lnTo>
                <a:lnTo>
                  <a:pt x="235" y="92"/>
                </a:lnTo>
                <a:lnTo>
                  <a:pt x="236" y="92"/>
                </a:lnTo>
                <a:lnTo>
                  <a:pt x="238" y="92"/>
                </a:lnTo>
                <a:lnTo>
                  <a:pt x="239" y="93"/>
                </a:lnTo>
                <a:lnTo>
                  <a:pt x="242" y="93"/>
                </a:lnTo>
                <a:lnTo>
                  <a:pt x="244" y="95"/>
                </a:lnTo>
                <a:lnTo>
                  <a:pt x="246" y="98"/>
                </a:lnTo>
                <a:lnTo>
                  <a:pt x="248" y="98"/>
                </a:lnTo>
                <a:lnTo>
                  <a:pt x="251" y="99"/>
                </a:lnTo>
                <a:lnTo>
                  <a:pt x="252" y="99"/>
                </a:lnTo>
                <a:lnTo>
                  <a:pt x="252" y="101"/>
                </a:lnTo>
                <a:lnTo>
                  <a:pt x="254" y="99"/>
                </a:lnTo>
                <a:lnTo>
                  <a:pt x="255" y="99"/>
                </a:lnTo>
                <a:lnTo>
                  <a:pt x="257" y="98"/>
                </a:lnTo>
                <a:lnTo>
                  <a:pt x="258" y="99"/>
                </a:lnTo>
                <a:lnTo>
                  <a:pt x="258" y="101"/>
                </a:lnTo>
                <a:lnTo>
                  <a:pt x="258" y="102"/>
                </a:lnTo>
                <a:lnTo>
                  <a:pt x="258" y="104"/>
                </a:lnTo>
                <a:lnTo>
                  <a:pt x="260" y="104"/>
                </a:lnTo>
                <a:lnTo>
                  <a:pt x="261" y="104"/>
                </a:lnTo>
                <a:lnTo>
                  <a:pt x="261" y="105"/>
                </a:lnTo>
                <a:lnTo>
                  <a:pt x="263" y="107"/>
                </a:lnTo>
                <a:lnTo>
                  <a:pt x="264" y="108"/>
                </a:lnTo>
                <a:lnTo>
                  <a:pt x="263" y="110"/>
                </a:lnTo>
                <a:lnTo>
                  <a:pt x="266" y="111"/>
                </a:lnTo>
                <a:lnTo>
                  <a:pt x="266" y="112"/>
                </a:lnTo>
                <a:lnTo>
                  <a:pt x="268" y="117"/>
                </a:lnTo>
                <a:lnTo>
                  <a:pt x="268" y="121"/>
                </a:lnTo>
                <a:lnTo>
                  <a:pt x="270" y="124"/>
                </a:lnTo>
                <a:lnTo>
                  <a:pt x="273" y="127"/>
                </a:lnTo>
                <a:lnTo>
                  <a:pt x="276" y="129"/>
                </a:lnTo>
                <a:lnTo>
                  <a:pt x="279" y="129"/>
                </a:lnTo>
                <a:lnTo>
                  <a:pt x="280" y="130"/>
                </a:lnTo>
                <a:lnTo>
                  <a:pt x="282" y="131"/>
                </a:lnTo>
                <a:lnTo>
                  <a:pt x="285" y="139"/>
                </a:lnTo>
                <a:lnTo>
                  <a:pt x="288" y="140"/>
                </a:lnTo>
                <a:lnTo>
                  <a:pt x="288" y="142"/>
                </a:lnTo>
                <a:lnTo>
                  <a:pt x="286" y="146"/>
                </a:lnTo>
                <a:lnTo>
                  <a:pt x="286" y="148"/>
                </a:lnTo>
                <a:lnTo>
                  <a:pt x="288" y="156"/>
                </a:lnTo>
                <a:lnTo>
                  <a:pt x="285" y="158"/>
                </a:lnTo>
                <a:lnTo>
                  <a:pt x="267" y="156"/>
                </a:lnTo>
                <a:lnTo>
                  <a:pt x="264" y="162"/>
                </a:lnTo>
                <a:lnTo>
                  <a:pt x="263" y="161"/>
                </a:lnTo>
                <a:lnTo>
                  <a:pt x="260" y="161"/>
                </a:lnTo>
                <a:lnTo>
                  <a:pt x="260" y="164"/>
                </a:lnTo>
                <a:lnTo>
                  <a:pt x="258" y="164"/>
                </a:lnTo>
                <a:lnTo>
                  <a:pt x="257" y="170"/>
                </a:lnTo>
                <a:lnTo>
                  <a:pt x="255" y="173"/>
                </a:lnTo>
                <a:lnTo>
                  <a:pt x="254" y="174"/>
                </a:lnTo>
                <a:lnTo>
                  <a:pt x="251" y="173"/>
                </a:lnTo>
                <a:lnTo>
                  <a:pt x="246" y="168"/>
                </a:lnTo>
                <a:lnTo>
                  <a:pt x="245" y="168"/>
                </a:lnTo>
                <a:lnTo>
                  <a:pt x="255" y="183"/>
                </a:lnTo>
                <a:lnTo>
                  <a:pt x="252" y="186"/>
                </a:lnTo>
                <a:lnTo>
                  <a:pt x="251" y="222"/>
                </a:lnTo>
                <a:lnTo>
                  <a:pt x="249" y="224"/>
                </a:lnTo>
                <a:lnTo>
                  <a:pt x="249" y="221"/>
                </a:lnTo>
                <a:lnTo>
                  <a:pt x="248" y="219"/>
                </a:lnTo>
                <a:lnTo>
                  <a:pt x="249" y="218"/>
                </a:lnTo>
                <a:lnTo>
                  <a:pt x="248" y="216"/>
                </a:lnTo>
                <a:lnTo>
                  <a:pt x="248" y="218"/>
                </a:lnTo>
                <a:lnTo>
                  <a:pt x="245" y="221"/>
                </a:lnTo>
                <a:lnTo>
                  <a:pt x="242" y="221"/>
                </a:lnTo>
                <a:lnTo>
                  <a:pt x="241" y="218"/>
                </a:lnTo>
                <a:lnTo>
                  <a:pt x="239" y="218"/>
                </a:lnTo>
                <a:lnTo>
                  <a:pt x="238" y="218"/>
                </a:lnTo>
                <a:lnTo>
                  <a:pt x="235" y="222"/>
                </a:lnTo>
                <a:lnTo>
                  <a:pt x="232" y="222"/>
                </a:lnTo>
                <a:lnTo>
                  <a:pt x="229" y="228"/>
                </a:lnTo>
                <a:lnTo>
                  <a:pt x="226" y="228"/>
                </a:lnTo>
                <a:lnTo>
                  <a:pt x="210" y="225"/>
                </a:lnTo>
                <a:lnTo>
                  <a:pt x="201" y="227"/>
                </a:lnTo>
                <a:lnTo>
                  <a:pt x="197" y="230"/>
                </a:lnTo>
                <a:lnTo>
                  <a:pt x="195" y="228"/>
                </a:lnTo>
                <a:lnTo>
                  <a:pt x="194" y="227"/>
                </a:lnTo>
                <a:lnTo>
                  <a:pt x="183" y="227"/>
                </a:lnTo>
                <a:lnTo>
                  <a:pt x="179" y="228"/>
                </a:lnTo>
                <a:lnTo>
                  <a:pt x="154" y="212"/>
                </a:lnTo>
                <a:lnTo>
                  <a:pt x="144" y="224"/>
                </a:lnTo>
                <a:lnTo>
                  <a:pt x="141" y="228"/>
                </a:lnTo>
                <a:lnTo>
                  <a:pt x="140" y="234"/>
                </a:lnTo>
                <a:lnTo>
                  <a:pt x="131" y="228"/>
                </a:lnTo>
                <a:lnTo>
                  <a:pt x="123" y="227"/>
                </a:lnTo>
                <a:lnTo>
                  <a:pt x="119" y="231"/>
                </a:lnTo>
                <a:lnTo>
                  <a:pt x="118" y="227"/>
                </a:lnTo>
                <a:lnTo>
                  <a:pt x="116" y="225"/>
                </a:lnTo>
                <a:lnTo>
                  <a:pt x="116" y="222"/>
                </a:lnTo>
                <a:lnTo>
                  <a:pt x="112" y="218"/>
                </a:lnTo>
                <a:lnTo>
                  <a:pt x="109" y="219"/>
                </a:lnTo>
                <a:lnTo>
                  <a:pt x="109" y="221"/>
                </a:lnTo>
                <a:lnTo>
                  <a:pt x="106" y="222"/>
                </a:lnTo>
                <a:lnTo>
                  <a:pt x="97" y="221"/>
                </a:lnTo>
                <a:lnTo>
                  <a:pt x="97" y="214"/>
                </a:lnTo>
                <a:lnTo>
                  <a:pt x="100" y="209"/>
                </a:lnTo>
                <a:lnTo>
                  <a:pt x="100" y="208"/>
                </a:lnTo>
                <a:lnTo>
                  <a:pt x="100" y="205"/>
                </a:lnTo>
                <a:lnTo>
                  <a:pt x="98" y="205"/>
                </a:lnTo>
                <a:lnTo>
                  <a:pt x="97" y="203"/>
                </a:lnTo>
                <a:lnTo>
                  <a:pt x="94" y="202"/>
                </a:lnTo>
                <a:lnTo>
                  <a:pt x="93" y="202"/>
                </a:lnTo>
                <a:lnTo>
                  <a:pt x="90" y="212"/>
                </a:lnTo>
                <a:lnTo>
                  <a:pt x="87" y="211"/>
                </a:lnTo>
                <a:lnTo>
                  <a:pt x="85" y="209"/>
                </a:lnTo>
                <a:lnTo>
                  <a:pt x="85" y="206"/>
                </a:lnTo>
                <a:lnTo>
                  <a:pt x="85" y="205"/>
                </a:lnTo>
                <a:lnTo>
                  <a:pt x="84" y="205"/>
                </a:lnTo>
                <a:lnTo>
                  <a:pt x="84" y="203"/>
                </a:lnTo>
                <a:lnTo>
                  <a:pt x="81" y="206"/>
                </a:lnTo>
                <a:lnTo>
                  <a:pt x="79" y="205"/>
                </a:lnTo>
                <a:lnTo>
                  <a:pt x="79" y="200"/>
                </a:lnTo>
                <a:lnTo>
                  <a:pt x="78" y="199"/>
                </a:lnTo>
                <a:lnTo>
                  <a:pt x="76" y="193"/>
                </a:lnTo>
                <a:lnTo>
                  <a:pt x="75" y="193"/>
                </a:lnTo>
                <a:lnTo>
                  <a:pt x="72" y="193"/>
                </a:lnTo>
                <a:lnTo>
                  <a:pt x="60" y="224"/>
                </a:lnTo>
                <a:lnTo>
                  <a:pt x="57" y="224"/>
                </a:lnTo>
                <a:lnTo>
                  <a:pt x="47" y="224"/>
                </a:lnTo>
                <a:lnTo>
                  <a:pt x="46" y="230"/>
                </a:lnTo>
                <a:lnTo>
                  <a:pt x="44" y="228"/>
                </a:lnTo>
                <a:lnTo>
                  <a:pt x="41" y="230"/>
                </a:lnTo>
                <a:lnTo>
                  <a:pt x="40" y="230"/>
                </a:lnTo>
                <a:lnTo>
                  <a:pt x="37" y="234"/>
                </a:lnTo>
                <a:lnTo>
                  <a:pt x="35" y="236"/>
                </a:lnTo>
                <a:lnTo>
                  <a:pt x="33" y="236"/>
                </a:lnTo>
                <a:lnTo>
                  <a:pt x="31" y="236"/>
                </a:lnTo>
                <a:lnTo>
                  <a:pt x="30" y="234"/>
                </a:lnTo>
                <a:lnTo>
                  <a:pt x="28" y="234"/>
                </a:lnTo>
                <a:lnTo>
                  <a:pt x="27" y="236"/>
                </a:lnTo>
                <a:lnTo>
                  <a:pt x="24" y="234"/>
                </a:lnTo>
                <a:lnTo>
                  <a:pt x="21" y="237"/>
                </a:lnTo>
                <a:lnTo>
                  <a:pt x="19" y="237"/>
                </a:lnTo>
                <a:lnTo>
                  <a:pt x="16" y="234"/>
                </a:lnTo>
                <a:lnTo>
                  <a:pt x="9" y="234"/>
                </a:lnTo>
                <a:lnTo>
                  <a:pt x="8" y="233"/>
                </a:lnTo>
                <a:lnTo>
                  <a:pt x="8" y="230"/>
                </a:lnTo>
                <a:lnTo>
                  <a:pt x="6" y="225"/>
                </a:lnTo>
                <a:lnTo>
                  <a:pt x="5" y="224"/>
                </a:lnTo>
                <a:lnTo>
                  <a:pt x="6" y="221"/>
                </a:lnTo>
                <a:lnTo>
                  <a:pt x="3" y="218"/>
                </a:lnTo>
                <a:lnTo>
                  <a:pt x="2" y="216"/>
                </a:lnTo>
                <a:lnTo>
                  <a:pt x="0" y="215"/>
                </a:lnTo>
                <a:lnTo>
                  <a:pt x="2" y="214"/>
                </a:lnTo>
                <a:lnTo>
                  <a:pt x="6" y="209"/>
                </a:lnTo>
                <a:lnTo>
                  <a:pt x="5" y="205"/>
                </a:lnTo>
                <a:lnTo>
                  <a:pt x="8" y="202"/>
                </a:lnTo>
                <a:lnTo>
                  <a:pt x="8" y="203"/>
                </a:lnTo>
                <a:lnTo>
                  <a:pt x="12" y="202"/>
                </a:lnTo>
                <a:lnTo>
                  <a:pt x="13" y="202"/>
                </a:lnTo>
                <a:lnTo>
                  <a:pt x="15" y="203"/>
                </a:lnTo>
                <a:lnTo>
                  <a:pt x="16" y="203"/>
                </a:lnTo>
                <a:lnTo>
                  <a:pt x="19" y="202"/>
                </a:lnTo>
                <a:lnTo>
                  <a:pt x="21" y="200"/>
                </a:lnTo>
                <a:lnTo>
                  <a:pt x="24" y="197"/>
                </a:lnTo>
                <a:lnTo>
                  <a:pt x="25" y="194"/>
                </a:lnTo>
                <a:lnTo>
                  <a:pt x="25" y="193"/>
                </a:lnTo>
                <a:lnTo>
                  <a:pt x="28" y="189"/>
                </a:lnTo>
                <a:lnTo>
                  <a:pt x="31" y="181"/>
                </a:lnTo>
                <a:lnTo>
                  <a:pt x="35" y="173"/>
                </a:lnTo>
                <a:lnTo>
                  <a:pt x="35" y="171"/>
                </a:lnTo>
                <a:lnTo>
                  <a:pt x="37" y="168"/>
                </a:lnTo>
                <a:lnTo>
                  <a:pt x="38" y="165"/>
                </a:lnTo>
                <a:lnTo>
                  <a:pt x="38" y="161"/>
                </a:lnTo>
                <a:lnTo>
                  <a:pt x="40" y="159"/>
                </a:lnTo>
                <a:lnTo>
                  <a:pt x="41" y="155"/>
                </a:lnTo>
                <a:lnTo>
                  <a:pt x="43" y="152"/>
                </a:lnTo>
                <a:lnTo>
                  <a:pt x="44" y="148"/>
                </a:lnTo>
                <a:lnTo>
                  <a:pt x="46" y="145"/>
                </a:lnTo>
                <a:lnTo>
                  <a:pt x="47" y="140"/>
                </a:lnTo>
                <a:lnTo>
                  <a:pt x="52" y="124"/>
                </a:lnTo>
                <a:lnTo>
                  <a:pt x="54" y="117"/>
                </a:lnTo>
                <a:lnTo>
                  <a:pt x="57" y="112"/>
                </a:lnTo>
                <a:lnTo>
                  <a:pt x="59" y="107"/>
                </a:lnTo>
                <a:lnTo>
                  <a:pt x="62" y="102"/>
                </a:lnTo>
                <a:lnTo>
                  <a:pt x="66" y="98"/>
                </a:lnTo>
                <a:lnTo>
                  <a:pt x="66" y="96"/>
                </a:lnTo>
                <a:lnTo>
                  <a:pt x="68" y="95"/>
                </a:lnTo>
                <a:lnTo>
                  <a:pt x="68" y="93"/>
                </a:lnTo>
                <a:lnTo>
                  <a:pt x="69" y="92"/>
                </a:lnTo>
                <a:lnTo>
                  <a:pt x="72" y="89"/>
                </a:lnTo>
                <a:lnTo>
                  <a:pt x="74" y="88"/>
                </a:lnTo>
                <a:lnTo>
                  <a:pt x="81" y="83"/>
                </a:lnTo>
                <a:lnTo>
                  <a:pt x="84" y="82"/>
                </a:lnTo>
                <a:lnTo>
                  <a:pt x="91" y="80"/>
                </a:lnTo>
                <a:lnTo>
                  <a:pt x="100" y="80"/>
                </a:lnTo>
                <a:lnTo>
                  <a:pt x="104" y="79"/>
                </a:lnTo>
                <a:lnTo>
                  <a:pt x="107" y="79"/>
                </a:lnTo>
                <a:lnTo>
                  <a:pt x="110" y="77"/>
                </a:lnTo>
                <a:lnTo>
                  <a:pt x="113" y="79"/>
                </a:lnTo>
                <a:lnTo>
                  <a:pt x="115" y="80"/>
                </a:lnTo>
                <a:lnTo>
                  <a:pt x="116" y="82"/>
                </a:lnTo>
                <a:lnTo>
                  <a:pt x="118" y="83"/>
                </a:lnTo>
                <a:lnTo>
                  <a:pt x="118" y="86"/>
                </a:lnTo>
                <a:lnTo>
                  <a:pt x="116" y="89"/>
                </a:lnTo>
                <a:lnTo>
                  <a:pt x="115" y="90"/>
                </a:lnTo>
                <a:lnTo>
                  <a:pt x="112" y="93"/>
                </a:lnTo>
                <a:lnTo>
                  <a:pt x="110" y="93"/>
                </a:lnTo>
                <a:lnTo>
                  <a:pt x="109" y="93"/>
                </a:lnTo>
                <a:lnTo>
                  <a:pt x="110" y="92"/>
                </a:lnTo>
                <a:lnTo>
                  <a:pt x="112" y="90"/>
                </a:lnTo>
                <a:lnTo>
                  <a:pt x="113" y="89"/>
                </a:lnTo>
                <a:lnTo>
                  <a:pt x="115" y="86"/>
                </a:lnTo>
                <a:lnTo>
                  <a:pt x="113" y="86"/>
                </a:lnTo>
                <a:lnTo>
                  <a:pt x="110" y="86"/>
                </a:lnTo>
                <a:lnTo>
                  <a:pt x="106" y="85"/>
                </a:lnTo>
                <a:lnTo>
                  <a:pt x="104" y="86"/>
                </a:lnTo>
                <a:lnTo>
                  <a:pt x="106" y="86"/>
                </a:lnTo>
                <a:lnTo>
                  <a:pt x="107" y="89"/>
                </a:lnTo>
                <a:lnTo>
                  <a:pt x="106" y="90"/>
                </a:lnTo>
                <a:lnTo>
                  <a:pt x="104" y="95"/>
                </a:lnTo>
                <a:lnTo>
                  <a:pt x="104" y="98"/>
                </a:lnTo>
                <a:lnTo>
                  <a:pt x="103" y="101"/>
                </a:lnTo>
                <a:lnTo>
                  <a:pt x="101" y="99"/>
                </a:lnTo>
                <a:lnTo>
                  <a:pt x="98" y="98"/>
                </a:lnTo>
                <a:lnTo>
                  <a:pt x="97" y="99"/>
                </a:lnTo>
                <a:lnTo>
                  <a:pt x="94" y="101"/>
                </a:lnTo>
                <a:lnTo>
                  <a:pt x="96" y="102"/>
                </a:lnTo>
                <a:lnTo>
                  <a:pt x="97" y="104"/>
                </a:lnTo>
                <a:lnTo>
                  <a:pt x="96" y="105"/>
                </a:lnTo>
                <a:lnTo>
                  <a:pt x="97" y="105"/>
                </a:lnTo>
                <a:lnTo>
                  <a:pt x="100" y="105"/>
                </a:lnTo>
                <a:lnTo>
                  <a:pt x="101" y="107"/>
                </a:lnTo>
                <a:lnTo>
                  <a:pt x="104" y="108"/>
                </a:lnTo>
                <a:lnTo>
                  <a:pt x="104" y="110"/>
                </a:lnTo>
                <a:lnTo>
                  <a:pt x="104" y="111"/>
                </a:lnTo>
                <a:lnTo>
                  <a:pt x="103" y="112"/>
                </a:lnTo>
                <a:lnTo>
                  <a:pt x="100" y="114"/>
                </a:lnTo>
                <a:lnTo>
                  <a:pt x="98" y="115"/>
                </a:lnTo>
                <a:lnTo>
                  <a:pt x="97" y="115"/>
                </a:lnTo>
                <a:lnTo>
                  <a:pt x="98" y="117"/>
                </a:lnTo>
                <a:lnTo>
                  <a:pt x="100" y="118"/>
                </a:lnTo>
                <a:lnTo>
                  <a:pt x="101" y="118"/>
                </a:lnTo>
                <a:lnTo>
                  <a:pt x="104" y="118"/>
                </a:lnTo>
                <a:lnTo>
                  <a:pt x="106" y="121"/>
                </a:lnTo>
                <a:lnTo>
                  <a:pt x="107" y="124"/>
                </a:lnTo>
                <a:lnTo>
                  <a:pt x="109" y="124"/>
                </a:lnTo>
                <a:lnTo>
                  <a:pt x="112" y="123"/>
                </a:lnTo>
                <a:lnTo>
                  <a:pt x="113" y="120"/>
                </a:lnTo>
                <a:lnTo>
                  <a:pt x="113" y="115"/>
                </a:lnTo>
                <a:lnTo>
                  <a:pt x="115" y="114"/>
                </a:lnTo>
                <a:lnTo>
                  <a:pt x="116" y="111"/>
                </a:lnTo>
                <a:lnTo>
                  <a:pt x="119" y="108"/>
                </a:lnTo>
                <a:lnTo>
                  <a:pt x="123" y="105"/>
                </a:lnTo>
                <a:lnTo>
                  <a:pt x="126" y="104"/>
                </a:lnTo>
                <a:lnTo>
                  <a:pt x="126" y="101"/>
                </a:lnTo>
                <a:lnTo>
                  <a:pt x="126" y="99"/>
                </a:lnTo>
                <a:lnTo>
                  <a:pt x="126" y="96"/>
                </a:lnTo>
                <a:lnTo>
                  <a:pt x="126" y="92"/>
                </a:lnTo>
                <a:lnTo>
                  <a:pt x="128" y="89"/>
                </a:lnTo>
                <a:lnTo>
                  <a:pt x="128" y="88"/>
                </a:lnTo>
                <a:lnTo>
                  <a:pt x="129" y="86"/>
                </a:lnTo>
                <a:lnTo>
                  <a:pt x="131" y="82"/>
                </a:lnTo>
                <a:lnTo>
                  <a:pt x="134" y="77"/>
                </a:lnTo>
                <a:lnTo>
                  <a:pt x="135" y="76"/>
                </a:lnTo>
                <a:lnTo>
                  <a:pt x="137" y="71"/>
                </a:lnTo>
                <a:lnTo>
                  <a:pt x="138" y="67"/>
                </a:lnTo>
                <a:lnTo>
                  <a:pt x="138" y="64"/>
                </a:lnTo>
                <a:lnTo>
                  <a:pt x="138" y="61"/>
                </a:lnTo>
                <a:lnTo>
                  <a:pt x="141" y="55"/>
                </a:lnTo>
                <a:lnTo>
                  <a:pt x="142" y="52"/>
                </a:lnTo>
                <a:lnTo>
                  <a:pt x="145" y="51"/>
                </a:lnTo>
                <a:lnTo>
                  <a:pt x="148" y="49"/>
                </a:lnTo>
                <a:lnTo>
                  <a:pt x="148" y="48"/>
                </a:lnTo>
                <a:lnTo>
                  <a:pt x="151" y="47"/>
                </a:lnTo>
                <a:lnTo>
                  <a:pt x="157" y="44"/>
                </a:lnTo>
                <a:lnTo>
                  <a:pt x="157" y="42"/>
                </a:lnTo>
                <a:lnTo>
                  <a:pt x="159" y="25"/>
                </a:lnTo>
                <a:lnTo>
                  <a:pt x="160" y="19"/>
                </a:lnTo>
                <a:lnTo>
                  <a:pt x="164" y="8"/>
                </a:lnTo>
                <a:lnTo>
                  <a:pt x="166" y="4"/>
                </a:lnTo>
                <a:lnTo>
                  <a:pt x="166" y="3"/>
                </a:lnTo>
                <a:lnTo>
                  <a:pt x="167" y="3"/>
                </a:lnTo>
                <a:lnTo>
                  <a:pt x="169" y="0"/>
                </a:lnTo>
                <a:lnTo>
                  <a:pt x="170" y="0"/>
                </a:lnTo>
                <a:lnTo>
                  <a:pt x="170" y="1"/>
                </a:lnTo>
                <a:lnTo>
                  <a:pt x="169" y="3"/>
                </a:lnTo>
                <a:lnTo>
                  <a:pt x="167" y="4"/>
                </a:lnTo>
                <a:lnTo>
                  <a:pt x="167" y="5"/>
                </a:lnTo>
                <a:lnTo>
                  <a:pt x="170" y="5"/>
                </a:lnTo>
                <a:close/>
                <a:moveTo>
                  <a:pt x="172" y="16"/>
                </a:moveTo>
                <a:lnTo>
                  <a:pt x="172" y="17"/>
                </a:lnTo>
                <a:lnTo>
                  <a:pt x="170" y="17"/>
                </a:lnTo>
                <a:lnTo>
                  <a:pt x="169" y="16"/>
                </a:lnTo>
                <a:lnTo>
                  <a:pt x="169" y="14"/>
                </a:lnTo>
                <a:lnTo>
                  <a:pt x="170" y="14"/>
                </a:lnTo>
                <a:lnTo>
                  <a:pt x="172" y="14"/>
                </a:lnTo>
                <a:lnTo>
                  <a:pt x="172" y="1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77" name="Freeform 273"/>
          <p:cNvSpPr>
            <a:spLocks noEditPoints="1"/>
          </p:cNvSpPr>
          <p:nvPr/>
        </p:nvSpPr>
        <p:spPr bwMode="auto">
          <a:xfrm rot="21334256">
            <a:off x="17328179" y="2218654"/>
            <a:ext cx="729939" cy="711369"/>
          </a:xfrm>
          <a:custGeom>
            <a:avLst/>
            <a:gdLst>
              <a:gd name="T0" fmla="*/ 2147483647 w 177"/>
              <a:gd name="T1" fmla="*/ 0 h 261"/>
              <a:gd name="T2" fmla="*/ 2147483647 w 177"/>
              <a:gd name="T3" fmla="*/ 2147483647 h 261"/>
              <a:gd name="T4" fmla="*/ 2147483647 w 177"/>
              <a:gd name="T5" fmla="*/ 2147483647 h 261"/>
              <a:gd name="T6" fmla="*/ 2147483647 w 177"/>
              <a:gd name="T7" fmla="*/ 2147483647 h 261"/>
              <a:gd name="T8" fmla="*/ 2147483647 w 177"/>
              <a:gd name="T9" fmla="*/ 2147483647 h 261"/>
              <a:gd name="T10" fmla="*/ 2147483647 w 177"/>
              <a:gd name="T11" fmla="*/ 2147483647 h 261"/>
              <a:gd name="T12" fmla="*/ 2147483647 w 177"/>
              <a:gd name="T13" fmla="*/ 2147483647 h 261"/>
              <a:gd name="T14" fmla="*/ 2147483647 w 177"/>
              <a:gd name="T15" fmla="*/ 2147483647 h 261"/>
              <a:gd name="T16" fmla="*/ 2147483647 w 177"/>
              <a:gd name="T17" fmla="*/ 2147483647 h 261"/>
              <a:gd name="T18" fmla="*/ 2147483647 w 177"/>
              <a:gd name="T19" fmla="*/ 2147483647 h 261"/>
              <a:gd name="T20" fmla="*/ 2147483647 w 177"/>
              <a:gd name="T21" fmla="*/ 2147483647 h 261"/>
              <a:gd name="T22" fmla="*/ 2147483647 w 177"/>
              <a:gd name="T23" fmla="*/ 2147483647 h 261"/>
              <a:gd name="T24" fmla="*/ 2147483647 w 177"/>
              <a:gd name="T25" fmla="*/ 2147483647 h 261"/>
              <a:gd name="T26" fmla="*/ 2147483647 w 177"/>
              <a:gd name="T27" fmla="*/ 2147483647 h 261"/>
              <a:gd name="T28" fmla="*/ 2147483647 w 177"/>
              <a:gd name="T29" fmla="*/ 2147483647 h 261"/>
              <a:gd name="T30" fmla="*/ 2147483647 w 177"/>
              <a:gd name="T31" fmla="*/ 2147483647 h 261"/>
              <a:gd name="T32" fmla="*/ 2147483647 w 177"/>
              <a:gd name="T33" fmla="*/ 2147483647 h 261"/>
              <a:gd name="T34" fmla="*/ 2147483647 w 177"/>
              <a:gd name="T35" fmla="*/ 2147483647 h 261"/>
              <a:gd name="T36" fmla="*/ 2147483647 w 177"/>
              <a:gd name="T37" fmla="*/ 2147483647 h 261"/>
              <a:gd name="T38" fmla="*/ 2147483647 w 177"/>
              <a:gd name="T39" fmla="*/ 2147483647 h 261"/>
              <a:gd name="T40" fmla="*/ 2147483647 w 177"/>
              <a:gd name="T41" fmla="*/ 2147483647 h 261"/>
              <a:gd name="T42" fmla="*/ 2147483647 w 177"/>
              <a:gd name="T43" fmla="*/ 2147483647 h 261"/>
              <a:gd name="T44" fmla="*/ 2147483647 w 177"/>
              <a:gd name="T45" fmla="*/ 2147483647 h 261"/>
              <a:gd name="T46" fmla="*/ 2147483647 w 177"/>
              <a:gd name="T47" fmla="*/ 2147483647 h 261"/>
              <a:gd name="T48" fmla="*/ 2147483647 w 177"/>
              <a:gd name="T49" fmla="*/ 2147483647 h 261"/>
              <a:gd name="T50" fmla="*/ 2147483647 w 177"/>
              <a:gd name="T51" fmla="*/ 2147483647 h 261"/>
              <a:gd name="T52" fmla="*/ 2147483647 w 177"/>
              <a:gd name="T53" fmla="*/ 2147483647 h 261"/>
              <a:gd name="T54" fmla="*/ 2147483647 w 177"/>
              <a:gd name="T55" fmla="*/ 2147483647 h 261"/>
              <a:gd name="T56" fmla="*/ 2147483647 w 177"/>
              <a:gd name="T57" fmla="*/ 2147483647 h 261"/>
              <a:gd name="T58" fmla="*/ 2147483647 w 177"/>
              <a:gd name="T59" fmla="*/ 2147483647 h 261"/>
              <a:gd name="T60" fmla="*/ 2147483647 w 177"/>
              <a:gd name="T61" fmla="*/ 2147483647 h 261"/>
              <a:gd name="T62" fmla="*/ 2147483647 w 177"/>
              <a:gd name="T63" fmla="*/ 2147483647 h 261"/>
              <a:gd name="T64" fmla="*/ 2147483647 w 177"/>
              <a:gd name="T65" fmla="*/ 2147483647 h 261"/>
              <a:gd name="T66" fmla="*/ 2147483647 w 177"/>
              <a:gd name="T67" fmla="*/ 2147483647 h 261"/>
              <a:gd name="T68" fmla="*/ 2147483647 w 177"/>
              <a:gd name="T69" fmla="*/ 2147483647 h 261"/>
              <a:gd name="T70" fmla="*/ 2147483647 w 177"/>
              <a:gd name="T71" fmla="*/ 2147483647 h 261"/>
              <a:gd name="T72" fmla="*/ 2147483647 w 177"/>
              <a:gd name="T73" fmla="*/ 2147483647 h 261"/>
              <a:gd name="T74" fmla="*/ 2147483647 w 177"/>
              <a:gd name="T75" fmla="*/ 2147483647 h 261"/>
              <a:gd name="T76" fmla="*/ 2147483647 w 177"/>
              <a:gd name="T77" fmla="*/ 2147483647 h 261"/>
              <a:gd name="T78" fmla="*/ 2147483647 w 177"/>
              <a:gd name="T79" fmla="*/ 2147483647 h 261"/>
              <a:gd name="T80" fmla="*/ 2147483647 w 177"/>
              <a:gd name="T81" fmla="*/ 2147483647 h 261"/>
              <a:gd name="T82" fmla="*/ 2147483647 w 177"/>
              <a:gd name="T83" fmla="*/ 2147483647 h 261"/>
              <a:gd name="T84" fmla="*/ 2147483647 w 177"/>
              <a:gd name="T85" fmla="*/ 2147483647 h 261"/>
              <a:gd name="T86" fmla="*/ 2147483647 w 177"/>
              <a:gd name="T87" fmla="*/ 2147483647 h 261"/>
              <a:gd name="T88" fmla="*/ 2147483647 w 177"/>
              <a:gd name="T89" fmla="*/ 2147483647 h 261"/>
              <a:gd name="T90" fmla="*/ 2147483647 w 177"/>
              <a:gd name="T91" fmla="*/ 2147483647 h 261"/>
              <a:gd name="T92" fmla="*/ 2147483647 w 177"/>
              <a:gd name="T93" fmla="*/ 2147483647 h 261"/>
              <a:gd name="T94" fmla="*/ 2147483647 w 177"/>
              <a:gd name="T95" fmla="*/ 2147483647 h 261"/>
              <a:gd name="T96" fmla="*/ 2147483647 w 177"/>
              <a:gd name="T97" fmla="*/ 2147483647 h 261"/>
              <a:gd name="T98" fmla="*/ 2147483647 w 177"/>
              <a:gd name="T99" fmla="*/ 2147483647 h 261"/>
              <a:gd name="T100" fmla="*/ 2147483647 w 177"/>
              <a:gd name="T101" fmla="*/ 2147483647 h 261"/>
              <a:gd name="T102" fmla="*/ 2147483647 w 177"/>
              <a:gd name="T103" fmla="*/ 2147483647 h 261"/>
              <a:gd name="T104" fmla="*/ 2147483647 w 177"/>
              <a:gd name="T105" fmla="*/ 2147483647 h 261"/>
              <a:gd name="T106" fmla="*/ 2147483647 w 177"/>
              <a:gd name="T107" fmla="*/ 2147483647 h 261"/>
              <a:gd name="T108" fmla="*/ 2147483647 w 177"/>
              <a:gd name="T109" fmla="*/ 2147483647 h 261"/>
              <a:gd name="T110" fmla="*/ 2147483647 w 177"/>
              <a:gd name="T111" fmla="*/ 2147483647 h 26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77"/>
              <a:gd name="T169" fmla="*/ 0 h 261"/>
              <a:gd name="T170" fmla="*/ 177 w 177"/>
              <a:gd name="T171" fmla="*/ 261 h 26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77" h="261">
                <a:moveTo>
                  <a:pt x="51" y="13"/>
                </a:moveTo>
                <a:lnTo>
                  <a:pt x="60" y="10"/>
                </a:lnTo>
                <a:lnTo>
                  <a:pt x="64" y="6"/>
                </a:lnTo>
                <a:lnTo>
                  <a:pt x="67" y="1"/>
                </a:lnTo>
                <a:lnTo>
                  <a:pt x="69" y="0"/>
                </a:lnTo>
                <a:lnTo>
                  <a:pt x="70" y="4"/>
                </a:lnTo>
                <a:lnTo>
                  <a:pt x="66" y="9"/>
                </a:lnTo>
                <a:lnTo>
                  <a:pt x="64" y="10"/>
                </a:lnTo>
                <a:lnTo>
                  <a:pt x="66" y="11"/>
                </a:lnTo>
                <a:lnTo>
                  <a:pt x="67" y="13"/>
                </a:lnTo>
                <a:lnTo>
                  <a:pt x="70" y="16"/>
                </a:lnTo>
                <a:lnTo>
                  <a:pt x="69" y="19"/>
                </a:lnTo>
                <a:lnTo>
                  <a:pt x="70" y="20"/>
                </a:lnTo>
                <a:lnTo>
                  <a:pt x="72" y="25"/>
                </a:lnTo>
                <a:lnTo>
                  <a:pt x="72" y="28"/>
                </a:lnTo>
                <a:lnTo>
                  <a:pt x="73" y="29"/>
                </a:lnTo>
                <a:lnTo>
                  <a:pt x="80" y="29"/>
                </a:lnTo>
                <a:lnTo>
                  <a:pt x="83" y="32"/>
                </a:lnTo>
                <a:lnTo>
                  <a:pt x="85" y="32"/>
                </a:lnTo>
                <a:lnTo>
                  <a:pt x="88" y="29"/>
                </a:lnTo>
                <a:lnTo>
                  <a:pt x="91" y="31"/>
                </a:lnTo>
                <a:lnTo>
                  <a:pt x="92" y="29"/>
                </a:lnTo>
                <a:lnTo>
                  <a:pt x="94" y="29"/>
                </a:lnTo>
                <a:lnTo>
                  <a:pt x="95" y="31"/>
                </a:lnTo>
                <a:lnTo>
                  <a:pt x="97" y="31"/>
                </a:lnTo>
                <a:lnTo>
                  <a:pt x="99" y="31"/>
                </a:lnTo>
                <a:lnTo>
                  <a:pt x="101" y="29"/>
                </a:lnTo>
                <a:lnTo>
                  <a:pt x="104" y="25"/>
                </a:lnTo>
                <a:lnTo>
                  <a:pt x="105" y="25"/>
                </a:lnTo>
                <a:lnTo>
                  <a:pt x="108" y="23"/>
                </a:lnTo>
                <a:lnTo>
                  <a:pt x="110" y="25"/>
                </a:lnTo>
                <a:lnTo>
                  <a:pt x="113" y="26"/>
                </a:lnTo>
                <a:lnTo>
                  <a:pt x="116" y="31"/>
                </a:lnTo>
                <a:lnTo>
                  <a:pt x="118" y="32"/>
                </a:lnTo>
                <a:lnTo>
                  <a:pt x="120" y="32"/>
                </a:lnTo>
                <a:lnTo>
                  <a:pt x="123" y="35"/>
                </a:lnTo>
                <a:lnTo>
                  <a:pt x="129" y="35"/>
                </a:lnTo>
                <a:lnTo>
                  <a:pt x="133" y="33"/>
                </a:lnTo>
                <a:lnTo>
                  <a:pt x="136" y="32"/>
                </a:lnTo>
                <a:lnTo>
                  <a:pt x="138" y="31"/>
                </a:lnTo>
                <a:lnTo>
                  <a:pt x="138" y="26"/>
                </a:lnTo>
                <a:lnTo>
                  <a:pt x="139" y="23"/>
                </a:lnTo>
                <a:lnTo>
                  <a:pt x="140" y="22"/>
                </a:lnTo>
                <a:lnTo>
                  <a:pt x="142" y="22"/>
                </a:lnTo>
                <a:lnTo>
                  <a:pt x="145" y="25"/>
                </a:lnTo>
                <a:lnTo>
                  <a:pt x="145" y="29"/>
                </a:lnTo>
                <a:lnTo>
                  <a:pt x="146" y="29"/>
                </a:lnTo>
                <a:lnTo>
                  <a:pt x="148" y="31"/>
                </a:lnTo>
                <a:lnTo>
                  <a:pt x="149" y="29"/>
                </a:lnTo>
                <a:lnTo>
                  <a:pt x="151" y="28"/>
                </a:lnTo>
                <a:lnTo>
                  <a:pt x="154" y="29"/>
                </a:lnTo>
                <a:lnTo>
                  <a:pt x="154" y="32"/>
                </a:lnTo>
                <a:lnTo>
                  <a:pt x="152" y="35"/>
                </a:lnTo>
                <a:lnTo>
                  <a:pt x="155" y="36"/>
                </a:lnTo>
                <a:lnTo>
                  <a:pt x="155" y="38"/>
                </a:lnTo>
                <a:lnTo>
                  <a:pt x="152" y="39"/>
                </a:lnTo>
                <a:lnTo>
                  <a:pt x="152" y="41"/>
                </a:lnTo>
                <a:lnTo>
                  <a:pt x="157" y="42"/>
                </a:lnTo>
                <a:lnTo>
                  <a:pt x="158" y="45"/>
                </a:lnTo>
                <a:lnTo>
                  <a:pt x="162" y="44"/>
                </a:lnTo>
                <a:lnTo>
                  <a:pt x="162" y="47"/>
                </a:lnTo>
                <a:lnTo>
                  <a:pt x="164" y="47"/>
                </a:lnTo>
                <a:lnTo>
                  <a:pt x="167" y="45"/>
                </a:lnTo>
                <a:lnTo>
                  <a:pt x="168" y="45"/>
                </a:lnTo>
                <a:lnTo>
                  <a:pt x="170" y="45"/>
                </a:lnTo>
                <a:lnTo>
                  <a:pt x="170" y="48"/>
                </a:lnTo>
                <a:lnTo>
                  <a:pt x="174" y="48"/>
                </a:lnTo>
                <a:lnTo>
                  <a:pt x="176" y="50"/>
                </a:lnTo>
                <a:lnTo>
                  <a:pt x="177" y="53"/>
                </a:lnTo>
                <a:lnTo>
                  <a:pt x="174" y="55"/>
                </a:lnTo>
                <a:lnTo>
                  <a:pt x="173" y="57"/>
                </a:lnTo>
                <a:lnTo>
                  <a:pt x="173" y="60"/>
                </a:lnTo>
                <a:lnTo>
                  <a:pt x="174" y="63"/>
                </a:lnTo>
                <a:lnTo>
                  <a:pt x="176" y="64"/>
                </a:lnTo>
                <a:lnTo>
                  <a:pt x="176" y="67"/>
                </a:lnTo>
                <a:lnTo>
                  <a:pt x="171" y="67"/>
                </a:lnTo>
                <a:lnTo>
                  <a:pt x="171" y="70"/>
                </a:lnTo>
                <a:lnTo>
                  <a:pt x="170" y="70"/>
                </a:lnTo>
                <a:lnTo>
                  <a:pt x="167" y="72"/>
                </a:lnTo>
                <a:lnTo>
                  <a:pt x="165" y="74"/>
                </a:lnTo>
                <a:lnTo>
                  <a:pt x="161" y="74"/>
                </a:lnTo>
                <a:lnTo>
                  <a:pt x="158" y="79"/>
                </a:lnTo>
                <a:lnTo>
                  <a:pt x="157" y="80"/>
                </a:lnTo>
                <a:lnTo>
                  <a:pt x="149" y="88"/>
                </a:lnTo>
                <a:lnTo>
                  <a:pt x="148" y="94"/>
                </a:lnTo>
                <a:lnTo>
                  <a:pt x="148" y="96"/>
                </a:lnTo>
                <a:lnTo>
                  <a:pt x="148" y="104"/>
                </a:lnTo>
                <a:lnTo>
                  <a:pt x="148" y="107"/>
                </a:lnTo>
                <a:lnTo>
                  <a:pt x="146" y="110"/>
                </a:lnTo>
                <a:lnTo>
                  <a:pt x="146" y="113"/>
                </a:lnTo>
                <a:lnTo>
                  <a:pt x="143" y="114"/>
                </a:lnTo>
                <a:lnTo>
                  <a:pt x="143" y="117"/>
                </a:lnTo>
                <a:lnTo>
                  <a:pt x="140" y="117"/>
                </a:lnTo>
                <a:lnTo>
                  <a:pt x="138" y="118"/>
                </a:lnTo>
                <a:lnTo>
                  <a:pt x="138" y="120"/>
                </a:lnTo>
                <a:lnTo>
                  <a:pt x="140" y="127"/>
                </a:lnTo>
                <a:lnTo>
                  <a:pt x="142" y="130"/>
                </a:lnTo>
                <a:lnTo>
                  <a:pt x="140" y="135"/>
                </a:lnTo>
                <a:lnTo>
                  <a:pt x="140" y="136"/>
                </a:lnTo>
                <a:lnTo>
                  <a:pt x="142" y="136"/>
                </a:lnTo>
                <a:lnTo>
                  <a:pt x="142" y="137"/>
                </a:lnTo>
                <a:lnTo>
                  <a:pt x="142" y="140"/>
                </a:lnTo>
                <a:lnTo>
                  <a:pt x="139" y="143"/>
                </a:lnTo>
                <a:lnTo>
                  <a:pt x="139" y="145"/>
                </a:lnTo>
                <a:lnTo>
                  <a:pt x="139" y="148"/>
                </a:lnTo>
                <a:lnTo>
                  <a:pt x="138" y="152"/>
                </a:lnTo>
                <a:lnTo>
                  <a:pt x="138" y="158"/>
                </a:lnTo>
                <a:lnTo>
                  <a:pt x="138" y="161"/>
                </a:lnTo>
                <a:lnTo>
                  <a:pt x="133" y="162"/>
                </a:lnTo>
                <a:lnTo>
                  <a:pt x="133" y="167"/>
                </a:lnTo>
                <a:lnTo>
                  <a:pt x="130" y="168"/>
                </a:lnTo>
                <a:lnTo>
                  <a:pt x="130" y="170"/>
                </a:lnTo>
                <a:lnTo>
                  <a:pt x="130" y="173"/>
                </a:lnTo>
                <a:lnTo>
                  <a:pt x="129" y="179"/>
                </a:lnTo>
                <a:lnTo>
                  <a:pt x="129" y="180"/>
                </a:lnTo>
                <a:lnTo>
                  <a:pt x="130" y="180"/>
                </a:lnTo>
                <a:lnTo>
                  <a:pt x="132" y="180"/>
                </a:lnTo>
                <a:lnTo>
                  <a:pt x="135" y="181"/>
                </a:lnTo>
                <a:lnTo>
                  <a:pt x="135" y="184"/>
                </a:lnTo>
                <a:lnTo>
                  <a:pt x="136" y="186"/>
                </a:lnTo>
                <a:lnTo>
                  <a:pt x="140" y="187"/>
                </a:lnTo>
                <a:lnTo>
                  <a:pt x="143" y="190"/>
                </a:lnTo>
                <a:lnTo>
                  <a:pt x="145" y="190"/>
                </a:lnTo>
                <a:lnTo>
                  <a:pt x="146" y="190"/>
                </a:lnTo>
                <a:lnTo>
                  <a:pt x="151" y="190"/>
                </a:lnTo>
                <a:lnTo>
                  <a:pt x="154" y="192"/>
                </a:lnTo>
                <a:lnTo>
                  <a:pt x="155" y="195"/>
                </a:lnTo>
                <a:lnTo>
                  <a:pt x="154" y="202"/>
                </a:lnTo>
                <a:lnTo>
                  <a:pt x="154" y="205"/>
                </a:lnTo>
                <a:lnTo>
                  <a:pt x="160" y="212"/>
                </a:lnTo>
                <a:lnTo>
                  <a:pt x="161" y="214"/>
                </a:lnTo>
                <a:lnTo>
                  <a:pt x="164" y="217"/>
                </a:lnTo>
                <a:lnTo>
                  <a:pt x="165" y="222"/>
                </a:lnTo>
                <a:lnTo>
                  <a:pt x="167" y="224"/>
                </a:lnTo>
                <a:lnTo>
                  <a:pt x="170" y="225"/>
                </a:lnTo>
                <a:lnTo>
                  <a:pt x="171" y="227"/>
                </a:lnTo>
                <a:lnTo>
                  <a:pt x="170" y="230"/>
                </a:lnTo>
                <a:lnTo>
                  <a:pt x="171" y="231"/>
                </a:lnTo>
                <a:lnTo>
                  <a:pt x="174" y="231"/>
                </a:lnTo>
                <a:lnTo>
                  <a:pt x="174" y="233"/>
                </a:lnTo>
                <a:lnTo>
                  <a:pt x="174" y="240"/>
                </a:lnTo>
                <a:lnTo>
                  <a:pt x="176" y="242"/>
                </a:lnTo>
                <a:lnTo>
                  <a:pt x="177" y="242"/>
                </a:lnTo>
                <a:lnTo>
                  <a:pt x="174" y="247"/>
                </a:lnTo>
                <a:lnTo>
                  <a:pt x="173" y="252"/>
                </a:lnTo>
                <a:lnTo>
                  <a:pt x="173" y="253"/>
                </a:lnTo>
                <a:lnTo>
                  <a:pt x="171" y="253"/>
                </a:lnTo>
                <a:lnTo>
                  <a:pt x="168" y="253"/>
                </a:lnTo>
                <a:lnTo>
                  <a:pt x="165" y="255"/>
                </a:lnTo>
                <a:lnTo>
                  <a:pt x="162" y="253"/>
                </a:lnTo>
                <a:lnTo>
                  <a:pt x="154" y="261"/>
                </a:lnTo>
                <a:lnTo>
                  <a:pt x="152" y="261"/>
                </a:lnTo>
                <a:lnTo>
                  <a:pt x="151" y="258"/>
                </a:lnTo>
                <a:lnTo>
                  <a:pt x="149" y="255"/>
                </a:lnTo>
                <a:lnTo>
                  <a:pt x="148" y="255"/>
                </a:lnTo>
                <a:lnTo>
                  <a:pt x="146" y="253"/>
                </a:lnTo>
                <a:lnTo>
                  <a:pt x="146" y="252"/>
                </a:lnTo>
                <a:lnTo>
                  <a:pt x="143" y="250"/>
                </a:lnTo>
                <a:lnTo>
                  <a:pt x="140" y="252"/>
                </a:lnTo>
                <a:lnTo>
                  <a:pt x="132" y="252"/>
                </a:lnTo>
                <a:lnTo>
                  <a:pt x="126" y="255"/>
                </a:lnTo>
                <a:lnTo>
                  <a:pt x="123" y="253"/>
                </a:lnTo>
                <a:lnTo>
                  <a:pt x="121" y="255"/>
                </a:lnTo>
                <a:lnTo>
                  <a:pt x="118" y="256"/>
                </a:lnTo>
                <a:lnTo>
                  <a:pt x="116" y="258"/>
                </a:lnTo>
                <a:lnTo>
                  <a:pt x="114" y="259"/>
                </a:lnTo>
                <a:lnTo>
                  <a:pt x="111" y="256"/>
                </a:lnTo>
                <a:lnTo>
                  <a:pt x="110" y="255"/>
                </a:lnTo>
                <a:lnTo>
                  <a:pt x="107" y="255"/>
                </a:lnTo>
                <a:lnTo>
                  <a:pt x="104" y="255"/>
                </a:lnTo>
                <a:lnTo>
                  <a:pt x="101" y="256"/>
                </a:lnTo>
                <a:lnTo>
                  <a:pt x="99" y="256"/>
                </a:lnTo>
                <a:lnTo>
                  <a:pt x="98" y="253"/>
                </a:lnTo>
                <a:lnTo>
                  <a:pt x="95" y="253"/>
                </a:lnTo>
                <a:lnTo>
                  <a:pt x="94" y="253"/>
                </a:lnTo>
                <a:lnTo>
                  <a:pt x="91" y="253"/>
                </a:lnTo>
                <a:lnTo>
                  <a:pt x="86" y="255"/>
                </a:lnTo>
                <a:lnTo>
                  <a:pt x="85" y="255"/>
                </a:lnTo>
                <a:lnTo>
                  <a:pt x="83" y="253"/>
                </a:lnTo>
                <a:lnTo>
                  <a:pt x="82" y="253"/>
                </a:lnTo>
                <a:lnTo>
                  <a:pt x="79" y="253"/>
                </a:lnTo>
                <a:lnTo>
                  <a:pt x="75" y="256"/>
                </a:lnTo>
                <a:lnTo>
                  <a:pt x="73" y="256"/>
                </a:lnTo>
                <a:lnTo>
                  <a:pt x="70" y="255"/>
                </a:lnTo>
                <a:lnTo>
                  <a:pt x="67" y="255"/>
                </a:lnTo>
                <a:lnTo>
                  <a:pt x="66" y="252"/>
                </a:lnTo>
                <a:lnTo>
                  <a:pt x="64" y="252"/>
                </a:lnTo>
                <a:lnTo>
                  <a:pt x="64" y="253"/>
                </a:lnTo>
                <a:lnTo>
                  <a:pt x="58" y="255"/>
                </a:lnTo>
                <a:lnTo>
                  <a:pt x="54" y="259"/>
                </a:lnTo>
                <a:lnTo>
                  <a:pt x="48" y="259"/>
                </a:lnTo>
                <a:lnTo>
                  <a:pt x="45" y="258"/>
                </a:lnTo>
                <a:lnTo>
                  <a:pt x="45" y="256"/>
                </a:lnTo>
                <a:lnTo>
                  <a:pt x="45" y="253"/>
                </a:lnTo>
                <a:lnTo>
                  <a:pt x="47" y="252"/>
                </a:lnTo>
                <a:lnTo>
                  <a:pt x="45" y="249"/>
                </a:lnTo>
                <a:lnTo>
                  <a:pt x="47" y="247"/>
                </a:lnTo>
                <a:lnTo>
                  <a:pt x="48" y="246"/>
                </a:lnTo>
                <a:lnTo>
                  <a:pt x="47" y="244"/>
                </a:lnTo>
                <a:lnTo>
                  <a:pt x="44" y="244"/>
                </a:lnTo>
                <a:lnTo>
                  <a:pt x="42" y="242"/>
                </a:lnTo>
                <a:lnTo>
                  <a:pt x="39" y="243"/>
                </a:lnTo>
                <a:lnTo>
                  <a:pt x="39" y="240"/>
                </a:lnTo>
                <a:lnTo>
                  <a:pt x="38" y="240"/>
                </a:lnTo>
                <a:lnTo>
                  <a:pt x="31" y="239"/>
                </a:lnTo>
                <a:lnTo>
                  <a:pt x="26" y="239"/>
                </a:lnTo>
                <a:lnTo>
                  <a:pt x="23" y="239"/>
                </a:lnTo>
                <a:lnTo>
                  <a:pt x="17" y="239"/>
                </a:lnTo>
                <a:lnTo>
                  <a:pt x="16" y="240"/>
                </a:lnTo>
                <a:lnTo>
                  <a:pt x="13" y="240"/>
                </a:lnTo>
                <a:lnTo>
                  <a:pt x="14" y="233"/>
                </a:lnTo>
                <a:lnTo>
                  <a:pt x="12" y="230"/>
                </a:lnTo>
                <a:lnTo>
                  <a:pt x="13" y="228"/>
                </a:lnTo>
                <a:lnTo>
                  <a:pt x="16" y="228"/>
                </a:lnTo>
                <a:lnTo>
                  <a:pt x="20" y="225"/>
                </a:lnTo>
                <a:lnTo>
                  <a:pt x="20" y="222"/>
                </a:lnTo>
                <a:lnTo>
                  <a:pt x="20" y="218"/>
                </a:lnTo>
                <a:lnTo>
                  <a:pt x="25" y="205"/>
                </a:lnTo>
                <a:lnTo>
                  <a:pt x="25" y="202"/>
                </a:lnTo>
                <a:lnTo>
                  <a:pt x="22" y="193"/>
                </a:lnTo>
                <a:lnTo>
                  <a:pt x="29" y="186"/>
                </a:lnTo>
                <a:lnTo>
                  <a:pt x="29" y="176"/>
                </a:lnTo>
                <a:lnTo>
                  <a:pt x="28" y="168"/>
                </a:lnTo>
                <a:lnTo>
                  <a:pt x="25" y="159"/>
                </a:lnTo>
                <a:lnTo>
                  <a:pt x="20" y="151"/>
                </a:lnTo>
                <a:lnTo>
                  <a:pt x="16" y="151"/>
                </a:lnTo>
                <a:lnTo>
                  <a:pt x="16" y="148"/>
                </a:lnTo>
                <a:lnTo>
                  <a:pt x="10" y="143"/>
                </a:lnTo>
                <a:lnTo>
                  <a:pt x="9" y="140"/>
                </a:lnTo>
                <a:lnTo>
                  <a:pt x="6" y="139"/>
                </a:lnTo>
                <a:lnTo>
                  <a:pt x="6" y="137"/>
                </a:lnTo>
                <a:lnTo>
                  <a:pt x="7" y="135"/>
                </a:lnTo>
                <a:lnTo>
                  <a:pt x="7" y="133"/>
                </a:lnTo>
                <a:lnTo>
                  <a:pt x="0" y="127"/>
                </a:lnTo>
                <a:lnTo>
                  <a:pt x="3" y="121"/>
                </a:lnTo>
                <a:lnTo>
                  <a:pt x="4" y="118"/>
                </a:lnTo>
                <a:lnTo>
                  <a:pt x="6" y="116"/>
                </a:lnTo>
                <a:lnTo>
                  <a:pt x="6" y="114"/>
                </a:lnTo>
                <a:lnTo>
                  <a:pt x="7" y="110"/>
                </a:lnTo>
                <a:lnTo>
                  <a:pt x="9" y="102"/>
                </a:lnTo>
                <a:lnTo>
                  <a:pt x="9" y="99"/>
                </a:lnTo>
                <a:lnTo>
                  <a:pt x="9" y="96"/>
                </a:lnTo>
                <a:lnTo>
                  <a:pt x="9" y="91"/>
                </a:lnTo>
                <a:lnTo>
                  <a:pt x="9" y="85"/>
                </a:lnTo>
                <a:lnTo>
                  <a:pt x="9" y="77"/>
                </a:lnTo>
                <a:lnTo>
                  <a:pt x="12" y="60"/>
                </a:lnTo>
                <a:lnTo>
                  <a:pt x="12" y="55"/>
                </a:lnTo>
                <a:lnTo>
                  <a:pt x="12" y="53"/>
                </a:lnTo>
                <a:lnTo>
                  <a:pt x="12" y="48"/>
                </a:lnTo>
                <a:lnTo>
                  <a:pt x="13" y="47"/>
                </a:lnTo>
                <a:lnTo>
                  <a:pt x="13" y="41"/>
                </a:lnTo>
                <a:lnTo>
                  <a:pt x="13" y="38"/>
                </a:lnTo>
                <a:lnTo>
                  <a:pt x="14" y="36"/>
                </a:lnTo>
                <a:lnTo>
                  <a:pt x="16" y="32"/>
                </a:lnTo>
                <a:lnTo>
                  <a:pt x="17" y="29"/>
                </a:lnTo>
                <a:lnTo>
                  <a:pt x="20" y="25"/>
                </a:lnTo>
                <a:lnTo>
                  <a:pt x="22" y="23"/>
                </a:lnTo>
                <a:lnTo>
                  <a:pt x="23" y="22"/>
                </a:lnTo>
                <a:lnTo>
                  <a:pt x="29" y="19"/>
                </a:lnTo>
                <a:lnTo>
                  <a:pt x="31" y="17"/>
                </a:lnTo>
                <a:lnTo>
                  <a:pt x="33" y="16"/>
                </a:lnTo>
                <a:lnTo>
                  <a:pt x="35" y="16"/>
                </a:lnTo>
                <a:lnTo>
                  <a:pt x="38" y="14"/>
                </a:lnTo>
                <a:lnTo>
                  <a:pt x="42" y="13"/>
                </a:lnTo>
                <a:lnTo>
                  <a:pt x="47" y="13"/>
                </a:lnTo>
                <a:lnTo>
                  <a:pt x="51" y="13"/>
                </a:lnTo>
                <a:close/>
                <a:moveTo>
                  <a:pt x="7" y="102"/>
                </a:moveTo>
                <a:lnTo>
                  <a:pt x="7" y="104"/>
                </a:lnTo>
                <a:lnTo>
                  <a:pt x="6" y="104"/>
                </a:lnTo>
                <a:lnTo>
                  <a:pt x="6" y="102"/>
                </a:lnTo>
                <a:lnTo>
                  <a:pt x="7" y="101"/>
                </a:lnTo>
                <a:lnTo>
                  <a:pt x="7" y="1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8" name="Freeform 274"/>
          <p:cNvSpPr>
            <a:spLocks/>
          </p:cNvSpPr>
          <p:nvPr/>
        </p:nvSpPr>
        <p:spPr bwMode="auto">
          <a:xfrm rot="21334256">
            <a:off x="18728474" y="1161698"/>
            <a:ext cx="704263" cy="411014"/>
          </a:xfrm>
          <a:custGeom>
            <a:avLst/>
            <a:gdLst>
              <a:gd name="T0" fmla="*/ 2147483647 w 171"/>
              <a:gd name="T1" fmla="*/ 2147483647 h 150"/>
              <a:gd name="T2" fmla="*/ 2147483647 w 171"/>
              <a:gd name="T3" fmla="*/ 2147483647 h 150"/>
              <a:gd name="T4" fmla="*/ 2147483647 w 171"/>
              <a:gd name="T5" fmla="*/ 2147483647 h 150"/>
              <a:gd name="T6" fmla="*/ 2147483647 w 171"/>
              <a:gd name="T7" fmla="*/ 2147483647 h 150"/>
              <a:gd name="T8" fmla="*/ 2147483647 w 171"/>
              <a:gd name="T9" fmla="*/ 2147483647 h 150"/>
              <a:gd name="T10" fmla="*/ 2147483647 w 171"/>
              <a:gd name="T11" fmla="*/ 2147483647 h 150"/>
              <a:gd name="T12" fmla="*/ 2147483647 w 171"/>
              <a:gd name="T13" fmla="*/ 2147483647 h 150"/>
              <a:gd name="T14" fmla="*/ 2147483647 w 171"/>
              <a:gd name="T15" fmla="*/ 2147483647 h 150"/>
              <a:gd name="T16" fmla="*/ 2147483647 w 171"/>
              <a:gd name="T17" fmla="*/ 2147483647 h 150"/>
              <a:gd name="T18" fmla="*/ 2147483647 w 171"/>
              <a:gd name="T19" fmla="*/ 2147483647 h 150"/>
              <a:gd name="T20" fmla="*/ 2147483647 w 171"/>
              <a:gd name="T21" fmla="*/ 2147483647 h 150"/>
              <a:gd name="T22" fmla="*/ 2147483647 w 171"/>
              <a:gd name="T23" fmla="*/ 2147483647 h 150"/>
              <a:gd name="T24" fmla="*/ 2147483647 w 171"/>
              <a:gd name="T25" fmla="*/ 2147483647 h 150"/>
              <a:gd name="T26" fmla="*/ 2147483647 w 171"/>
              <a:gd name="T27" fmla="*/ 2147483647 h 150"/>
              <a:gd name="T28" fmla="*/ 2147483647 w 171"/>
              <a:gd name="T29" fmla="*/ 2147483647 h 150"/>
              <a:gd name="T30" fmla="*/ 2147483647 w 171"/>
              <a:gd name="T31" fmla="*/ 2147483647 h 150"/>
              <a:gd name="T32" fmla="*/ 2147483647 w 171"/>
              <a:gd name="T33" fmla="*/ 2147483647 h 150"/>
              <a:gd name="T34" fmla="*/ 2147483647 w 171"/>
              <a:gd name="T35" fmla="*/ 2147483647 h 150"/>
              <a:gd name="T36" fmla="*/ 2147483647 w 171"/>
              <a:gd name="T37" fmla="*/ 2147483647 h 150"/>
              <a:gd name="T38" fmla="*/ 2147483647 w 171"/>
              <a:gd name="T39" fmla="*/ 2147483647 h 150"/>
              <a:gd name="T40" fmla="*/ 2147483647 w 171"/>
              <a:gd name="T41" fmla="*/ 2147483647 h 150"/>
              <a:gd name="T42" fmla="*/ 2147483647 w 171"/>
              <a:gd name="T43" fmla="*/ 2147483647 h 150"/>
              <a:gd name="T44" fmla="*/ 2147483647 w 171"/>
              <a:gd name="T45" fmla="*/ 2147483647 h 150"/>
              <a:gd name="T46" fmla="*/ 2147483647 w 171"/>
              <a:gd name="T47" fmla="*/ 2147483647 h 150"/>
              <a:gd name="T48" fmla="*/ 2147483647 w 171"/>
              <a:gd name="T49" fmla="*/ 2147483647 h 150"/>
              <a:gd name="T50" fmla="*/ 2147483647 w 171"/>
              <a:gd name="T51" fmla="*/ 2147483647 h 150"/>
              <a:gd name="T52" fmla="*/ 2147483647 w 171"/>
              <a:gd name="T53" fmla="*/ 2147483647 h 150"/>
              <a:gd name="T54" fmla="*/ 2147483647 w 171"/>
              <a:gd name="T55" fmla="*/ 2147483647 h 150"/>
              <a:gd name="T56" fmla="*/ 2147483647 w 171"/>
              <a:gd name="T57" fmla="*/ 2147483647 h 150"/>
              <a:gd name="T58" fmla="*/ 2147483647 w 171"/>
              <a:gd name="T59" fmla="*/ 2147483647 h 150"/>
              <a:gd name="T60" fmla="*/ 2147483647 w 171"/>
              <a:gd name="T61" fmla="*/ 2147483647 h 150"/>
              <a:gd name="T62" fmla="*/ 2147483647 w 171"/>
              <a:gd name="T63" fmla="*/ 2147483647 h 150"/>
              <a:gd name="T64" fmla="*/ 2147483647 w 171"/>
              <a:gd name="T65" fmla="*/ 2147483647 h 150"/>
              <a:gd name="T66" fmla="*/ 2147483647 w 171"/>
              <a:gd name="T67" fmla="*/ 2147483647 h 150"/>
              <a:gd name="T68" fmla="*/ 2147483647 w 171"/>
              <a:gd name="T69" fmla="*/ 2147483647 h 150"/>
              <a:gd name="T70" fmla="*/ 2147483647 w 171"/>
              <a:gd name="T71" fmla="*/ 2147483647 h 150"/>
              <a:gd name="T72" fmla="*/ 2147483647 w 171"/>
              <a:gd name="T73" fmla="*/ 2147483647 h 150"/>
              <a:gd name="T74" fmla="*/ 2147483647 w 171"/>
              <a:gd name="T75" fmla="*/ 2147483647 h 150"/>
              <a:gd name="T76" fmla="*/ 2147483647 w 171"/>
              <a:gd name="T77" fmla="*/ 2147483647 h 150"/>
              <a:gd name="T78" fmla="*/ 2147483647 w 171"/>
              <a:gd name="T79" fmla="*/ 2147483647 h 150"/>
              <a:gd name="T80" fmla="*/ 2147483647 w 171"/>
              <a:gd name="T81" fmla="*/ 2147483647 h 150"/>
              <a:gd name="T82" fmla="*/ 2147483647 w 171"/>
              <a:gd name="T83" fmla="*/ 2147483647 h 150"/>
              <a:gd name="T84" fmla="*/ 2147483647 w 171"/>
              <a:gd name="T85" fmla="*/ 2147483647 h 150"/>
              <a:gd name="T86" fmla="*/ 2147483647 w 171"/>
              <a:gd name="T87" fmla="*/ 2147483647 h 150"/>
              <a:gd name="T88" fmla="*/ 2147483647 w 171"/>
              <a:gd name="T89" fmla="*/ 2147483647 h 150"/>
              <a:gd name="T90" fmla="*/ 2147483647 w 171"/>
              <a:gd name="T91" fmla="*/ 2147483647 h 150"/>
              <a:gd name="T92" fmla="*/ 2147483647 w 171"/>
              <a:gd name="T93" fmla="*/ 2147483647 h 150"/>
              <a:gd name="T94" fmla="*/ 2147483647 w 171"/>
              <a:gd name="T95" fmla="*/ 2147483647 h 150"/>
              <a:gd name="T96" fmla="*/ 2147483647 w 171"/>
              <a:gd name="T97" fmla="*/ 2147483647 h 150"/>
              <a:gd name="T98" fmla="*/ 2147483647 w 171"/>
              <a:gd name="T99" fmla="*/ 2147483647 h 150"/>
              <a:gd name="T100" fmla="*/ 2147483647 w 171"/>
              <a:gd name="T101" fmla="*/ 2147483647 h 150"/>
              <a:gd name="T102" fmla="*/ 2147483647 w 171"/>
              <a:gd name="T103" fmla="*/ 2147483647 h 150"/>
              <a:gd name="T104" fmla="*/ 2147483647 w 171"/>
              <a:gd name="T105" fmla="*/ 2147483647 h 150"/>
              <a:gd name="T106" fmla="*/ 2147483647 w 171"/>
              <a:gd name="T107" fmla="*/ 2147483647 h 150"/>
              <a:gd name="T108" fmla="*/ 2147483647 w 171"/>
              <a:gd name="T109" fmla="*/ 2147483647 h 150"/>
              <a:gd name="T110" fmla="*/ 2147483647 w 171"/>
              <a:gd name="T111" fmla="*/ 2147483647 h 150"/>
              <a:gd name="T112" fmla="*/ 2147483647 w 171"/>
              <a:gd name="T113" fmla="*/ 0 h 15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71"/>
              <a:gd name="T172" fmla="*/ 0 h 150"/>
              <a:gd name="T173" fmla="*/ 171 w 171"/>
              <a:gd name="T174" fmla="*/ 150 h 15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71" h="150">
                <a:moveTo>
                  <a:pt x="145" y="0"/>
                </a:moveTo>
                <a:lnTo>
                  <a:pt x="165" y="2"/>
                </a:lnTo>
                <a:lnTo>
                  <a:pt x="164" y="28"/>
                </a:lnTo>
                <a:lnTo>
                  <a:pt x="164" y="34"/>
                </a:lnTo>
                <a:lnTo>
                  <a:pt x="165" y="33"/>
                </a:lnTo>
                <a:lnTo>
                  <a:pt x="167" y="30"/>
                </a:lnTo>
                <a:lnTo>
                  <a:pt x="170" y="30"/>
                </a:lnTo>
                <a:lnTo>
                  <a:pt x="167" y="72"/>
                </a:lnTo>
                <a:lnTo>
                  <a:pt x="171" y="72"/>
                </a:lnTo>
                <a:lnTo>
                  <a:pt x="170" y="109"/>
                </a:lnTo>
                <a:lnTo>
                  <a:pt x="168" y="113"/>
                </a:lnTo>
                <a:lnTo>
                  <a:pt x="161" y="109"/>
                </a:lnTo>
                <a:lnTo>
                  <a:pt x="155" y="110"/>
                </a:lnTo>
                <a:lnTo>
                  <a:pt x="148" y="109"/>
                </a:lnTo>
                <a:lnTo>
                  <a:pt x="149" y="113"/>
                </a:lnTo>
                <a:lnTo>
                  <a:pt x="149" y="118"/>
                </a:lnTo>
                <a:lnTo>
                  <a:pt x="146" y="119"/>
                </a:lnTo>
                <a:lnTo>
                  <a:pt x="140" y="122"/>
                </a:lnTo>
                <a:lnTo>
                  <a:pt x="136" y="123"/>
                </a:lnTo>
                <a:lnTo>
                  <a:pt x="131" y="123"/>
                </a:lnTo>
                <a:lnTo>
                  <a:pt x="121" y="134"/>
                </a:lnTo>
                <a:lnTo>
                  <a:pt x="121" y="150"/>
                </a:lnTo>
                <a:lnTo>
                  <a:pt x="105" y="142"/>
                </a:lnTo>
                <a:lnTo>
                  <a:pt x="82" y="128"/>
                </a:lnTo>
                <a:lnTo>
                  <a:pt x="85" y="123"/>
                </a:lnTo>
                <a:lnTo>
                  <a:pt x="73" y="118"/>
                </a:lnTo>
                <a:lnTo>
                  <a:pt x="11" y="113"/>
                </a:lnTo>
                <a:lnTo>
                  <a:pt x="13" y="106"/>
                </a:lnTo>
                <a:lnTo>
                  <a:pt x="14" y="94"/>
                </a:lnTo>
                <a:lnTo>
                  <a:pt x="19" y="94"/>
                </a:lnTo>
                <a:lnTo>
                  <a:pt x="17" y="93"/>
                </a:lnTo>
                <a:lnTo>
                  <a:pt x="19" y="90"/>
                </a:lnTo>
                <a:lnTo>
                  <a:pt x="19" y="88"/>
                </a:lnTo>
                <a:lnTo>
                  <a:pt x="14" y="87"/>
                </a:lnTo>
                <a:lnTo>
                  <a:pt x="8" y="85"/>
                </a:lnTo>
                <a:lnTo>
                  <a:pt x="5" y="85"/>
                </a:lnTo>
                <a:lnTo>
                  <a:pt x="2" y="82"/>
                </a:lnTo>
                <a:lnTo>
                  <a:pt x="1" y="82"/>
                </a:lnTo>
                <a:lnTo>
                  <a:pt x="0" y="81"/>
                </a:lnTo>
                <a:lnTo>
                  <a:pt x="4" y="81"/>
                </a:lnTo>
                <a:lnTo>
                  <a:pt x="7" y="82"/>
                </a:lnTo>
                <a:lnTo>
                  <a:pt x="8" y="82"/>
                </a:lnTo>
                <a:lnTo>
                  <a:pt x="10" y="53"/>
                </a:lnTo>
                <a:lnTo>
                  <a:pt x="39" y="55"/>
                </a:lnTo>
                <a:lnTo>
                  <a:pt x="41" y="41"/>
                </a:lnTo>
                <a:lnTo>
                  <a:pt x="43" y="37"/>
                </a:lnTo>
                <a:lnTo>
                  <a:pt x="48" y="40"/>
                </a:lnTo>
                <a:lnTo>
                  <a:pt x="52" y="41"/>
                </a:lnTo>
                <a:lnTo>
                  <a:pt x="52" y="40"/>
                </a:lnTo>
                <a:lnTo>
                  <a:pt x="54" y="37"/>
                </a:lnTo>
                <a:lnTo>
                  <a:pt x="54" y="30"/>
                </a:lnTo>
                <a:lnTo>
                  <a:pt x="54" y="24"/>
                </a:lnTo>
                <a:lnTo>
                  <a:pt x="64" y="16"/>
                </a:lnTo>
                <a:lnTo>
                  <a:pt x="65" y="18"/>
                </a:lnTo>
                <a:lnTo>
                  <a:pt x="67" y="16"/>
                </a:lnTo>
                <a:lnTo>
                  <a:pt x="70" y="15"/>
                </a:lnTo>
                <a:lnTo>
                  <a:pt x="71" y="15"/>
                </a:lnTo>
                <a:lnTo>
                  <a:pt x="73" y="16"/>
                </a:lnTo>
                <a:lnTo>
                  <a:pt x="77" y="18"/>
                </a:lnTo>
                <a:lnTo>
                  <a:pt x="80" y="19"/>
                </a:lnTo>
                <a:lnTo>
                  <a:pt x="82" y="18"/>
                </a:lnTo>
                <a:lnTo>
                  <a:pt x="86" y="16"/>
                </a:lnTo>
                <a:lnTo>
                  <a:pt x="85" y="16"/>
                </a:lnTo>
                <a:lnTo>
                  <a:pt x="85" y="15"/>
                </a:lnTo>
                <a:lnTo>
                  <a:pt x="85" y="11"/>
                </a:lnTo>
                <a:lnTo>
                  <a:pt x="86" y="9"/>
                </a:lnTo>
                <a:lnTo>
                  <a:pt x="87" y="8"/>
                </a:lnTo>
                <a:lnTo>
                  <a:pt x="89" y="8"/>
                </a:lnTo>
                <a:lnTo>
                  <a:pt x="89" y="9"/>
                </a:lnTo>
                <a:lnTo>
                  <a:pt x="90" y="11"/>
                </a:lnTo>
                <a:lnTo>
                  <a:pt x="92" y="13"/>
                </a:lnTo>
                <a:lnTo>
                  <a:pt x="92" y="16"/>
                </a:lnTo>
                <a:lnTo>
                  <a:pt x="92" y="18"/>
                </a:lnTo>
                <a:lnTo>
                  <a:pt x="96" y="21"/>
                </a:lnTo>
                <a:lnTo>
                  <a:pt x="96" y="22"/>
                </a:lnTo>
                <a:lnTo>
                  <a:pt x="98" y="27"/>
                </a:lnTo>
                <a:lnTo>
                  <a:pt x="101" y="30"/>
                </a:lnTo>
                <a:lnTo>
                  <a:pt x="102" y="30"/>
                </a:lnTo>
                <a:lnTo>
                  <a:pt x="104" y="31"/>
                </a:lnTo>
                <a:lnTo>
                  <a:pt x="107" y="31"/>
                </a:lnTo>
                <a:lnTo>
                  <a:pt x="108" y="31"/>
                </a:lnTo>
                <a:lnTo>
                  <a:pt x="111" y="31"/>
                </a:lnTo>
                <a:lnTo>
                  <a:pt x="115" y="30"/>
                </a:lnTo>
                <a:lnTo>
                  <a:pt x="117" y="30"/>
                </a:lnTo>
                <a:lnTo>
                  <a:pt x="118" y="28"/>
                </a:lnTo>
                <a:lnTo>
                  <a:pt x="118" y="27"/>
                </a:lnTo>
                <a:lnTo>
                  <a:pt x="118" y="25"/>
                </a:lnTo>
                <a:lnTo>
                  <a:pt x="118" y="24"/>
                </a:lnTo>
                <a:lnTo>
                  <a:pt x="120" y="24"/>
                </a:lnTo>
                <a:lnTo>
                  <a:pt x="121" y="22"/>
                </a:lnTo>
                <a:lnTo>
                  <a:pt x="123" y="24"/>
                </a:lnTo>
                <a:lnTo>
                  <a:pt x="124" y="27"/>
                </a:lnTo>
                <a:lnTo>
                  <a:pt x="126" y="27"/>
                </a:lnTo>
                <a:lnTo>
                  <a:pt x="127" y="25"/>
                </a:lnTo>
                <a:lnTo>
                  <a:pt x="128" y="24"/>
                </a:lnTo>
                <a:lnTo>
                  <a:pt x="130" y="24"/>
                </a:lnTo>
                <a:lnTo>
                  <a:pt x="134" y="27"/>
                </a:lnTo>
                <a:lnTo>
                  <a:pt x="136" y="30"/>
                </a:lnTo>
                <a:lnTo>
                  <a:pt x="136" y="25"/>
                </a:lnTo>
                <a:lnTo>
                  <a:pt x="137" y="24"/>
                </a:lnTo>
                <a:lnTo>
                  <a:pt x="140" y="22"/>
                </a:lnTo>
                <a:lnTo>
                  <a:pt x="142" y="22"/>
                </a:lnTo>
                <a:lnTo>
                  <a:pt x="142" y="18"/>
                </a:lnTo>
                <a:lnTo>
                  <a:pt x="142" y="3"/>
                </a:lnTo>
                <a:lnTo>
                  <a:pt x="143" y="2"/>
                </a:lnTo>
                <a:lnTo>
                  <a:pt x="145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9" name="Freeform 275"/>
          <p:cNvSpPr>
            <a:spLocks noEditPoints="1"/>
          </p:cNvSpPr>
          <p:nvPr/>
        </p:nvSpPr>
        <p:spPr bwMode="auto">
          <a:xfrm rot="21334256">
            <a:off x="21379090" y="2975892"/>
            <a:ext cx="447500" cy="341701"/>
          </a:xfrm>
          <a:custGeom>
            <a:avLst/>
            <a:gdLst>
              <a:gd name="T0" fmla="*/ 2147483647 w 109"/>
              <a:gd name="T1" fmla="*/ 2147483647 h 125"/>
              <a:gd name="T2" fmla="*/ 2147483647 w 109"/>
              <a:gd name="T3" fmla="*/ 0 h 125"/>
              <a:gd name="T4" fmla="*/ 2147483647 w 109"/>
              <a:gd name="T5" fmla="*/ 2147483647 h 125"/>
              <a:gd name="T6" fmla="*/ 2147483647 w 109"/>
              <a:gd name="T7" fmla="*/ 2147483647 h 125"/>
              <a:gd name="T8" fmla="*/ 2147483647 w 109"/>
              <a:gd name="T9" fmla="*/ 2147483647 h 125"/>
              <a:gd name="T10" fmla="*/ 2147483647 w 109"/>
              <a:gd name="T11" fmla="*/ 2147483647 h 125"/>
              <a:gd name="T12" fmla="*/ 2147483647 w 109"/>
              <a:gd name="T13" fmla="*/ 2147483647 h 125"/>
              <a:gd name="T14" fmla="*/ 2147483647 w 109"/>
              <a:gd name="T15" fmla="*/ 2147483647 h 125"/>
              <a:gd name="T16" fmla="*/ 2147483647 w 109"/>
              <a:gd name="T17" fmla="*/ 2147483647 h 125"/>
              <a:gd name="T18" fmla="*/ 2147483647 w 109"/>
              <a:gd name="T19" fmla="*/ 2147483647 h 125"/>
              <a:gd name="T20" fmla="*/ 2147483647 w 109"/>
              <a:gd name="T21" fmla="*/ 2147483647 h 125"/>
              <a:gd name="T22" fmla="*/ 2147483647 w 109"/>
              <a:gd name="T23" fmla="*/ 2147483647 h 125"/>
              <a:gd name="T24" fmla="*/ 2147483647 w 109"/>
              <a:gd name="T25" fmla="*/ 2147483647 h 125"/>
              <a:gd name="T26" fmla="*/ 2147483647 w 109"/>
              <a:gd name="T27" fmla="*/ 2147483647 h 125"/>
              <a:gd name="T28" fmla="*/ 2147483647 w 109"/>
              <a:gd name="T29" fmla="*/ 2147483647 h 125"/>
              <a:gd name="T30" fmla="*/ 2147483647 w 109"/>
              <a:gd name="T31" fmla="*/ 2147483647 h 125"/>
              <a:gd name="T32" fmla="*/ 2147483647 w 109"/>
              <a:gd name="T33" fmla="*/ 2147483647 h 125"/>
              <a:gd name="T34" fmla="*/ 2147483647 w 109"/>
              <a:gd name="T35" fmla="*/ 2147483647 h 125"/>
              <a:gd name="T36" fmla="*/ 2147483647 w 109"/>
              <a:gd name="T37" fmla="*/ 2147483647 h 125"/>
              <a:gd name="T38" fmla="*/ 2147483647 w 109"/>
              <a:gd name="T39" fmla="*/ 2147483647 h 125"/>
              <a:gd name="T40" fmla="*/ 2147483647 w 109"/>
              <a:gd name="T41" fmla="*/ 2147483647 h 125"/>
              <a:gd name="T42" fmla="*/ 2147483647 w 109"/>
              <a:gd name="T43" fmla="*/ 2147483647 h 125"/>
              <a:gd name="T44" fmla="*/ 2147483647 w 109"/>
              <a:gd name="T45" fmla="*/ 2147483647 h 125"/>
              <a:gd name="T46" fmla="*/ 2147483647 w 109"/>
              <a:gd name="T47" fmla="*/ 2147483647 h 125"/>
              <a:gd name="T48" fmla="*/ 2147483647 w 109"/>
              <a:gd name="T49" fmla="*/ 2147483647 h 125"/>
              <a:gd name="T50" fmla="*/ 2147483647 w 109"/>
              <a:gd name="T51" fmla="*/ 2147483647 h 125"/>
              <a:gd name="T52" fmla="*/ 2147483647 w 109"/>
              <a:gd name="T53" fmla="*/ 2147483647 h 125"/>
              <a:gd name="T54" fmla="*/ 2147483647 w 109"/>
              <a:gd name="T55" fmla="*/ 2147483647 h 125"/>
              <a:gd name="T56" fmla="*/ 2147483647 w 109"/>
              <a:gd name="T57" fmla="*/ 2147483647 h 125"/>
              <a:gd name="T58" fmla="*/ 2147483647 w 109"/>
              <a:gd name="T59" fmla="*/ 2147483647 h 125"/>
              <a:gd name="T60" fmla="*/ 2147483647 w 109"/>
              <a:gd name="T61" fmla="*/ 2147483647 h 125"/>
              <a:gd name="T62" fmla="*/ 2147483647 w 109"/>
              <a:gd name="T63" fmla="*/ 2147483647 h 125"/>
              <a:gd name="T64" fmla="*/ 2147483647 w 109"/>
              <a:gd name="T65" fmla="*/ 2147483647 h 125"/>
              <a:gd name="T66" fmla="*/ 2147483647 w 109"/>
              <a:gd name="T67" fmla="*/ 2147483647 h 125"/>
              <a:gd name="T68" fmla="*/ 2147483647 w 109"/>
              <a:gd name="T69" fmla="*/ 2147483647 h 125"/>
              <a:gd name="T70" fmla="*/ 2147483647 w 109"/>
              <a:gd name="T71" fmla="*/ 2147483647 h 125"/>
              <a:gd name="T72" fmla="*/ 0 w 109"/>
              <a:gd name="T73" fmla="*/ 2147483647 h 125"/>
              <a:gd name="T74" fmla="*/ 2147483647 w 109"/>
              <a:gd name="T75" fmla="*/ 2147483647 h 125"/>
              <a:gd name="T76" fmla="*/ 2147483647 w 109"/>
              <a:gd name="T77" fmla="*/ 2147483647 h 125"/>
              <a:gd name="T78" fmla="*/ 2147483647 w 109"/>
              <a:gd name="T79" fmla="*/ 2147483647 h 125"/>
              <a:gd name="T80" fmla="*/ 2147483647 w 109"/>
              <a:gd name="T81" fmla="*/ 2147483647 h 125"/>
              <a:gd name="T82" fmla="*/ 2147483647 w 109"/>
              <a:gd name="T83" fmla="*/ 2147483647 h 125"/>
              <a:gd name="T84" fmla="*/ 2147483647 w 109"/>
              <a:gd name="T85" fmla="*/ 2147483647 h 125"/>
              <a:gd name="T86" fmla="*/ 2147483647 w 109"/>
              <a:gd name="T87" fmla="*/ 2147483647 h 12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09"/>
              <a:gd name="T133" fmla="*/ 0 h 125"/>
              <a:gd name="T134" fmla="*/ 109 w 109"/>
              <a:gd name="T135" fmla="*/ 125 h 12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09" h="125">
                <a:moveTo>
                  <a:pt x="41" y="17"/>
                </a:moveTo>
                <a:lnTo>
                  <a:pt x="50" y="11"/>
                </a:lnTo>
                <a:lnTo>
                  <a:pt x="49" y="8"/>
                </a:lnTo>
                <a:lnTo>
                  <a:pt x="59" y="0"/>
                </a:lnTo>
                <a:lnTo>
                  <a:pt x="60" y="2"/>
                </a:lnTo>
                <a:lnTo>
                  <a:pt x="63" y="3"/>
                </a:lnTo>
                <a:lnTo>
                  <a:pt x="66" y="3"/>
                </a:lnTo>
                <a:lnTo>
                  <a:pt x="68" y="8"/>
                </a:lnTo>
                <a:lnTo>
                  <a:pt x="68" y="14"/>
                </a:lnTo>
                <a:lnTo>
                  <a:pt x="69" y="15"/>
                </a:lnTo>
                <a:lnTo>
                  <a:pt x="71" y="17"/>
                </a:lnTo>
                <a:lnTo>
                  <a:pt x="72" y="18"/>
                </a:lnTo>
                <a:lnTo>
                  <a:pt x="72" y="20"/>
                </a:lnTo>
                <a:lnTo>
                  <a:pt x="78" y="17"/>
                </a:lnTo>
                <a:lnTo>
                  <a:pt x="82" y="22"/>
                </a:lnTo>
                <a:lnTo>
                  <a:pt x="79" y="24"/>
                </a:lnTo>
                <a:lnTo>
                  <a:pt x="81" y="25"/>
                </a:lnTo>
                <a:lnTo>
                  <a:pt x="76" y="30"/>
                </a:lnTo>
                <a:lnTo>
                  <a:pt x="78" y="33"/>
                </a:lnTo>
                <a:lnTo>
                  <a:pt x="79" y="34"/>
                </a:lnTo>
                <a:lnTo>
                  <a:pt x="82" y="36"/>
                </a:lnTo>
                <a:lnTo>
                  <a:pt x="84" y="39"/>
                </a:lnTo>
                <a:lnTo>
                  <a:pt x="82" y="42"/>
                </a:lnTo>
                <a:lnTo>
                  <a:pt x="84" y="46"/>
                </a:lnTo>
                <a:lnTo>
                  <a:pt x="81" y="47"/>
                </a:lnTo>
                <a:lnTo>
                  <a:pt x="82" y="49"/>
                </a:lnTo>
                <a:lnTo>
                  <a:pt x="81" y="50"/>
                </a:lnTo>
                <a:lnTo>
                  <a:pt x="79" y="52"/>
                </a:lnTo>
                <a:lnTo>
                  <a:pt x="79" y="53"/>
                </a:lnTo>
                <a:lnTo>
                  <a:pt x="79" y="65"/>
                </a:lnTo>
                <a:lnTo>
                  <a:pt x="84" y="65"/>
                </a:lnTo>
                <a:lnTo>
                  <a:pt x="85" y="61"/>
                </a:lnTo>
                <a:lnTo>
                  <a:pt x="87" y="63"/>
                </a:lnTo>
                <a:lnTo>
                  <a:pt x="90" y="62"/>
                </a:lnTo>
                <a:lnTo>
                  <a:pt x="104" y="77"/>
                </a:lnTo>
                <a:lnTo>
                  <a:pt x="98" y="80"/>
                </a:lnTo>
                <a:lnTo>
                  <a:pt x="104" y="84"/>
                </a:lnTo>
                <a:lnTo>
                  <a:pt x="103" y="85"/>
                </a:lnTo>
                <a:lnTo>
                  <a:pt x="107" y="91"/>
                </a:lnTo>
                <a:lnTo>
                  <a:pt x="95" y="102"/>
                </a:lnTo>
                <a:lnTo>
                  <a:pt x="109" y="116"/>
                </a:lnTo>
                <a:lnTo>
                  <a:pt x="103" y="121"/>
                </a:lnTo>
                <a:lnTo>
                  <a:pt x="98" y="115"/>
                </a:lnTo>
                <a:lnTo>
                  <a:pt x="88" y="125"/>
                </a:lnTo>
                <a:lnTo>
                  <a:pt x="85" y="124"/>
                </a:lnTo>
                <a:lnTo>
                  <a:pt x="84" y="124"/>
                </a:lnTo>
                <a:lnTo>
                  <a:pt x="81" y="119"/>
                </a:lnTo>
                <a:lnTo>
                  <a:pt x="79" y="119"/>
                </a:lnTo>
                <a:lnTo>
                  <a:pt x="78" y="116"/>
                </a:lnTo>
                <a:lnTo>
                  <a:pt x="75" y="110"/>
                </a:lnTo>
                <a:lnTo>
                  <a:pt x="75" y="106"/>
                </a:lnTo>
                <a:lnTo>
                  <a:pt x="73" y="105"/>
                </a:lnTo>
                <a:lnTo>
                  <a:pt x="76" y="100"/>
                </a:lnTo>
                <a:lnTo>
                  <a:pt x="73" y="94"/>
                </a:lnTo>
                <a:lnTo>
                  <a:pt x="73" y="91"/>
                </a:lnTo>
                <a:lnTo>
                  <a:pt x="72" y="87"/>
                </a:lnTo>
                <a:lnTo>
                  <a:pt x="73" y="84"/>
                </a:lnTo>
                <a:lnTo>
                  <a:pt x="76" y="81"/>
                </a:lnTo>
                <a:lnTo>
                  <a:pt x="78" y="80"/>
                </a:lnTo>
                <a:lnTo>
                  <a:pt x="78" y="77"/>
                </a:lnTo>
                <a:lnTo>
                  <a:pt x="76" y="77"/>
                </a:lnTo>
                <a:lnTo>
                  <a:pt x="75" y="77"/>
                </a:lnTo>
                <a:lnTo>
                  <a:pt x="73" y="75"/>
                </a:lnTo>
                <a:lnTo>
                  <a:pt x="76" y="65"/>
                </a:lnTo>
                <a:lnTo>
                  <a:pt x="68" y="61"/>
                </a:lnTo>
                <a:lnTo>
                  <a:pt x="56" y="71"/>
                </a:lnTo>
                <a:lnTo>
                  <a:pt x="46" y="59"/>
                </a:lnTo>
                <a:lnTo>
                  <a:pt x="57" y="49"/>
                </a:lnTo>
                <a:lnTo>
                  <a:pt x="50" y="42"/>
                </a:lnTo>
                <a:lnTo>
                  <a:pt x="41" y="46"/>
                </a:lnTo>
                <a:lnTo>
                  <a:pt x="32" y="34"/>
                </a:lnTo>
                <a:lnTo>
                  <a:pt x="22" y="37"/>
                </a:lnTo>
                <a:lnTo>
                  <a:pt x="0" y="11"/>
                </a:lnTo>
                <a:lnTo>
                  <a:pt x="5" y="8"/>
                </a:lnTo>
                <a:lnTo>
                  <a:pt x="10" y="3"/>
                </a:lnTo>
                <a:lnTo>
                  <a:pt x="28" y="24"/>
                </a:lnTo>
                <a:lnTo>
                  <a:pt x="40" y="14"/>
                </a:lnTo>
                <a:lnTo>
                  <a:pt x="41" y="17"/>
                </a:lnTo>
                <a:close/>
                <a:moveTo>
                  <a:pt x="54" y="93"/>
                </a:moveTo>
                <a:lnTo>
                  <a:pt x="43" y="105"/>
                </a:lnTo>
                <a:lnTo>
                  <a:pt x="37" y="99"/>
                </a:lnTo>
                <a:lnTo>
                  <a:pt x="40" y="96"/>
                </a:lnTo>
                <a:lnTo>
                  <a:pt x="38" y="93"/>
                </a:lnTo>
                <a:lnTo>
                  <a:pt x="47" y="87"/>
                </a:lnTo>
                <a:lnTo>
                  <a:pt x="49" y="85"/>
                </a:lnTo>
                <a:lnTo>
                  <a:pt x="53" y="88"/>
                </a:lnTo>
                <a:lnTo>
                  <a:pt x="51" y="90"/>
                </a:lnTo>
                <a:lnTo>
                  <a:pt x="54" y="9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0" name="Freeform 276"/>
          <p:cNvSpPr>
            <a:spLocks/>
          </p:cNvSpPr>
          <p:nvPr/>
        </p:nvSpPr>
        <p:spPr bwMode="auto">
          <a:xfrm rot="21334256">
            <a:off x="17660081" y="3282229"/>
            <a:ext cx="997705" cy="573960"/>
          </a:xfrm>
          <a:custGeom>
            <a:avLst/>
            <a:gdLst>
              <a:gd name="T0" fmla="*/ 2147483647 w 243"/>
              <a:gd name="T1" fmla="*/ 2147483647 h 211"/>
              <a:gd name="T2" fmla="*/ 2147483647 w 243"/>
              <a:gd name="T3" fmla="*/ 2147483647 h 211"/>
              <a:gd name="T4" fmla="*/ 2147483647 w 243"/>
              <a:gd name="T5" fmla="*/ 2147483647 h 211"/>
              <a:gd name="T6" fmla="*/ 2147483647 w 243"/>
              <a:gd name="T7" fmla="*/ 2147483647 h 211"/>
              <a:gd name="T8" fmla="*/ 2147483647 w 243"/>
              <a:gd name="T9" fmla="*/ 2147483647 h 211"/>
              <a:gd name="T10" fmla="*/ 2147483647 w 243"/>
              <a:gd name="T11" fmla="*/ 2147483647 h 211"/>
              <a:gd name="T12" fmla="*/ 2147483647 w 243"/>
              <a:gd name="T13" fmla="*/ 2147483647 h 211"/>
              <a:gd name="T14" fmla="*/ 2147483647 w 243"/>
              <a:gd name="T15" fmla="*/ 2147483647 h 211"/>
              <a:gd name="T16" fmla="*/ 2147483647 w 243"/>
              <a:gd name="T17" fmla="*/ 2147483647 h 211"/>
              <a:gd name="T18" fmla="*/ 2147483647 w 243"/>
              <a:gd name="T19" fmla="*/ 2147483647 h 211"/>
              <a:gd name="T20" fmla="*/ 2147483647 w 243"/>
              <a:gd name="T21" fmla="*/ 2147483647 h 211"/>
              <a:gd name="T22" fmla="*/ 2147483647 w 243"/>
              <a:gd name="T23" fmla="*/ 2147483647 h 211"/>
              <a:gd name="T24" fmla="*/ 2147483647 w 243"/>
              <a:gd name="T25" fmla="*/ 2147483647 h 211"/>
              <a:gd name="T26" fmla="*/ 2147483647 w 243"/>
              <a:gd name="T27" fmla="*/ 2147483647 h 211"/>
              <a:gd name="T28" fmla="*/ 2147483647 w 243"/>
              <a:gd name="T29" fmla="*/ 2147483647 h 211"/>
              <a:gd name="T30" fmla="*/ 2147483647 w 243"/>
              <a:gd name="T31" fmla="*/ 2147483647 h 211"/>
              <a:gd name="T32" fmla="*/ 2147483647 w 243"/>
              <a:gd name="T33" fmla="*/ 2147483647 h 211"/>
              <a:gd name="T34" fmla="*/ 2147483647 w 243"/>
              <a:gd name="T35" fmla="*/ 2147483647 h 211"/>
              <a:gd name="T36" fmla="*/ 2147483647 w 243"/>
              <a:gd name="T37" fmla="*/ 2147483647 h 211"/>
              <a:gd name="T38" fmla="*/ 2147483647 w 243"/>
              <a:gd name="T39" fmla="*/ 2147483647 h 211"/>
              <a:gd name="T40" fmla="*/ 2147483647 w 243"/>
              <a:gd name="T41" fmla="*/ 2147483647 h 211"/>
              <a:gd name="T42" fmla="*/ 2147483647 w 243"/>
              <a:gd name="T43" fmla="*/ 2147483647 h 211"/>
              <a:gd name="T44" fmla="*/ 2147483647 w 243"/>
              <a:gd name="T45" fmla="*/ 2147483647 h 211"/>
              <a:gd name="T46" fmla="*/ 2147483647 w 243"/>
              <a:gd name="T47" fmla="*/ 2147483647 h 211"/>
              <a:gd name="T48" fmla="*/ 2147483647 w 243"/>
              <a:gd name="T49" fmla="*/ 2147483647 h 211"/>
              <a:gd name="T50" fmla="*/ 2147483647 w 243"/>
              <a:gd name="T51" fmla="*/ 2147483647 h 211"/>
              <a:gd name="T52" fmla="*/ 2147483647 w 243"/>
              <a:gd name="T53" fmla="*/ 2147483647 h 211"/>
              <a:gd name="T54" fmla="*/ 2147483647 w 243"/>
              <a:gd name="T55" fmla="*/ 2147483647 h 211"/>
              <a:gd name="T56" fmla="*/ 2147483647 w 243"/>
              <a:gd name="T57" fmla="*/ 2147483647 h 211"/>
              <a:gd name="T58" fmla="*/ 2147483647 w 243"/>
              <a:gd name="T59" fmla="*/ 2147483647 h 211"/>
              <a:gd name="T60" fmla="*/ 2147483647 w 243"/>
              <a:gd name="T61" fmla="*/ 2147483647 h 211"/>
              <a:gd name="T62" fmla="*/ 2147483647 w 243"/>
              <a:gd name="T63" fmla="*/ 2147483647 h 211"/>
              <a:gd name="T64" fmla="*/ 2147483647 w 243"/>
              <a:gd name="T65" fmla="*/ 2147483647 h 211"/>
              <a:gd name="T66" fmla="*/ 2147483647 w 243"/>
              <a:gd name="T67" fmla="*/ 2147483647 h 211"/>
              <a:gd name="T68" fmla="*/ 2147483647 w 243"/>
              <a:gd name="T69" fmla="*/ 2147483647 h 211"/>
              <a:gd name="T70" fmla="*/ 2147483647 w 243"/>
              <a:gd name="T71" fmla="*/ 2147483647 h 211"/>
              <a:gd name="T72" fmla="*/ 2147483647 w 243"/>
              <a:gd name="T73" fmla="*/ 2147483647 h 211"/>
              <a:gd name="T74" fmla="*/ 2147483647 w 243"/>
              <a:gd name="T75" fmla="*/ 2147483647 h 211"/>
              <a:gd name="T76" fmla="*/ 2147483647 w 243"/>
              <a:gd name="T77" fmla="*/ 2147483647 h 211"/>
              <a:gd name="T78" fmla="*/ 2147483647 w 243"/>
              <a:gd name="T79" fmla="*/ 2147483647 h 211"/>
              <a:gd name="T80" fmla="*/ 2147483647 w 243"/>
              <a:gd name="T81" fmla="*/ 2147483647 h 211"/>
              <a:gd name="T82" fmla="*/ 2147483647 w 243"/>
              <a:gd name="T83" fmla="*/ 2147483647 h 211"/>
              <a:gd name="T84" fmla="*/ 2147483647 w 243"/>
              <a:gd name="T85" fmla="*/ 2147483647 h 211"/>
              <a:gd name="T86" fmla="*/ 2147483647 w 243"/>
              <a:gd name="T87" fmla="*/ 2147483647 h 211"/>
              <a:gd name="T88" fmla="*/ 2147483647 w 243"/>
              <a:gd name="T89" fmla="*/ 2147483647 h 211"/>
              <a:gd name="T90" fmla="*/ 2147483647 w 243"/>
              <a:gd name="T91" fmla="*/ 2147483647 h 211"/>
              <a:gd name="T92" fmla="*/ 2147483647 w 243"/>
              <a:gd name="T93" fmla="*/ 2147483647 h 211"/>
              <a:gd name="T94" fmla="*/ 2147483647 w 243"/>
              <a:gd name="T95" fmla="*/ 2147483647 h 211"/>
              <a:gd name="T96" fmla="*/ 2147483647 w 243"/>
              <a:gd name="T97" fmla="*/ 2147483647 h 211"/>
              <a:gd name="T98" fmla="*/ 2147483647 w 243"/>
              <a:gd name="T99" fmla="*/ 2147483647 h 211"/>
              <a:gd name="T100" fmla="*/ 2147483647 w 243"/>
              <a:gd name="T101" fmla="*/ 2147483647 h 211"/>
              <a:gd name="T102" fmla="*/ 2147483647 w 243"/>
              <a:gd name="T103" fmla="*/ 2147483647 h 211"/>
              <a:gd name="T104" fmla="*/ 2147483647 w 243"/>
              <a:gd name="T105" fmla="*/ 2147483647 h 211"/>
              <a:gd name="T106" fmla="*/ 2147483647 w 243"/>
              <a:gd name="T107" fmla="*/ 2147483647 h 211"/>
              <a:gd name="T108" fmla="*/ 2147483647 w 243"/>
              <a:gd name="T109" fmla="*/ 2147483647 h 211"/>
              <a:gd name="T110" fmla="*/ 2147483647 w 243"/>
              <a:gd name="T111" fmla="*/ 2147483647 h 211"/>
              <a:gd name="T112" fmla="*/ 2147483647 w 243"/>
              <a:gd name="T113" fmla="*/ 2147483647 h 21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3"/>
              <a:gd name="T172" fmla="*/ 0 h 211"/>
              <a:gd name="T173" fmla="*/ 243 w 243"/>
              <a:gd name="T174" fmla="*/ 211 h 21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3" h="211">
                <a:moveTo>
                  <a:pt x="42" y="25"/>
                </a:moveTo>
                <a:lnTo>
                  <a:pt x="41" y="31"/>
                </a:lnTo>
                <a:lnTo>
                  <a:pt x="51" y="32"/>
                </a:lnTo>
                <a:lnTo>
                  <a:pt x="49" y="38"/>
                </a:lnTo>
                <a:lnTo>
                  <a:pt x="47" y="36"/>
                </a:lnTo>
                <a:lnTo>
                  <a:pt x="45" y="36"/>
                </a:lnTo>
                <a:lnTo>
                  <a:pt x="41" y="35"/>
                </a:lnTo>
                <a:lnTo>
                  <a:pt x="41" y="44"/>
                </a:lnTo>
                <a:lnTo>
                  <a:pt x="44" y="47"/>
                </a:lnTo>
                <a:lnTo>
                  <a:pt x="57" y="51"/>
                </a:lnTo>
                <a:lnTo>
                  <a:pt x="60" y="54"/>
                </a:lnTo>
                <a:lnTo>
                  <a:pt x="61" y="57"/>
                </a:lnTo>
                <a:lnTo>
                  <a:pt x="60" y="61"/>
                </a:lnTo>
                <a:lnTo>
                  <a:pt x="61" y="64"/>
                </a:lnTo>
                <a:lnTo>
                  <a:pt x="66" y="61"/>
                </a:lnTo>
                <a:lnTo>
                  <a:pt x="74" y="56"/>
                </a:lnTo>
                <a:lnTo>
                  <a:pt x="76" y="60"/>
                </a:lnTo>
                <a:lnTo>
                  <a:pt x="79" y="60"/>
                </a:lnTo>
                <a:lnTo>
                  <a:pt x="79" y="58"/>
                </a:lnTo>
                <a:lnTo>
                  <a:pt x="82" y="56"/>
                </a:lnTo>
                <a:lnTo>
                  <a:pt x="83" y="57"/>
                </a:lnTo>
                <a:lnTo>
                  <a:pt x="82" y="64"/>
                </a:lnTo>
                <a:lnTo>
                  <a:pt x="86" y="61"/>
                </a:lnTo>
                <a:lnTo>
                  <a:pt x="86" y="63"/>
                </a:lnTo>
                <a:lnTo>
                  <a:pt x="85" y="67"/>
                </a:lnTo>
                <a:lnTo>
                  <a:pt x="88" y="69"/>
                </a:lnTo>
                <a:lnTo>
                  <a:pt x="90" y="66"/>
                </a:lnTo>
                <a:lnTo>
                  <a:pt x="93" y="66"/>
                </a:lnTo>
                <a:lnTo>
                  <a:pt x="95" y="67"/>
                </a:lnTo>
                <a:lnTo>
                  <a:pt x="95" y="70"/>
                </a:lnTo>
                <a:lnTo>
                  <a:pt x="88" y="72"/>
                </a:lnTo>
                <a:lnTo>
                  <a:pt x="86" y="75"/>
                </a:lnTo>
                <a:lnTo>
                  <a:pt x="86" y="76"/>
                </a:lnTo>
                <a:lnTo>
                  <a:pt x="92" y="76"/>
                </a:lnTo>
                <a:lnTo>
                  <a:pt x="95" y="75"/>
                </a:lnTo>
                <a:lnTo>
                  <a:pt x="96" y="75"/>
                </a:lnTo>
                <a:lnTo>
                  <a:pt x="95" y="77"/>
                </a:lnTo>
                <a:lnTo>
                  <a:pt x="101" y="79"/>
                </a:lnTo>
                <a:lnTo>
                  <a:pt x="105" y="82"/>
                </a:lnTo>
                <a:lnTo>
                  <a:pt x="107" y="80"/>
                </a:lnTo>
                <a:lnTo>
                  <a:pt x="110" y="80"/>
                </a:lnTo>
                <a:lnTo>
                  <a:pt x="112" y="83"/>
                </a:lnTo>
                <a:lnTo>
                  <a:pt x="118" y="86"/>
                </a:lnTo>
                <a:lnTo>
                  <a:pt x="123" y="88"/>
                </a:lnTo>
                <a:lnTo>
                  <a:pt x="127" y="89"/>
                </a:lnTo>
                <a:lnTo>
                  <a:pt x="130" y="94"/>
                </a:lnTo>
                <a:lnTo>
                  <a:pt x="134" y="95"/>
                </a:lnTo>
                <a:lnTo>
                  <a:pt x="139" y="94"/>
                </a:lnTo>
                <a:lnTo>
                  <a:pt x="142" y="91"/>
                </a:lnTo>
                <a:lnTo>
                  <a:pt x="143" y="82"/>
                </a:lnTo>
                <a:lnTo>
                  <a:pt x="145" y="79"/>
                </a:lnTo>
                <a:lnTo>
                  <a:pt x="146" y="83"/>
                </a:lnTo>
                <a:lnTo>
                  <a:pt x="149" y="88"/>
                </a:lnTo>
                <a:lnTo>
                  <a:pt x="154" y="91"/>
                </a:lnTo>
                <a:lnTo>
                  <a:pt x="158" y="92"/>
                </a:lnTo>
                <a:lnTo>
                  <a:pt x="161" y="101"/>
                </a:lnTo>
                <a:lnTo>
                  <a:pt x="168" y="101"/>
                </a:lnTo>
                <a:lnTo>
                  <a:pt x="174" y="98"/>
                </a:lnTo>
                <a:lnTo>
                  <a:pt x="174" y="95"/>
                </a:lnTo>
                <a:lnTo>
                  <a:pt x="170" y="92"/>
                </a:lnTo>
                <a:lnTo>
                  <a:pt x="170" y="91"/>
                </a:lnTo>
                <a:lnTo>
                  <a:pt x="173" y="88"/>
                </a:lnTo>
                <a:lnTo>
                  <a:pt x="173" y="86"/>
                </a:lnTo>
                <a:lnTo>
                  <a:pt x="171" y="83"/>
                </a:lnTo>
                <a:lnTo>
                  <a:pt x="171" y="80"/>
                </a:lnTo>
                <a:lnTo>
                  <a:pt x="174" y="80"/>
                </a:lnTo>
                <a:lnTo>
                  <a:pt x="175" y="83"/>
                </a:lnTo>
                <a:lnTo>
                  <a:pt x="178" y="80"/>
                </a:lnTo>
                <a:lnTo>
                  <a:pt x="181" y="83"/>
                </a:lnTo>
                <a:lnTo>
                  <a:pt x="186" y="85"/>
                </a:lnTo>
                <a:lnTo>
                  <a:pt x="190" y="85"/>
                </a:lnTo>
                <a:lnTo>
                  <a:pt x="193" y="86"/>
                </a:lnTo>
                <a:lnTo>
                  <a:pt x="195" y="91"/>
                </a:lnTo>
                <a:lnTo>
                  <a:pt x="195" y="97"/>
                </a:lnTo>
                <a:lnTo>
                  <a:pt x="196" y="98"/>
                </a:lnTo>
                <a:lnTo>
                  <a:pt x="200" y="99"/>
                </a:lnTo>
                <a:lnTo>
                  <a:pt x="199" y="105"/>
                </a:lnTo>
                <a:lnTo>
                  <a:pt x="195" y="116"/>
                </a:lnTo>
                <a:lnTo>
                  <a:pt x="197" y="117"/>
                </a:lnTo>
                <a:lnTo>
                  <a:pt x="205" y="119"/>
                </a:lnTo>
                <a:lnTo>
                  <a:pt x="209" y="120"/>
                </a:lnTo>
                <a:lnTo>
                  <a:pt x="215" y="124"/>
                </a:lnTo>
                <a:lnTo>
                  <a:pt x="219" y="129"/>
                </a:lnTo>
                <a:lnTo>
                  <a:pt x="224" y="138"/>
                </a:lnTo>
                <a:lnTo>
                  <a:pt x="228" y="141"/>
                </a:lnTo>
                <a:lnTo>
                  <a:pt x="231" y="141"/>
                </a:lnTo>
                <a:lnTo>
                  <a:pt x="233" y="139"/>
                </a:lnTo>
                <a:lnTo>
                  <a:pt x="237" y="143"/>
                </a:lnTo>
                <a:lnTo>
                  <a:pt x="239" y="146"/>
                </a:lnTo>
                <a:lnTo>
                  <a:pt x="239" y="151"/>
                </a:lnTo>
                <a:lnTo>
                  <a:pt x="239" y="154"/>
                </a:lnTo>
                <a:lnTo>
                  <a:pt x="240" y="155"/>
                </a:lnTo>
                <a:lnTo>
                  <a:pt x="243" y="157"/>
                </a:lnTo>
                <a:lnTo>
                  <a:pt x="243" y="158"/>
                </a:lnTo>
                <a:lnTo>
                  <a:pt x="241" y="161"/>
                </a:lnTo>
                <a:lnTo>
                  <a:pt x="236" y="165"/>
                </a:lnTo>
                <a:lnTo>
                  <a:pt x="231" y="170"/>
                </a:lnTo>
                <a:lnTo>
                  <a:pt x="228" y="174"/>
                </a:lnTo>
                <a:lnTo>
                  <a:pt x="224" y="184"/>
                </a:lnTo>
                <a:lnTo>
                  <a:pt x="222" y="186"/>
                </a:lnTo>
                <a:lnTo>
                  <a:pt x="222" y="189"/>
                </a:lnTo>
                <a:lnTo>
                  <a:pt x="222" y="193"/>
                </a:lnTo>
                <a:lnTo>
                  <a:pt x="221" y="198"/>
                </a:lnTo>
                <a:lnTo>
                  <a:pt x="219" y="201"/>
                </a:lnTo>
                <a:lnTo>
                  <a:pt x="217" y="201"/>
                </a:lnTo>
                <a:lnTo>
                  <a:pt x="215" y="202"/>
                </a:lnTo>
                <a:lnTo>
                  <a:pt x="215" y="206"/>
                </a:lnTo>
                <a:lnTo>
                  <a:pt x="217" y="211"/>
                </a:lnTo>
                <a:lnTo>
                  <a:pt x="214" y="209"/>
                </a:lnTo>
                <a:lnTo>
                  <a:pt x="209" y="206"/>
                </a:lnTo>
                <a:lnTo>
                  <a:pt x="203" y="204"/>
                </a:lnTo>
                <a:lnTo>
                  <a:pt x="199" y="202"/>
                </a:lnTo>
                <a:lnTo>
                  <a:pt x="196" y="201"/>
                </a:lnTo>
                <a:lnTo>
                  <a:pt x="193" y="199"/>
                </a:lnTo>
                <a:lnTo>
                  <a:pt x="192" y="199"/>
                </a:lnTo>
                <a:lnTo>
                  <a:pt x="190" y="199"/>
                </a:lnTo>
                <a:lnTo>
                  <a:pt x="187" y="198"/>
                </a:lnTo>
                <a:lnTo>
                  <a:pt x="186" y="198"/>
                </a:lnTo>
                <a:lnTo>
                  <a:pt x="181" y="196"/>
                </a:lnTo>
                <a:lnTo>
                  <a:pt x="174" y="192"/>
                </a:lnTo>
                <a:lnTo>
                  <a:pt x="165" y="192"/>
                </a:lnTo>
                <a:lnTo>
                  <a:pt x="161" y="189"/>
                </a:lnTo>
                <a:lnTo>
                  <a:pt x="158" y="189"/>
                </a:lnTo>
                <a:lnTo>
                  <a:pt x="155" y="189"/>
                </a:lnTo>
                <a:lnTo>
                  <a:pt x="151" y="190"/>
                </a:lnTo>
                <a:lnTo>
                  <a:pt x="146" y="190"/>
                </a:lnTo>
                <a:lnTo>
                  <a:pt x="145" y="189"/>
                </a:lnTo>
                <a:lnTo>
                  <a:pt x="140" y="186"/>
                </a:lnTo>
                <a:lnTo>
                  <a:pt x="136" y="182"/>
                </a:lnTo>
                <a:lnTo>
                  <a:pt x="134" y="180"/>
                </a:lnTo>
                <a:lnTo>
                  <a:pt x="132" y="179"/>
                </a:lnTo>
                <a:lnTo>
                  <a:pt x="129" y="176"/>
                </a:lnTo>
                <a:lnTo>
                  <a:pt x="127" y="173"/>
                </a:lnTo>
                <a:lnTo>
                  <a:pt x="123" y="170"/>
                </a:lnTo>
                <a:lnTo>
                  <a:pt x="118" y="168"/>
                </a:lnTo>
                <a:lnTo>
                  <a:pt x="114" y="167"/>
                </a:lnTo>
                <a:lnTo>
                  <a:pt x="111" y="168"/>
                </a:lnTo>
                <a:lnTo>
                  <a:pt x="107" y="168"/>
                </a:lnTo>
                <a:lnTo>
                  <a:pt x="105" y="168"/>
                </a:lnTo>
                <a:lnTo>
                  <a:pt x="104" y="168"/>
                </a:lnTo>
                <a:lnTo>
                  <a:pt x="99" y="167"/>
                </a:lnTo>
                <a:lnTo>
                  <a:pt x="98" y="165"/>
                </a:lnTo>
                <a:lnTo>
                  <a:pt x="96" y="164"/>
                </a:lnTo>
                <a:lnTo>
                  <a:pt x="95" y="161"/>
                </a:lnTo>
                <a:lnTo>
                  <a:pt x="93" y="158"/>
                </a:lnTo>
                <a:lnTo>
                  <a:pt x="92" y="157"/>
                </a:lnTo>
                <a:lnTo>
                  <a:pt x="90" y="152"/>
                </a:lnTo>
                <a:lnTo>
                  <a:pt x="88" y="149"/>
                </a:lnTo>
                <a:lnTo>
                  <a:pt x="86" y="148"/>
                </a:lnTo>
                <a:lnTo>
                  <a:pt x="82" y="146"/>
                </a:lnTo>
                <a:lnTo>
                  <a:pt x="82" y="143"/>
                </a:lnTo>
                <a:lnTo>
                  <a:pt x="82" y="141"/>
                </a:lnTo>
                <a:lnTo>
                  <a:pt x="80" y="138"/>
                </a:lnTo>
                <a:lnTo>
                  <a:pt x="79" y="136"/>
                </a:lnTo>
                <a:lnTo>
                  <a:pt x="79" y="135"/>
                </a:lnTo>
                <a:lnTo>
                  <a:pt x="79" y="133"/>
                </a:lnTo>
                <a:lnTo>
                  <a:pt x="79" y="130"/>
                </a:lnTo>
                <a:lnTo>
                  <a:pt x="79" y="129"/>
                </a:lnTo>
                <a:lnTo>
                  <a:pt x="77" y="127"/>
                </a:lnTo>
                <a:lnTo>
                  <a:pt x="74" y="126"/>
                </a:lnTo>
                <a:lnTo>
                  <a:pt x="73" y="123"/>
                </a:lnTo>
                <a:lnTo>
                  <a:pt x="71" y="120"/>
                </a:lnTo>
                <a:lnTo>
                  <a:pt x="70" y="119"/>
                </a:lnTo>
                <a:lnTo>
                  <a:pt x="66" y="114"/>
                </a:lnTo>
                <a:lnTo>
                  <a:pt x="60" y="108"/>
                </a:lnTo>
                <a:lnTo>
                  <a:pt x="58" y="107"/>
                </a:lnTo>
                <a:lnTo>
                  <a:pt x="55" y="105"/>
                </a:lnTo>
                <a:lnTo>
                  <a:pt x="55" y="104"/>
                </a:lnTo>
                <a:lnTo>
                  <a:pt x="57" y="104"/>
                </a:lnTo>
                <a:lnTo>
                  <a:pt x="58" y="102"/>
                </a:lnTo>
                <a:lnTo>
                  <a:pt x="61" y="104"/>
                </a:lnTo>
                <a:lnTo>
                  <a:pt x="64" y="102"/>
                </a:lnTo>
                <a:lnTo>
                  <a:pt x="64" y="101"/>
                </a:lnTo>
                <a:lnTo>
                  <a:pt x="63" y="98"/>
                </a:lnTo>
                <a:lnTo>
                  <a:pt x="61" y="95"/>
                </a:lnTo>
                <a:lnTo>
                  <a:pt x="58" y="92"/>
                </a:lnTo>
                <a:lnTo>
                  <a:pt x="54" y="91"/>
                </a:lnTo>
                <a:lnTo>
                  <a:pt x="52" y="91"/>
                </a:lnTo>
                <a:lnTo>
                  <a:pt x="49" y="92"/>
                </a:lnTo>
                <a:lnTo>
                  <a:pt x="49" y="95"/>
                </a:lnTo>
                <a:lnTo>
                  <a:pt x="51" y="97"/>
                </a:lnTo>
                <a:lnTo>
                  <a:pt x="51" y="99"/>
                </a:lnTo>
                <a:lnTo>
                  <a:pt x="51" y="101"/>
                </a:lnTo>
                <a:lnTo>
                  <a:pt x="49" y="101"/>
                </a:lnTo>
                <a:lnTo>
                  <a:pt x="48" y="99"/>
                </a:lnTo>
                <a:lnTo>
                  <a:pt x="47" y="99"/>
                </a:lnTo>
                <a:lnTo>
                  <a:pt x="45" y="99"/>
                </a:lnTo>
                <a:lnTo>
                  <a:pt x="44" y="98"/>
                </a:lnTo>
                <a:lnTo>
                  <a:pt x="42" y="98"/>
                </a:lnTo>
                <a:lnTo>
                  <a:pt x="41" y="98"/>
                </a:lnTo>
                <a:lnTo>
                  <a:pt x="38" y="97"/>
                </a:lnTo>
                <a:lnTo>
                  <a:pt x="38" y="95"/>
                </a:lnTo>
                <a:lnTo>
                  <a:pt x="36" y="94"/>
                </a:lnTo>
                <a:lnTo>
                  <a:pt x="35" y="94"/>
                </a:lnTo>
                <a:lnTo>
                  <a:pt x="32" y="92"/>
                </a:lnTo>
                <a:lnTo>
                  <a:pt x="30" y="88"/>
                </a:lnTo>
                <a:lnTo>
                  <a:pt x="25" y="83"/>
                </a:lnTo>
                <a:lnTo>
                  <a:pt x="20" y="79"/>
                </a:lnTo>
                <a:lnTo>
                  <a:pt x="19" y="75"/>
                </a:lnTo>
                <a:lnTo>
                  <a:pt x="17" y="73"/>
                </a:lnTo>
                <a:lnTo>
                  <a:pt x="16" y="72"/>
                </a:lnTo>
                <a:lnTo>
                  <a:pt x="16" y="70"/>
                </a:lnTo>
                <a:lnTo>
                  <a:pt x="16" y="66"/>
                </a:lnTo>
                <a:lnTo>
                  <a:pt x="17" y="66"/>
                </a:lnTo>
                <a:lnTo>
                  <a:pt x="19" y="64"/>
                </a:lnTo>
                <a:lnTo>
                  <a:pt x="20" y="63"/>
                </a:lnTo>
                <a:lnTo>
                  <a:pt x="23" y="63"/>
                </a:lnTo>
                <a:lnTo>
                  <a:pt x="23" y="61"/>
                </a:lnTo>
                <a:lnTo>
                  <a:pt x="22" y="58"/>
                </a:lnTo>
                <a:lnTo>
                  <a:pt x="19" y="56"/>
                </a:lnTo>
                <a:lnTo>
                  <a:pt x="10" y="48"/>
                </a:lnTo>
                <a:lnTo>
                  <a:pt x="1" y="39"/>
                </a:lnTo>
                <a:lnTo>
                  <a:pt x="0" y="36"/>
                </a:lnTo>
                <a:lnTo>
                  <a:pt x="7" y="28"/>
                </a:lnTo>
                <a:lnTo>
                  <a:pt x="3" y="20"/>
                </a:lnTo>
                <a:lnTo>
                  <a:pt x="5" y="16"/>
                </a:lnTo>
                <a:lnTo>
                  <a:pt x="8" y="6"/>
                </a:lnTo>
                <a:lnTo>
                  <a:pt x="11" y="0"/>
                </a:lnTo>
                <a:lnTo>
                  <a:pt x="23" y="12"/>
                </a:lnTo>
                <a:lnTo>
                  <a:pt x="23" y="17"/>
                </a:lnTo>
                <a:lnTo>
                  <a:pt x="26" y="20"/>
                </a:lnTo>
                <a:lnTo>
                  <a:pt x="29" y="19"/>
                </a:lnTo>
                <a:lnTo>
                  <a:pt x="35" y="22"/>
                </a:lnTo>
                <a:lnTo>
                  <a:pt x="42" y="2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1" name="Freeform 277"/>
          <p:cNvSpPr>
            <a:spLocks/>
          </p:cNvSpPr>
          <p:nvPr/>
        </p:nvSpPr>
        <p:spPr bwMode="auto">
          <a:xfrm rot="21334256">
            <a:off x="18895857" y="3220558"/>
            <a:ext cx="926179" cy="541129"/>
          </a:xfrm>
          <a:custGeom>
            <a:avLst/>
            <a:gdLst>
              <a:gd name="T0" fmla="*/ 2147483647 w 225"/>
              <a:gd name="T1" fmla="*/ 2147483647 h 198"/>
              <a:gd name="T2" fmla="*/ 2147483647 w 225"/>
              <a:gd name="T3" fmla="*/ 2147483647 h 198"/>
              <a:gd name="T4" fmla="*/ 2147483647 w 225"/>
              <a:gd name="T5" fmla="*/ 2147483647 h 198"/>
              <a:gd name="T6" fmla="*/ 2147483647 w 225"/>
              <a:gd name="T7" fmla="*/ 2147483647 h 198"/>
              <a:gd name="T8" fmla="*/ 2147483647 w 225"/>
              <a:gd name="T9" fmla="*/ 2147483647 h 198"/>
              <a:gd name="T10" fmla="*/ 2147483647 w 225"/>
              <a:gd name="T11" fmla="*/ 2147483647 h 198"/>
              <a:gd name="T12" fmla="*/ 2147483647 w 225"/>
              <a:gd name="T13" fmla="*/ 2147483647 h 198"/>
              <a:gd name="T14" fmla="*/ 2147483647 w 225"/>
              <a:gd name="T15" fmla="*/ 2147483647 h 198"/>
              <a:gd name="T16" fmla="*/ 2147483647 w 225"/>
              <a:gd name="T17" fmla="*/ 2147483647 h 198"/>
              <a:gd name="T18" fmla="*/ 2147483647 w 225"/>
              <a:gd name="T19" fmla="*/ 2147483647 h 198"/>
              <a:gd name="T20" fmla="*/ 2147483647 w 225"/>
              <a:gd name="T21" fmla="*/ 2147483647 h 198"/>
              <a:gd name="T22" fmla="*/ 2147483647 w 225"/>
              <a:gd name="T23" fmla="*/ 2147483647 h 198"/>
              <a:gd name="T24" fmla="*/ 2147483647 w 225"/>
              <a:gd name="T25" fmla="*/ 2147483647 h 198"/>
              <a:gd name="T26" fmla="*/ 2147483647 w 225"/>
              <a:gd name="T27" fmla="*/ 2147483647 h 198"/>
              <a:gd name="T28" fmla="*/ 2147483647 w 225"/>
              <a:gd name="T29" fmla="*/ 2147483647 h 198"/>
              <a:gd name="T30" fmla="*/ 2147483647 w 225"/>
              <a:gd name="T31" fmla="*/ 2147483647 h 198"/>
              <a:gd name="T32" fmla="*/ 2147483647 w 225"/>
              <a:gd name="T33" fmla="*/ 2147483647 h 198"/>
              <a:gd name="T34" fmla="*/ 2147483647 w 225"/>
              <a:gd name="T35" fmla="*/ 2147483647 h 198"/>
              <a:gd name="T36" fmla="*/ 2147483647 w 225"/>
              <a:gd name="T37" fmla="*/ 2147483647 h 198"/>
              <a:gd name="T38" fmla="*/ 2147483647 w 225"/>
              <a:gd name="T39" fmla="*/ 2147483647 h 198"/>
              <a:gd name="T40" fmla="*/ 2147483647 w 225"/>
              <a:gd name="T41" fmla="*/ 2147483647 h 198"/>
              <a:gd name="T42" fmla="*/ 2147483647 w 225"/>
              <a:gd name="T43" fmla="*/ 2147483647 h 198"/>
              <a:gd name="T44" fmla="*/ 2147483647 w 225"/>
              <a:gd name="T45" fmla="*/ 2147483647 h 198"/>
              <a:gd name="T46" fmla="*/ 2147483647 w 225"/>
              <a:gd name="T47" fmla="*/ 2147483647 h 198"/>
              <a:gd name="T48" fmla="*/ 2147483647 w 225"/>
              <a:gd name="T49" fmla="*/ 2147483647 h 198"/>
              <a:gd name="T50" fmla="*/ 2147483647 w 225"/>
              <a:gd name="T51" fmla="*/ 2147483647 h 198"/>
              <a:gd name="T52" fmla="*/ 2147483647 w 225"/>
              <a:gd name="T53" fmla="*/ 2147483647 h 198"/>
              <a:gd name="T54" fmla="*/ 2147483647 w 225"/>
              <a:gd name="T55" fmla="*/ 2147483647 h 198"/>
              <a:gd name="T56" fmla="*/ 2147483647 w 225"/>
              <a:gd name="T57" fmla="*/ 2147483647 h 198"/>
              <a:gd name="T58" fmla="*/ 2147483647 w 225"/>
              <a:gd name="T59" fmla="*/ 2147483647 h 198"/>
              <a:gd name="T60" fmla="*/ 2147483647 w 225"/>
              <a:gd name="T61" fmla="*/ 2147483647 h 198"/>
              <a:gd name="T62" fmla="*/ 2147483647 w 225"/>
              <a:gd name="T63" fmla="*/ 2147483647 h 198"/>
              <a:gd name="T64" fmla="*/ 2147483647 w 225"/>
              <a:gd name="T65" fmla="*/ 2147483647 h 198"/>
              <a:gd name="T66" fmla="*/ 2147483647 w 225"/>
              <a:gd name="T67" fmla="*/ 2147483647 h 198"/>
              <a:gd name="T68" fmla="*/ 2147483647 w 225"/>
              <a:gd name="T69" fmla="*/ 2147483647 h 198"/>
              <a:gd name="T70" fmla="*/ 2147483647 w 225"/>
              <a:gd name="T71" fmla="*/ 2147483647 h 198"/>
              <a:gd name="T72" fmla="*/ 2147483647 w 225"/>
              <a:gd name="T73" fmla="*/ 2147483647 h 198"/>
              <a:gd name="T74" fmla="*/ 2147483647 w 225"/>
              <a:gd name="T75" fmla="*/ 2147483647 h 198"/>
              <a:gd name="T76" fmla="*/ 2147483647 w 225"/>
              <a:gd name="T77" fmla="*/ 2147483647 h 198"/>
              <a:gd name="T78" fmla="*/ 2147483647 w 225"/>
              <a:gd name="T79" fmla="*/ 2147483647 h 198"/>
              <a:gd name="T80" fmla="*/ 2147483647 w 225"/>
              <a:gd name="T81" fmla="*/ 2147483647 h 198"/>
              <a:gd name="T82" fmla="*/ 2147483647 w 225"/>
              <a:gd name="T83" fmla="*/ 2147483647 h 198"/>
              <a:gd name="T84" fmla="*/ 2147483647 w 225"/>
              <a:gd name="T85" fmla="*/ 2147483647 h 198"/>
              <a:gd name="T86" fmla="*/ 2147483647 w 225"/>
              <a:gd name="T87" fmla="*/ 2147483647 h 198"/>
              <a:gd name="T88" fmla="*/ 2147483647 w 225"/>
              <a:gd name="T89" fmla="*/ 2147483647 h 198"/>
              <a:gd name="T90" fmla="*/ 2147483647 w 225"/>
              <a:gd name="T91" fmla="*/ 2147483647 h 198"/>
              <a:gd name="T92" fmla="*/ 2147483647 w 225"/>
              <a:gd name="T93" fmla="*/ 2147483647 h 198"/>
              <a:gd name="T94" fmla="*/ 2147483647 w 225"/>
              <a:gd name="T95" fmla="*/ 2147483647 h 1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25"/>
              <a:gd name="T145" fmla="*/ 0 h 198"/>
              <a:gd name="T146" fmla="*/ 225 w 225"/>
              <a:gd name="T147" fmla="*/ 198 h 19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25" h="198">
                <a:moveTo>
                  <a:pt x="82" y="13"/>
                </a:moveTo>
                <a:lnTo>
                  <a:pt x="83" y="11"/>
                </a:lnTo>
                <a:lnTo>
                  <a:pt x="85" y="9"/>
                </a:lnTo>
                <a:lnTo>
                  <a:pt x="87" y="9"/>
                </a:lnTo>
                <a:lnTo>
                  <a:pt x="93" y="10"/>
                </a:lnTo>
                <a:lnTo>
                  <a:pt x="95" y="10"/>
                </a:lnTo>
                <a:lnTo>
                  <a:pt x="98" y="10"/>
                </a:lnTo>
                <a:lnTo>
                  <a:pt x="101" y="9"/>
                </a:lnTo>
                <a:lnTo>
                  <a:pt x="117" y="17"/>
                </a:lnTo>
                <a:lnTo>
                  <a:pt x="121" y="17"/>
                </a:lnTo>
                <a:lnTo>
                  <a:pt x="126" y="17"/>
                </a:lnTo>
                <a:lnTo>
                  <a:pt x="131" y="17"/>
                </a:lnTo>
                <a:lnTo>
                  <a:pt x="139" y="17"/>
                </a:lnTo>
                <a:lnTo>
                  <a:pt x="143" y="19"/>
                </a:lnTo>
                <a:lnTo>
                  <a:pt x="149" y="20"/>
                </a:lnTo>
                <a:lnTo>
                  <a:pt x="153" y="23"/>
                </a:lnTo>
                <a:lnTo>
                  <a:pt x="156" y="25"/>
                </a:lnTo>
                <a:lnTo>
                  <a:pt x="159" y="25"/>
                </a:lnTo>
                <a:lnTo>
                  <a:pt x="165" y="23"/>
                </a:lnTo>
                <a:lnTo>
                  <a:pt x="171" y="23"/>
                </a:lnTo>
                <a:lnTo>
                  <a:pt x="175" y="23"/>
                </a:lnTo>
                <a:lnTo>
                  <a:pt x="178" y="23"/>
                </a:lnTo>
                <a:lnTo>
                  <a:pt x="180" y="23"/>
                </a:lnTo>
                <a:lnTo>
                  <a:pt x="183" y="28"/>
                </a:lnTo>
                <a:lnTo>
                  <a:pt x="187" y="28"/>
                </a:lnTo>
                <a:lnTo>
                  <a:pt x="190" y="29"/>
                </a:lnTo>
                <a:lnTo>
                  <a:pt x="193" y="26"/>
                </a:lnTo>
                <a:lnTo>
                  <a:pt x="194" y="25"/>
                </a:lnTo>
                <a:lnTo>
                  <a:pt x="200" y="26"/>
                </a:lnTo>
                <a:lnTo>
                  <a:pt x="203" y="28"/>
                </a:lnTo>
                <a:lnTo>
                  <a:pt x="202" y="39"/>
                </a:lnTo>
                <a:lnTo>
                  <a:pt x="206" y="42"/>
                </a:lnTo>
                <a:lnTo>
                  <a:pt x="209" y="42"/>
                </a:lnTo>
                <a:lnTo>
                  <a:pt x="219" y="50"/>
                </a:lnTo>
                <a:lnTo>
                  <a:pt x="225" y="42"/>
                </a:lnTo>
                <a:lnTo>
                  <a:pt x="225" y="45"/>
                </a:lnTo>
                <a:lnTo>
                  <a:pt x="225" y="48"/>
                </a:lnTo>
                <a:lnTo>
                  <a:pt x="224" y="53"/>
                </a:lnTo>
                <a:lnTo>
                  <a:pt x="222" y="58"/>
                </a:lnTo>
                <a:lnTo>
                  <a:pt x="203" y="77"/>
                </a:lnTo>
                <a:lnTo>
                  <a:pt x="206" y="79"/>
                </a:lnTo>
                <a:lnTo>
                  <a:pt x="193" y="92"/>
                </a:lnTo>
                <a:lnTo>
                  <a:pt x="194" y="94"/>
                </a:lnTo>
                <a:lnTo>
                  <a:pt x="193" y="95"/>
                </a:lnTo>
                <a:lnTo>
                  <a:pt x="187" y="95"/>
                </a:lnTo>
                <a:lnTo>
                  <a:pt x="175" y="116"/>
                </a:lnTo>
                <a:lnTo>
                  <a:pt x="171" y="120"/>
                </a:lnTo>
                <a:lnTo>
                  <a:pt x="162" y="123"/>
                </a:lnTo>
                <a:lnTo>
                  <a:pt x="146" y="133"/>
                </a:lnTo>
                <a:lnTo>
                  <a:pt x="145" y="136"/>
                </a:lnTo>
                <a:lnTo>
                  <a:pt x="136" y="139"/>
                </a:lnTo>
                <a:lnTo>
                  <a:pt x="136" y="142"/>
                </a:lnTo>
                <a:lnTo>
                  <a:pt x="145" y="145"/>
                </a:lnTo>
                <a:lnTo>
                  <a:pt x="150" y="148"/>
                </a:lnTo>
                <a:lnTo>
                  <a:pt x="155" y="151"/>
                </a:lnTo>
                <a:lnTo>
                  <a:pt x="164" y="159"/>
                </a:lnTo>
                <a:lnTo>
                  <a:pt x="164" y="162"/>
                </a:lnTo>
                <a:lnTo>
                  <a:pt x="161" y="164"/>
                </a:lnTo>
                <a:lnTo>
                  <a:pt x="156" y="164"/>
                </a:lnTo>
                <a:lnTo>
                  <a:pt x="155" y="173"/>
                </a:lnTo>
                <a:lnTo>
                  <a:pt x="148" y="173"/>
                </a:lnTo>
                <a:lnTo>
                  <a:pt x="142" y="174"/>
                </a:lnTo>
                <a:lnTo>
                  <a:pt x="136" y="180"/>
                </a:lnTo>
                <a:lnTo>
                  <a:pt x="109" y="177"/>
                </a:lnTo>
                <a:lnTo>
                  <a:pt x="108" y="181"/>
                </a:lnTo>
                <a:lnTo>
                  <a:pt x="92" y="176"/>
                </a:lnTo>
                <a:lnTo>
                  <a:pt x="85" y="174"/>
                </a:lnTo>
                <a:lnTo>
                  <a:pt x="76" y="168"/>
                </a:lnTo>
                <a:lnTo>
                  <a:pt x="68" y="171"/>
                </a:lnTo>
                <a:lnTo>
                  <a:pt x="65" y="170"/>
                </a:lnTo>
                <a:lnTo>
                  <a:pt x="63" y="170"/>
                </a:lnTo>
                <a:lnTo>
                  <a:pt x="58" y="171"/>
                </a:lnTo>
                <a:lnTo>
                  <a:pt x="55" y="177"/>
                </a:lnTo>
                <a:lnTo>
                  <a:pt x="51" y="180"/>
                </a:lnTo>
                <a:lnTo>
                  <a:pt x="52" y="186"/>
                </a:lnTo>
                <a:lnTo>
                  <a:pt x="48" y="192"/>
                </a:lnTo>
                <a:lnTo>
                  <a:pt x="39" y="198"/>
                </a:lnTo>
                <a:lnTo>
                  <a:pt x="38" y="196"/>
                </a:lnTo>
                <a:lnTo>
                  <a:pt x="41" y="192"/>
                </a:lnTo>
                <a:lnTo>
                  <a:pt x="41" y="189"/>
                </a:lnTo>
                <a:lnTo>
                  <a:pt x="39" y="186"/>
                </a:lnTo>
                <a:lnTo>
                  <a:pt x="35" y="184"/>
                </a:lnTo>
                <a:lnTo>
                  <a:pt x="32" y="186"/>
                </a:lnTo>
                <a:lnTo>
                  <a:pt x="30" y="186"/>
                </a:lnTo>
                <a:lnTo>
                  <a:pt x="30" y="189"/>
                </a:lnTo>
                <a:lnTo>
                  <a:pt x="26" y="190"/>
                </a:lnTo>
                <a:lnTo>
                  <a:pt x="8" y="180"/>
                </a:lnTo>
                <a:lnTo>
                  <a:pt x="7" y="179"/>
                </a:lnTo>
                <a:lnTo>
                  <a:pt x="7" y="177"/>
                </a:lnTo>
                <a:lnTo>
                  <a:pt x="10" y="177"/>
                </a:lnTo>
                <a:lnTo>
                  <a:pt x="20" y="177"/>
                </a:lnTo>
                <a:lnTo>
                  <a:pt x="22" y="176"/>
                </a:lnTo>
                <a:lnTo>
                  <a:pt x="22" y="173"/>
                </a:lnTo>
                <a:lnTo>
                  <a:pt x="22" y="171"/>
                </a:lnTo>
                <a:lnTo>
                  <a:pt x="26" y="174"/>
                </a:lnTo>
                <a:lnTo>
                  <a:pt x="27" y="170"/>
                </a:lnTo>
                <a:lnTo>
                  <a:pt x="17" y="152"/>
                </a:lnTo>
                <a:lnTo>
                  <a:pt x="14" y="148"/>
                </a:lnTo>
                <a:lnTo>
                  <a:pt x="11" y="146"/>
                </a:lnTo>
                <a:lnTo>
                  <a:pt x="8" y="145"/>
                </a:lnTo>
                <a:lnTo>
                  <a:pt x="2" y="146"/>
                </a:lnTo>
                <a:lnTo>
                  <a:pt x="1" y="145"/>
                </a:lnTo>
                <a:lnTo>
                  <a:pt x="0" y="142"/>
                </a:lnTo>
                <a:lnTo>
                  <a:pt x="2" y="138"/>
                </a:lnTo>
                <a:lnTo>
                  <a:pt x="2" y="132"/>
                </a:lnTo>
                <a:lnTo>
                  <a:pt x="7" y="133"/>
                </a:lnTo>
                <a:lnTo>
                  <a:pt x="11" y="127"/>
                </a:lnTo>
                <a:lnTo>
                  <a:pt x="16" y="127"/>
                </a:lnTo>
                <a:lnTo>
                  <a:pt x="17" y="126"/>
                </a:lnTo>
                <a:lnTo>
                  <a:pt x="19" y="120"/>
                </a:lnTo>
                <a:lnTo>
                  <a:pt x="17" y="116"/>
                </a:lnTo>
                <a:lnTo>
                  <a:pt x="16" y="111"/>
                </a:lnTo>
                <a:lnTo>
                  <a:pt x="16" y="110"/>
                </a:lnTo>
                <a:lnTo>
                  <a:pt x="19" y="108"/>
                </a:lnTo>
                <a:lnTo>
                  <a:pt x="22" y="110"/>
                </a:lnTo>
                <a:lnTo>
                  <a:pt x="22" y="108"/>
                </a:lnTo>
                <a:lnTo>
                  <a:pt x="26" y="101"/>
                </a:lnTo>
                <a:lnTo>
                  <a:pt x="27" y="96"/>
                </a:lnTo>
                <a:lnTo>
                  <a:pt x="30" y="94"/>
                </a:lnTo>
                <a:lnTo>
                  <a:pt x="36" y="86"/>
                </a:lnTo>
                <a:lnTo>
                  <a:pt x="36" y="83"/>
                </a:lnTo>
                <a:lnTo>
                  <a:pt x="38" y="82"/>
                </a:lnTo>
                <a:lnTo>
                  <a:pt x="41" y="82"/>
                </a:lnTo>
                <a:lnTo>
                  <a:pt x="49" y="91"/>
                </a:lnTo>
                <a:lnTo>
                  <a:pt x="51" y="86"/>
                </a:lnTo>
                <a:lnTo>
                  <a:pt x="60" y="83"/>
                </a:lnTo>
                <a:lnTo>
                  <a:pt x="49" y="77"/>
                </a:lnTo>
                <a:lnTo>
                  <a:pt x="49" y="74"/>
                </a:lnTo>
                <a:lnTo>
                  <a:pt x="43" y="72"/>
                </a:lnTo>
                <a:lnTo>
                  <a:pt x="46" y="69"/>
                </a:lnTo>
                <a:lnTo>
                  <a:pt x="51" y="60"/>
                </a:lnTo>
                <a:lnTo>
                  <a:pt x="42" y="45"/>
                </a:lnTo>
                <a:lnTo>
                  <a:pt x="43" y="38"/>
                </a:lnTo>
                <a:lnTo>
                  <a:pt x="41" y="33"/>
                </a:lnTo>
                <a:lnTo>
                  <a:pt x="45" y="0"/>
                </a:lnTo>
                <a:lnTo>
                  <a:pt x="49" y="1"/>
                </a:lnTo>
                <a:lnTo>
                  <a:pt x="52" y="3"/>
                </a:lnTo>
                <a:lnTo>
                  <a:pt x="58" y="7"/>
                </a:lnTo>
                <a:lnTo>
                  <a:pt x="63" y="10"/>
                </a:lnTo>
                <a:lnTo>
                  <a:pt x="67" y="11"/>
                </a:lnTo>
                <a:lnTo>
                  <a:pt x="73" y="13"/>
                </a:lnTo>
                <a:lnTo>
                  <a:pt x="76" y="14"/>
                </a:lnTo>
                <a:lnTo>
                  <a:pt x="80" y="14"/>
                </a:lnTo>
                <a:lnTo>
                  <a:pt x="82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82" name="Freeform 278"/>
          <p:cNvSpPr>
            <a:spLocks/>
          </p:cNvSpPr>
          <p:nvPr/>
        </p:nvSpPr>
        <p:spPr bwMode="auto">
          <a:xfrm rot="21334256">
            <a:off x="17112791" y="3051623"/>
            <a:ext cx="561209" cy="421958"/>
          </a:xfrm>
          <a:custGeom>
            <a:avLst/>
            <a:gdLst>
              <a:gd name="T0" fmla="*/ 2147483647 w 136"/>
              <a:gd name="T1" fmla="*/ 2147483647 h 155"/>
              <a:gd name="T2" fmla="*/ 2147483647 w 136"/>
              <a:gd name="T3" fmla="*/ 2147483647 h 155"/>
              <a:gd name="T4" fmla="*/ 2147483647 w 136"/>
              <a:gd name="T5" fmla="*/ 2147483647 h 155"/>
              <a:gd name="T6" fmla="*/ 2147483647 w 136"/>
              <a:gd name="T7" fmla="*/ 2147483647 h 155"/>
              <a:gd name="T8" fmla="*/ 2147483647 w 136"/>
              <a:gd name="T9" fmla="*/ 2147483647 h 155"/>
              <a:gd name="T10" fmla="*/ 2147483647 w 136"/>
              <a:gd name="T11" fmla="*/ 2147483647 h 155"/>
              <a:gd name="T12" fmla="*/ 2147483647 w 136"/>
              <a:gd name="T13" fmla="*/ 2147483647 h 155"/>
              <a:gd name="T14" fmla="*/ 2147483647 w 136"/>
              <a:gd name="T15" fmla="*/ 2147483647 h 155"/>
              <a:gd name="T16" fmla="*/ 2147483647 w 136"/>
              <a:gd name="T17" fmla="*/ 2147483647 h 155"/>
              <a:gd name="T18" fmla="*/ 2147483647 w 136"/>
              <a:gd name="T19" fmla="*/ 2147483647 h 155"/>
              <a:gd name="T20" fmla="*/ 2147483647 w 136"/>
              <a:gd name="T21" fmla="*/ 2147483647 h 155"/>
              <a:gd name="T22" fmla="*/ 2147483647 w 136"/>
              <a:gd name="T23" fmla="*/ 2147483647 h 155"/>
              <a:gd name="T24" fmla="*/ 2147483647 w 136"/>
              <a:gd name="T25" fmla="*/ 2147483647 h 155"/>
              <a:gd name="T26" fmla="*/ 2147483647 w 136"/>
              <a:gd name="T27" fmla="*/ 2147483647 h 155"/>
              <a:gd name="T28" fmla="*/ 2147483647 w 136"/>
              <a:gd name="T29" fmla="*/ 2147483647 h 155"/>
              <a:gd name="T30" fmla="*/ 2147483647 w 136"/>
              <a:gd name="T31" fmla="*/ 2147483647 h 155"/>
              <a:gd name="T32" fmla="*/ 2147483647 w 136"/>
              <a:gd name="T33" fmla="*/ 2147483647 h 155"/>
              <a:gd name="T34" fmla="*/ 2147483647 w 136"/>
              <a:gd name="T35" fmla="*/ 2147483647 h 155"/>
              <a:gd name="T36" fmla="*/ 2147483647 w 136"/>
              <a:gd name="T37" fmla="*/ 2147483647 h 155"/>
              <a:gd name="T38" fmla="*/ 2147483647 w 136"/>
              <a:gd name="T39" fmla="*/ 2147483647 h 155"/>
              <a:gd name="T40" fmla="*/ 2147483647 w 136"/>
              <a:gd name="T41" fmla="*/ 2147483647 h 155"/>
              <a:gd name="T42" fmla="*/ 0 w 136"/>
              <a:gd name="T43" fmla="*/ 2147483647 h 155"/>
              <a:gd name="T44" fmla="*/ 2147483647 w 136"/>
              <a:gd name="T45" fmla="*/ 2147483647 h 155"/>
              <a:gd name="T46" fmla="*/ 2147483647 w 136"/>
              <a:gd name="T47" fmla="*/ 2147483647 h 155"/>
              <a:gd name="T48" fmla="*/ 2147483647 w 136"/>
              <a:gd name="T49" fmla="*/ 2147483647 h 155"/>
              <a:gd name="T50" fmla="*/ 2147483647 w 136"/>
              <a:gd name="T51" fmla="*/ 2147483647 h 155"/>
              <a:gd name="T52" fmla="*/ 2147483647 w 136"/>
              <a:gd name="T53" fmla="*/ 2147483647 h 155"/>
              <a:gd name="T54" fmla="*/ 2147483647 w 136"/>
              <a:gd name="T55" fmla="*/ 2147483647 h 155"/>
              <a:gd name="T56" fmla="*/ 2147483647 w 136"/>
              <a:gd name="T57" fmla="*/ 2147483647 h 155"/>
              <a:gd name="T58" fmla="*/ 2147483647 w 136"/>
              <a:gd name="T59" fmla="*/ 2147483647 h 155"/>
              <a:gd name="T60" fmla="*/ 2147483647 w 136"/>
              <a:gd name="T61" fmla="*/ 2147483647 h 155"/>
              <a:gd name="T62" fmla="*/ 2147483647 w 136"/>
              <a:gd name="T63" fmla="*/ 2147483647 h 155"/>
              <a:gd name="T64" fmla="*/ 2147483647 w 136"/>
              <a:gd name="T65" fmla="*/ 2147483647 h 155"/>
              <a:gd name="T66" fmla="*/ 2147483647 w 136"/>
              <a:gd name="T67" fmla="*/ 0 h 155"/>
              <a:gd name="T68" fmla="*/ 2147483647 w 136"/>
              <a:gd name="T69" fmla="*/ 2147483647 h 155"/>
              <a:gd name="T70" fmla="*/ 2147483647 w 136"/>
              <a:gd name="T71" fmla="*/ 2147483647 h 155"/>
              <a:gd name="T72" fmla="*/ 2147483647 w 136"/>
              <a:gd name="T73" fmla="*/ 2147483647 h 155"/>
              <a:gd name="T74" fmla="*/ 2147483647 w 136"/>
              <a:gd name="T75" fmla="*/ 2147483647 h 155"/>
              <a:gd name="T76" fmla="*/ 2147483647 w 136"/>
              <a:gd name="T77" fmla="*/ 2147483647 h 155"/>
              <a:gd name="T78" fmla="*/ 2147483647 w 136"/>
              <a:gd name="T79" fmla="*/ 2147483647 h 155"/>
              <a:gd name="T80" fmla="*/ 2147483647 w 136"/>
              <a:gd name="T81" fmla="*/ 2147483647 h 155"/>
              <a:gd name="T82" fmla="*/ 2147483647 w 136"/>
              <a:gd name="T83" fmla="*/ 2147483647 h 155"/>
              <a:gd name="T84" fmla="*/ 2147483647 w 136"/>
              <a:gd name="T85" fmla="*/ 2147483647 h 155"/>
              <a:gd name="T86" fmla="*/ 2147483647 w 136"/>
              <a:gd name="T87" fmla="*/ 2147483647 h 155"/>
              <a:gd name="T88" fmla="*/ 2147483647 w 136"/>
              <a:gd name="T89" fmla="*/ 2147483647 h 155"/>
              <a:gd name="T90" fmla="*/ 2147483647 w 136"/>
              <a:gd name="T91" fmla="*/ 2147483647 h 155"/>
              <a:gd name="T92" fmla="*/ 2147483647 w 136"/>
              <a:gd name="T93" fmla="*/ 2147483647 h 155"/>
              <a:gd name="T94" fmla="*/ 2147483647 w 136"/>
              <a:gd name="T95" fmla="*/ 2147483647 h 155"/>
              <a:gd name="T96" fmla="*/ 2147483647 w 136"/>
              <a:gd name="T97" fmla="*/ 2147483647 h 1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6"/>
              <a:gd name="T148" fmla="*/ 0 h 155"/>
              <a:gd name="T149" fmla="*/ 136 w 136"/>
              <a:gd name="T150" fmla="*/ 155 h 1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6" h="155">
                <a:moveTo>
                  <a:pt x="131" y="104"/>
                </a:moveTo>
                <a:lnTo>
                  <a:pt x="128" y="114"/>
                </a:lnTo>
                <a:lnTo>
                  <a:pt x="126" y="118"/>
                </a:lnTo>
                <a:lnTo>
                  <a:pt x="130" y="126"/>
                </a:lnTo>
                <a:lnTo>
                  <a:pt x="123" y="134"/>
                </a:lnTo>
                <a:lnTo>
                  <a:pt x="121" y="130"/>
                </a:lnTo>
                <a:lnTo>
                  <a:pt x="117" y="126"/>
                </a:lnTo>
                <a:lnTo>
                  <a:pt x="114" y="124"/>
                </a:lnTo>
                <a:lnTo>
                  <a:pt x="111" y="123"/>
                </a:lnTo>
                <a:lnTo>
                  <a:pt x="108" y="123"/>
                </a:lnTo>
                <a:lnTo>
                  <a:pt x="106" y="123"/>
                </a:lnTo>
                <a:lnTo>
                  <a:pt x="105" y="123"/>
                </a:lnTo>
                <a:lnTo>
                  <a:pt x="104" y="124"/>
                </a:lnTo>
                <a:lnTo>
                  <a:pt x="104" y="126"/>
                </a:lnTo>
                <a:lnTo>
                  <a:pt x="105" y="130"/>
                </a:lnTo>
                <a:lnTo>
                  <a:pt x="106" y="133"/>
                </a:lnTo>
                <a:lnTo>
                  <a:pt x="106" y="136"/>
                </a:lnTo>
                <a:lnTo>
                  <a:pt x="106" y="139"/>
                </a:lnTo>
                <a:lnTo>
                  <a:pt x="109" y="142"/>
                </a:lnTo>
                <a:lnTo>
                  <a:pt x="112" y="143"/>
                </a:lnTo>
                <a:lnTo>
                  <a:pt x="111" y="145"/>
                </a:lnTo>
                <a:lnTo>
                  <a:pt x="109" y="146"/>
                </a:lnTo>
                <a:lnTo>
                  <a:pt x="111" y="143"/>
                </a:lnTo>
                <a:lnTo>
                  <a:pt x="109" y="143"/>
                </a:lnTo>
                <a:lnTo>
                  <a:pt x="108" y="143"/>
                </a:lnTo>
                <a:lnTo>
                  <a:pt x="108" y="146"/>
                </a:lnTo>
                <a:lnTo>
                  <a:pt x="108" y="148"/>
                </a:lnTo>
                <a:lnTo>
                  <a:pt x="106" y="151"/>
                </a:lnTo>
                <a:lnTo>
                  <a:pt x="102" y="152"/>
                </a:lnTo>
                <a:lnTo>
                  <a:pt x="99" y="154"/>
                </a:lnTo>
                <a:lnTo>
                  <a:pt x="98" y="154"/>
                </a:lnTo>
                <a:lnTo>
                  <a:pt x="92" y="154"/>
                </a:lnTo>
                <a:lnTo>
                  <a:pt x="89" y="155"/>
                </a:lnTo>
                <a:lnTo>
                  <a:pt x="82" y="154"/>
                </a:lnTo>
                <a:lnTo>
                  <a:pt x="74" y="151"/>
                </a:lnTo>
                <a:lnTo>
                  <a:pt x="68" y="148"/>
                </a:lnTo>
                <a:lnTo>
                  <a:pt x="61" y="145"/>
                </a:lnTo>
                <a:lnTo>
                  <a:pt x="57" y="145"/>
                </a:lnTo>
                <a:lnTo>
                  <a:pt x="55" y="145"/>
                </a:lnTo>
                <a:lnTo>
                  <a:pt x="52" y="145"/>
                </a:lnTo>
                <a:lnTo>
                  <a:pt x="51" y="145"/>
                </a:lnTo>
                <a:lnTo>
                  <a:pt x="49" y="143"/>
                </a:lnTo>
                <a:lnTo>
                  <a:pt x="43" y="142"/>
                </a:lnTo>
                <a:lnTo>
                  <a:pt x="42" y="142"/>
                </a:lnTo>
                <a:lnTo>
                  <a:pt x="41" y="140"/>
                </a:lnTo>
                <a:lnTo>
                  <a:pt x="39" y="140"/>
                </a:lnTo>
                <a:lnTo>
                  <a:pt x="38" y="139"/>
                </a:lnTo>
                <a:lnTo>
                  <a:pt x="36" y="139"/>
                </a:lnTo>
                <a:lnTo>
                  <a:pt x="33" y="137"/>
                </a:lnTo>
                <a:lnTo>
                  <a:pt x="30" y="136"/>
                </a:lnTo>
                <a:lnTo>
                  <a:pt x="27" y="134"/>
                </a:lnTo>
                <a:lnTo>
                  <a:pt x="24" y="132"/>
                </a:lnTo>
                <a:lnTo>
                  <a:pt x="19" y="130"/>
                </a:lnTo>
                <a:lnTo>
                  <a:pt x="16" y="129"/>
                </a:lnTo>
                <a:lnTo>
                  <a:pt x="14" y="127"/>
                </a:lnTo>
                <a:lnTo>
                  <a:pt x="13" y="126"/>
                </a:lnTo>
                <a:lnTo>
                  <a:pt x="11" y="124"/>
                </a:lnTo>
                <a:lnTo>
                  <a:pt x="10" y="124"/>
                </a:lnTo>
                <a:lnTo>
                  <a:pt x="8" y="123"/>
                </a:lnTo>
                <a:lnTo>
                  <a:pt x="5" y="121"/>
                </a:lnTo>
                <a:lnTo>
                  <a:pt x="4" y="120"/>
                </a:lnTo>
                <a:lnTo>
                  <a:pt x="2" y="118"/>
                </a:lnTo>
                <a:lnTo>
                  <a:pt x="1" y="115"/>
                </a:lnTo>
                <a:lnTo>
                  <a:pt x="0" y="114"/>
                </a:lnTo>
                <a:lnTo>
                  <a:pt x="8" y="104"/>
                </a:lnTo>
                <a:lnTo>
                  <a:pt x="11" y="104"/>
                </a:lnTo>
                <a:lnTo>
                  <a:pt x="11" y="107"/>
                </a:lnTo>
                <a:lnTo>
                  <a:pt x="11" y="111"/>
                </a:lnTo>
                <a:lnTo>
                  <a:pt x="14" y="111"/>
                </a:lnTo>
                <a:lnTo>
                  <a:pt x="16" y="107"/>
                </a:lnTo>
                <a:lnTo>
                  <a:pt x="20" y="102"/>
                </a:lnTo>
                <a:lnTo>
                  <a:pt x="21" y="95"/>
                </a:lnTo>
                <a:lnTo>
                  <a:pt x="23" y="96"/>
                </a:lnTo>
                <a:lnTo>
                  <a:pt x="24" y="93"/>
                </a:lnTo>
                <a:lnTo>
                  <a:pt x="11" y="85"/>
                </a:lnTo>
                <a:lnTo>
                  <a:pt x="7" y="83"/>
                </a:lnTo>
                <a:lnTo>
                  <a:pt x="7" y="80"/>
                </a:lnTo>
                <a:lnTo>
                  <a:pt x="1" y="77"/>
                </a:lnTo>
                <a:lnTo>
                  <a:pt x="1" y="76"/>
                </a:lnTo>
                <a:lnTo>
                  <a:pt x="8" y="77"/>
                </a:lnTo>
                <a:lnTo>
                  <a:pt x="10" y="71"/>
                </a:lnTo>
                <a:lnTo>
                  <a:pt x="14" y="73"/>
                </a:lnTo>
                <a:lnTo>
                  <a:pt x="17" y="48"/>
                </a:lnTo>
                <a:lnTo>
                  <a:pt x="30" y="51"/>
                </a:lnTo>
                <a:lnTo>
                  <a:pt x="32" y="48"/>
                </a:lnTo>
                <a:lnTo>
                  <a:pt x="30" y="45"/>
                </a:lnTo>
                <a:lnTo>
                  <a:pt x="32" y="41"/>
                </a:lnTo>
                <a:lnTo>
                  <a:pt x="26" y="36"/>
                </a:lnTo>
                <a:lnTo>
                  <a:pt x="33" y="14"/>
                </a:lnTo>
                <a:lnTo>
                  <a:pt x="39" y="16"/>
                </a:lnTo>
                <a:lnTo>
                  <a:pt x="43" y="11"/>
                </a:lnTo>
                <a:lnTo>
                  <a:pt x="48" y="16"/>
                </a:lnTo>
                <a:lnTo>
                  <a:pt x="51" y="19"/>
                </a:lnTo>
                <a:lnTo>
                  <a:pt x="61" y="19"/>
                </a:lnTo>
                <a:lnTo>
                  <a:pt x="63" y="17"/>
                </a:lnTo>
                <a:lnTo>
                  <a:pt x="55" y="14"/>
                </a:lnTo>
                <a:lnTo>
                  <a:pt x="57" y="11"/>
                </a:lnTo>
                <a:lnTo>
                  <a:pt x="51" y="4"/>
                </a:lnTo>
                <a:lnTo>
                  <a:pt x="49" y="1"/>
                </a:lnTo>
                <a:lnTo>
                  <a:pt x="49" y="0"/>
                </a:lnTo>
                <a:lnTo>
                  <a:pt x="54" y="0"/>
                </a:lnTo>
                <a:lnTo>
                  <a:pt x="61" y="8"/>
                </a:lnTo>
                <a:lnTo>
                  <a:pt x="64" y="8"/>
                </a:lnTo>
                <a:lnTo>
                  <a:pt x="61" y="3"/>
                </a:lnTo>
                <a:lnTo>
                  <a:pt x="65" y="1"/>
                </a:lnTo>
                <a:lnTo>
                  <a:pt x="77" y="4"/>
                </a:lnTo>
                <a:lnTo>
                  <a:pt x="67" y="16"/>
                </a:lnTo>
                <a:lnTo>
                  <a:pt x="68" y="20"/>
                </a:lnTo>
                <a:lnTo>
                  <a:pt x="68" y="23"/>
                </a:lnTo>
                <a:lnTo>
                  <a:pt x="71" y="25"/>
                </a:lnTo>
                <a:lnTo>
                  <a:pt x="74" y="29"/>
                </a:lnTo>
                <a:lnTo>
                  <a:pt x="76" y="36"/>
                </a:lnTo>
                <a:lnTo>
                  <a:pt x="80" y="36"/>
                </a:lnTo>
                <a:lnTo>
                  <a:pt x="82" y="38"/>
                </a:lnTo>
                <a:lnTo>
                  <a:pt x="85" y="36"/>
                </a:lnTo>
                <a:lnTo>
                  <a:pt x="86" y="36"/>
                </a:lnTo>
                <a:lnTo>
                  <a:pt x="89" y="42"/>
                </a:lnTo>
                <a:lnTo>
                  <a:pt x="90" y="45"/>
                </a:lnTo>
                <a:lnTo>
                  <a:pt x="99" y="47"/>
                </a:lnTo>
                <a:lnTo>
                  <a:pt x="99" y="48"/>
                </a:lnTo>
                <a:lnTo>
                  <a:pt x="90" y="49"/>
                </a:lnTo>
                <a:lnTo>
                  <a:pt x="87" y="51"/>
                </a:lnTo>
                <a:lnTo>
                  <a:pt x="86" y="52"/>
                </a:lnTo>
                <a:lnTo>
                  <a:pt x="90" y="57"/>
                </a:lnTo>
                <a:lnTo>
                  <a:pt x="96" y="57"/>
                </a:lnTo>
                <a:lnTo>
                  <a:pt x="104" y="54"/>
                </a:lnTo>
                <a:lnTo>
                  <a:pt x="108" y="54"/>
                </a:lnTo>
                <a:lnTo>
                  <a:pt x="109" y="57"/>
                </a:lnTo>
                <a:lnTo>
                  <a:pt x="111" y="58"/>
                </a:lnTo>
                <a:lnTo>
                  <a:pt x="111" y="61"/>
                </a:lnTo>
                <a:lnTo>
                  <a:pt x="115" y="64"/>
                </a:lnTo>
                <a:lnTo>
                  <a:pt x="112" y="70"/>
                </a:lnTo>
                <a:lnTo>
                  <a:pt x="109" y="69"/>
                </a:lnTo>
                <a:lnTo>
                  <a:pt x="106" y="74"/>
                </a:lnTo>
                <a:lnTo>
                  <a:pt x="114" y="74"/>
                </a:lnTo>
                <a:lnTo>
                  <a:pt x="114" y="76"/>
                </a:lnTo>
                <a:lnTo>
                  <a:pt x="124" y="77"/>
                </a:lnTo>
                <a:lnTo>
                  <a:pt x="124" y="82"/>
                </a:lnTo>
                <a:lnTo>
                  <a:pt x="128" y="83"/>
                </a:lnTo>
                <a:lnTo>
                  <a:pt x="131" y="80"/>
                </a:lnTo>
                <a:lnTo>
                  <a:pt x="136" y="82"/>
                </a:lnTo>
                <a:lnTo>
                  <a:pt x="128" y="88"/>
                </a:lnTo>
                <a:lnTo>
                  <a:pt x="131" y="92"/>
                </a:lnTo>
                <a:lnTo>
                  <a:pt x="128" y="104"/>
                </a:lnTo>
                <a:lnTo>
                  <a:pt x="131" y="10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3" name="Freeform 280"/>
          <p:cNvSpPr>
            <a:spLocks/>
          </p:cNvSpPr>
          <p:nvPr/>
        </p:nvSpPr>
        <p:spPr bwMode="auto">
          <a:xfrm rot="21334256">
            <a:off x="20172303" y="2389650"/>
            <a:ext cx="586886" cy="476679"/>
          </a:xfrm>
          <a:custGeom>
            <a:avLst/>
            <a:gdLst>
              <a:gd name="T0" fmla="*/ 2147483647 w 142"/>
              <a:gd name="T1" fmla="*/ 2147483647 h 175"/>
              <a:gd name="T2" fmla="*/ 2147483647 w 142"/>
              <a:gd name="T3" fmla="*/ 2147483647 h 175"/>
              <a:gd name="T4" fmla="*/ 2147483647 w 142"/>
              <a:gd name="T5" fmla="*/ 2147483647 h 175"/>
              <a:gd name="T6" fmla="*/ 2147483647 w 142"/>
              <a:gd name="T7" fmla="*/ 2147483647 h 175"/>
              <a:gd name="T8" fmla="*/ 2147483647 w 142"/>
              <a:gd name="T9" fmla="*/ 2147483647 h 175"/>
              <a:gd name="T10" fmla="*/ 2147483647 w 142"/>
              <a:gd name="T11" fmla="*/ 2147483647 h 175"/>
              <a:gd name="T12" fmla="*/ 2147483647 w 142"/>
              <a:gd name="T13" fmla="*/ 2147483647 h 175"/>
              <a:gd name="T14" fmla="*/ 2147483647 w 142"/>
              <a:gd name="T15" fmla="*/ 2147483647 h 175"/>
              <a:gd name="T16" fmla="*/ 2147483647 w 142"/>
              <a:gd name="T17" fmla="*/ 2147483647 h 175"/>
              <a:gd name="T18" fmla="*/ 2147483647 w 142"/>
              <a:gd name="T19" fmla="*/ 2147483647 h 175"/>
              <a:gd name="T20" fmla="*/ 2147483647 w 142"/>
              <a:gd name="T21" fmla="*/ 2147483647 h 175"/>
              <a:gd name="T22" fmla="*/ 2147483647 w 142"/>
              <a:gd name="T23" fmla="*/ 2147483647 h 175"/>
              <a:gd name="T24" fmla="*/ 2147483647 w 142"/>
              <a:gd name="T25" fmla="*/ 2147483647 h 175"/>
              <a:gd name="T26" fmla="*/ 2147483647 w 142"/>
              <a:gd name="T27" fmla="*/ 2147483647 h 175"/>
              <a:gd name="T28" fmla="*/ 2147483647 w 142"/>
              <a:gd name="T29" fmla="*/ 2147483647 h 175"/>
              <a:gd name="T30" fmla="*/ 2147483647 w 142"/>
              <a:gd name="T31" fmla="*/ 2147483647 h 175"/>
              <a:gd name="T32" fmla="*/ 2147483647 w 142"/>
              <a:gd name="T33" fmla="*/ 2147483647 h 175"/>
              <a:gd name="T34" fmla="*/ 2147483647 w 142"/>
              <a:gd name="T35" fmla="*/ 2147483647 h 175"/>
              <a:gd name="T36" fmla="*/ 2147483647 w 142"/>
              <a:gd name="T37" fmla="*/ 2147483647 h 175"/>
              <a:gd name="T38" fmla="*/ 2147483647 w 142"/>
              <a:gd name="T39" fmla="*/ 2147483647 h 175"/>
              <a:gd name="T40" fmla="*/ 2147483647 w 142"/>
              <a:gd name="T41" fmla="*/ 2147483647 h 175"/>
              <a:gd name="T42" fmla="*/ 2147483647 w 142"/>
              <a:gd name="T43" fmla="*/ 2147483647 h 175"/>
              <a:gd name="T44" fmla="*/ 2147483647 w 142"/>
              <a:gd name="T45" fmla="*/ 2147483647 h 175"/>
              <a:gd name="T46" fmla="*/ 2147483647 w 142"/>
              <a:gd name="T47" fmla="*/ 2147483647 h 175"/>
              <a:gd name="T48" fmla="*/ 2147483647 w 142"/>
              <a:gd name="T49" fmla="*/ 2147483647 h 175"/>
              <a:gd name="T50" fmla="*/ 2147483647 w 142"/>
              <a:gd name="T51" fmla="*/ 2147483647 h 175"/>
              <a:gd name="T52" fmla="*/ 2147483647 w 142"/>
              <a:gd name="T53" fmla="*/ 2147483647 h 175"/>
              <a:gd name="T54" fmla="*/ 2147483647 w 142"/>
              <a:gd name="T55" fmla="*/ 2147483647 h 175"/>
              <a:gd name="T56" fmla="*/ 2147483647 w 142"/>
              <a:gd name="T57" fmla="*/ 2147483647 h 175"/>
              <a:gd name="T58" fmla="*/ 2147483647 w 142"/>
              <a:gd name="T59" fmla="*/ 2147483647 h 175"/>
              <a:gd name="T60" fmla="*/ 2147483647 w 142"/>
              <a:gd name="T61" fmla="*/ 2147483647 h 175"/>
              <a:gd name="T62" fmla="*/ 2147483647 w 142"/>
              <a:gd name="T63" fmla="*/ 2147483647 h 175"/>
              <a:gd name="T64" fmla="*/ 2147483647 w 142"/>
              <a:gd name="T65" fmla="*/ 2147483647 h 175"/>
              <a:gd name="T66" fmla="*/ 2147483647 w 142"/>
              <a:gd name="T67" fmla="*/ 2147483647 h 175"/>
              <a:gd name="T68" fmla="*/ 2147483647 w 142"/>
              <a:gd name="T69" fmla="*/ 2147483647 h 175"/>
              <a:gd name="T70" fmla="*/ 2147483647 w 142"/>
              <a:gd name="T71" fmla="*/ 2147483647 h 175"/>
              <a:gd name="T72" fmla="*/ 2147483647 w 142"/>
              <a:gd name="T73" fmla="*/ 2147483647 h 175"/>
              <a:gd name="T74" fmla="*/ 2147483647 w 142"/>
              <a:gd name="T75" fmla="*/ 2147483647 h 175"/>
              <a:gd name="T76" fmla="*/ 2147483647 w 142"/>
              <a:gd name="T77" fmla="*/ 2147483647 h 175"/>
              <a:gd name="T78" fmla="*/ 2147483647 w 142"/>
              <a:gd name="T79" fmla="*/ 2147483647 h 175"/>
              <a:gd name="T80" fmla="*/ 2147483647 w 142"/>
              <a:gd name="T81" fmla="*/ 2147483647 h 175"/>
              <a:gd name="T82" fmla="*/ 2147483647 w 142"/>
              <a:gd name="T83" fmla="*/ 2147483647 h 175"/>
              <a:gd name="T84" fmla="*/ 2147483647 w 142"/>
              <a:gd name="T85" fmla="*/ 2147483647 h 175"/>
              <a:gd name="T86" fmla="*/ 2147483647 w 142"/>
              <a:gd name="T87" fmla="*/ 2147483647 h 175"/>
              <a:gd name="T88" fmla="*/ 2147483647 w 142"/>
              <a:gd name="T89" fmla="*/ 2147483647 h 175"/>
              <a:gd name="T90" fmla="*/ 2147483647 w 142"/>
              <a:gd name="T91" fmla="*/ 2147483647 h 175"/>
              <a:gd name="T92" fmla="*/ 2147483647 w 142"/>
              <a:gd name="T93" fmla="*/ 2147483647 h 175"/>
              <a:gd name="T94" fmla="*/ 2147483647 w 142"/>
              <a:gd name="T95" fmla="*/ 2147483647 h 175"/>
              <a:gd name="T96" fmla="*/ 2147483647 w 142"/>
              <a:gd name="T97" fmla="*/ 2147483647 h 175"/>
              <a:gd name="T98" fmla="*/ 2147483647 w 142"/>
              <a:gd name="T99" fmla="*/ 2147483647 h 175"/>
              <a:gd name="T100" fmla="*/ 2147483647 w 142"/>
              <a:gd name="T101" fmla="*/ 2147483647 h 175"/>
              <a:gd name="T102" fmla="*/ 0 w 142"/>
              <a:gd name="T103" fmla="*/ 2147483647 h 175"/>
              <a:gd name="T104" fmla="*/ 2147483647 w 142"/>
              <a:gd name="T105" fmla="*/ 2147483647 h 175"/>
              <a:gd name="T106" fmla="*/ 2147483647 w 142"/>
              <a:gd name="T107" fmla="*/ 2147483647 h 175"/>
              <a:gd name="T108" fmla="*/ 2147483647 w 142"/>
              <a:gd name="T109" fmla="*/ 2147483647 h 175"/>
              <a:gd name="T110" fmla="*/ 2147483647 w 142"/>
              <a:gd name="T111" fmla="*/ 2147483647 h 175"/>
              <a:gd name="T112" fmla="*/ 2147483647 w 142"/>
              <a:gd name="T113" fmla="*/ 2147483647 h 175"/>
              <a:gd name="T114" fmla="*/ 2147483647 w 142"/>
              <a:gd name="T115" fmla="*/ 2147483647 h 1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2"/>
              <a:gd name="T175" fmla="*/ 0 h 175"/>
              <a:gd name="T176" fmla="*/ 142 w 142"/>
              <a:gd name="T177" fmla="*/ 175 h 17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2" h="175">
                <a:moveTo>
                  <a:pt x="92" y="1"/>
                </a:moveTo>
                <a:lnTo>
                  <a:pt x="91" y="29"/>
                </a:lnTo>
                <a:lnTo>
                  <a:pt x="100" y="30"/>
                </a:lnTo>
                <a:lnTo>
                  <a:pt x="100" y="27"/>
                </a:lnTo>
                <a:lnTo>
                  <a:pt x="107" y="27"/>
                </a:lnTo>
                <a:lnTo>
                  <a:pt x="134" y="29"/>
                </a:lnTo>
                <a:lnTo>
                  <a:pt x="134" y="36"/>
                </a:lnTo>
                <a:lnTo>
                  <a:pt x="128" y="36"/>
                </a:lnTo>
                <a:lnTo>
                  <a:pt x="126" y="44"/>
                </a:lnTo>
                <a:lnTo>
                  <a:pt x="126" y="46"/>
                </a:lnTo>
                <a:lnTo>
                  <a:pt x="122" y="46"/>
                </a:lnTo>
                <a:lnTo>
                  <a:pt x="117" y="45"/>
                </a:lnTo>
                <a:lnTo>
                  <a:pt x="117" y="54"/>
                </a:lnTo>
                <a:lnTo>
                  <a:pt x="112" y="51"/>
                </a:lnTo>
                <a:lnTo>
                  <a:pt x="112" y="58"/>
                </a:lnTo>
                <a:lnTo>
                  <a:pt x="113" y="58"/>
                </a:lnTo>
                <a:lnTo>
                  <a:pt x="110" y="85"/>
                </a:lnTo>
                <a:lnTo>
                  <a:pt x="114" y="85"/>
                </a:lnTo>
                <a:lnTo>
                  <a:pt x="114" y="95"/>
                </a:lnTo>
                <a:lnTo>
                  <a:pt x="114" y="99"/>
                </a:lnTo>
                <a:lnTo>
                  <a:pt x="110" y="99"/>
                </a:lnTo>
                <a:lnTo>
                  <a:pt x="109" y="99"/>
                </a:lnTo>
                <a:lnTo>
                  <a:pt x="107" y="101"/>
                </a:lnTo>
                <a:lnTo>
                  <a:pt x="104" y="105"/>
                </a:lnTo>
                <a:lnTo>
                  <a:pt x="106" y="107"/>
                </a:lnTo>
                <a:lnTo>
                  <a:pt x="107" y="105"/>
                </a:lnTo>
                <a:lnTo>
                  <a:pt x="109" y="107"/>
                </a:lnTo>
                <a:lnTo>
                  <a:pt x="107" y="107"/>
                </a:lnTo>
                <a:lnTo>
                  <a:pt x="104" y="107"/>
                </a:lnTo>
                <a:lnTo>
                  <a:pt x="103" y="107"/>
                </a:lnTo>
                <a:lnTo>
                  <a:pt x="101" y="107"/>
                </a:lnTo>
                <a:lnTo>
                  <a:pt x="98" y="108"/>
                </a:lnTo>
                <a:lnTo>
                  <a:pt x="97" y="107"/>
                </a:lnTo>
                <a:lnTo>
                  <a:pt x="95" y="105"/>
                </a:lnTo>
                <a:lnTo>
                  <a:pt x="94" y="107"/>
                </a:lnTo>
                <a:lnTo>
                  <a:pt x="92" y="107"/>
                </a:lnTo>
                <a:lnTo>
                  <a:pt x="91" y="107"/>
                </a:lnTo>
                <a:lnTo>
                  <a:pt x="92" y="104"/>
                </a:lnTo>
                <a:lnTo>
                  <a:pt x="91" y="102"/>
                </a:lnTo>
                <a:lnTo>
                  <a:pt x="87" y="102"/>
                </a:lnTo>
                <a:lnTo>
                  <a:pt x="84" y="102"/>
                </a:lnTo>
                <a:lnTo>
                  <a:pt x="90" y="112"/>
                </a:lnTo>
                <a:lnTo>
                  <a:pt x="101" y="114"/>
                </a:lnTo>
                <a:lnTo>
                  <a:pt x="113" y="114"/>
                </a:lnTo>
                <a:lnTo>
                  <a:pt x="123" y="109"/>
                </a:lnTo>
                <a:lnTo>
                  <a:pt x="122" y="117"/>
                </a:lnTo>
                <a:lnTo>
                  <a:pt x="120" y="117"/>
                </a:lnTo>
                <a:lnTo>
                  <a:pt x="120" y="124"/>
                </a:lnTo>
                <a:lnTo>
                  <a:pt x="138" y="126"/>
                </a:lnTo>
                <a:lnTo>
                  <a:pt x="138" y="139"/>
                </a:lnTo>
                <a:lnTo>
                  <a:pt x="142" y="139"/>
                </a:lnTo>
                <a:lnTo>
                  <a:pt x="142" y="146"/>
                </a:lnTo>
                <a:lnTo>
                  <a:pt x="139" y="148"/>
                </a:lnTo>
                <a:lnTo>
                  <a:pt x="136" y="152"/>
                </a:lnTo>
                <a:lnTo>
                  <a:pt x="136" y="170"/>
                </a:lnTo>
                <a:lnTo>
                  <a:pt x="135" y="170"/>
                </a:lnTo>
                <a:lnTo>
                  <a:pt x="132" y="168"/>
                </a:lnTo>
                <a:lnTo>
                  <a:pt x="132" y="170"/>
                </a:lnTo>
                <a:lnTo>
                  <a:pt x="131" y="170"/>
                </a:lnTo>
                <a:lnTo>
                  <a:pt x="129" y="167"/>
                </a:lnTo>
                <a:lnTo>
                  <a:pt x="128" y="167"/>
                </a:lnTo>
                <a:lnTo>
                  <a:pt x="125" y="168"/>
                </a:lnTo>
                <a:lnTo>
                  <a:pt x="123" y="167"/>
                </a:lnTo>
                <a:lnTo>
                  <a:pt x="125" y="171"/>
                </a:lnTo>
                <a:lnTo>
                  <a:pt x="123" y="174"/>
                </a:lnTo>
                <a:lnTo>
                  <a:pt x="104" y="164"/>
                </a:lnTo>
                <a:lnTo>
                  <a:pt x="104" y="161"/>
                </a:lnTo>
                <a:lnTo>
                  <a:pt x="100" y="158"/>
                </a:lnTo>
                <a:lnTo>
                  <a:pt x="94" y="165"/>
                </a:lnTo>
                <a:lnTo>
                  <a:pt x="91" y="164"/>
                </a:lnTo>
                <a:lnTo>
                  <a:pt x="90" y="167"/>
                </a:lnTo>
                <a:lnTo>
                  <a:pt x="92" y="170"/>
                </a:lnTo>
                <a:lnTo>
                  <a:pt x="88" y="175"/>
                </a:lnTo>
                <a:lnTo>
                  <a:pt x="73" y="168"/>
                </a:lnTo>
                <a:lnTo>
                  <a:pt x="72" y="171"/>
                </a:lnTo>
                <a:lnTo>
                  <a:pt x="62" y="167"/>
                </a:lnTo>
                <a:lnTo>
                  <a:pt x="60" y="170"/>
                </a:lnTo>
                <a:lnTo>
                  <a:pt x="57" y="168"/>
                </a:lnTo>
                <a:lnTo>
                  <a:pt x="56" y="171"/>
                </a:lnTo>
                <a:lnTo>
                  <a:pt x="46" y="165"/>
                </a:lnTo>
                <a:lnTo>
                  <a:pt x="56" y="143"/>
                </a:lnTo>
                <a:lnTo>
                  <a:pt x="54" y="142"/>
                </a:lnTo>
                <a:lnTo>
                  <a:pt x="56" y="131"/>
                </a:lnTo>
                <a:lnTo>
                  <a:pt x="54" y="133"/>
                </a:lnTo>
                <a:lnTo>
                  <a:pt x="53" y="136"/>
                </a:lnTo>
                <a:lnTo>
                  <a:pt x="51" y="134"/>
                </a:lnTo>
                <a:lnTo>
                  <a:pt x="50" y="136"/>
                </a:lnTo>
                <a:lnTo>
                  <a:pt x="49" y="137"/>
                </a:lnTo>
                <a:lnTo>
                  <a:pt x="41" y="140"/>
                </a:lnTo>
                <a:lnTo>
                  <a:pt x="40" y="139"/>
                </a:lnTo>
                <a:lnTo>
                  <a:pt x="40" y="117"/>
                </a:lnTo>
                <a:lnTo>
                  <a:pt x="41" y="117"/>
                </a:lnTo>
                <a:lnTo>
                  <a:pt x="43" y="96"/>
                </a:lnTo>
                <a:lnTo>
                  <a:pt x="40" y="93"/>
                </a:lnTo>
                <a:lnTo>
                  <a:pt x="40" y="71"/>
                </a:lnTo>
                <a:lnTo>
                  <a:pt x="37" y="71"/>
                </a:lnTo>
                <a:lnTo>
                  <a:pt x="38" y="58"/>
                </a:lnTo>
                <a:lnTo>
                  <a:pt x="35" y="54"/>
                </a:lnTo>
                <a:lnTo>
                  <a:pt x="28" y="55"/>
                </a:lnTo>
                <a:lnTo>
                  <a:pt x="27" y="52"/>
                </a:lnTo>
                <a:lnTo>
                  <a:pt x="18" y="52"/>
                </a:lnTo>
                <a:lnTo>
                  <a:pt x="18" y="41"/>
                </a:lnTo>
                <a:lnTo>
                  <a:pt x="0" y="39"/>
                </a:lnTo>
                <a:lnTo>
                  <a:pt x="0" y="23"/>
                </a:lnTo>
                <a:lnTo>
                  <a:pt x="28" y="24"/>
                </a:lnTo>
                <a:lnTo>
                  <a:pt x="28" y="16"/>
                </a:lnTo>
                <a:lnTo>
                  <a:pt x="32" y="11"/>
                </a:lnTo>
                <a:lnTo>
                  <a:pt x="29" y="8"/>
                </a:lnTo>
                <a:lnTo>
                  <a:pt x="29" y="4"/>
                </a:lnTo>
                <a:lnTo>
                  <a:pt x="31" y="3"/>
                </a:lnTo>
                <a:lnTo>
                  <a:pt x="40" y="7"/>
                </a:lnTo>
                <a:lnTo>
                  <a:pt x="60" y="8"/>
                </a:lnTo>
                <a:lnTo>
                  <a:pt x="60" y="5"/>
                </a:lnTo>
                <a:lnTo>
                  <a:pt x="60" y="0"/>
                </a:lnTo>
                <a:lnTo>
                  <a:pt x="92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4" name="Freeform 281"/>
          <p:cNvSpPr>
            <a:spLocks noEditPoints="1"/>
          </p:cNvSpPr>
          <p:nvPr/>
        </p:nvSpPr>
        <p:spPr bwMode="auto">
          <a:xfrm rot="21334256">
            <a:off x="16054481" y="2520644"/>
            <a:ext cx="1415861" cy="451143"/>
          </a:xfrm>
          <a:custGeom>
            <a:avLst/>
            <a:gdLst>
              <a:gd name="T0" fmla="*/ 2147483647 w 344"/>
              <a:gd name="T1" fmla="*/ 2147483647 h 165"/>
              <a:gd name="T2" fmla="*/ 2147483647 w 344"/>
              <a:gd name="T3" fmla="*/ 2147483647 h 165"/>
              <a:gd name="T4" fmla="*/ 2147483647 w 344"/>
              <a:gd name="T5" fmla="*/ 2147483647 h 165"/>
              <a:gd name="T6" fmla="*/ 2147483647 w 344"/>
              <a:gd name="T7" fmla="*/ 2147483647 h 165"/>
              <a:gd name="T8" fmla="*/ 2147483647 w 344"/>
              <a:gd name="T9" fmla="*/ 2147483647 h 165"/>
              <a:gd name="T10" fmla="*/ 2147483647 w 344"/>
              <a:gd name="T11" fmla="*/ 2147483647 h 165"/>
              <a:gd name="T12" fmla="*/ 2147483647 w 344"/>
              <a:gd name="T13" fmla="*/ 2147483647 h 165"/>
              <a:gd name="T14" fmla="*/ 2147483647 w 344"/>
              <a:gd name="T15" fmla="*/ 2147483647 h 165"/>
              <a:gd name="T16" fmla="*/ 2147483647 w 344"/>
              <a:gd name="T17" fmla="*/ 2147483647 h 165"/>
              <a:gd name="T18" fmla="*/ 2147483647 w 344"/>
              <a:gd name="T19" fmla="*/ 2147483647 h 165"/>
              <a:gd name="T20" fmla="*/ 2147483647 w 344"/>
              <a:gd name="T21" fmla="*/ 2147483647 h 165"/>
              <a:gd name="T22" fmla="*/ 2147483647 w 344"/>
              <a:gd name="T23" fmla="*/ 2147483647 h 165"/>
              <a:gd name="T24" fmla="*/ 2147483647 w 344"/>
              <a:gd name="T25" fmla="*/ 2147483647 h 165"/>
              <a:gd name="T26" fmla="*/ 2147483647 w 344"/>
              <a:gd name="T27" fmla="*/ 2147483647 h 165"/>
              <a:gd name="T28" fmla="*/ 2147483647 w 344"/>
              <a:gd name="T29" fmla="*/ 2147483647 h 165"/>
              <a:gd name="T30" fmla="*/ 2147483647 w 344"/>
              <a:gd name="T31" fmla="*/ 2147483647 h 165"/>
              <a:gd name="T32" fmla="*/ 2147483647 w 344"/>
              <a:gd name="T33" fmla="*/ 2147483647 h 165"/>
              <a:gd name="T34" fmla="*/ 2147483647 w 344"/>
              <a:gd name="T35" fmla="*/ 2147483647 h 165"/>
              <a:gd name="T36" fmla="*/ 2147483647 w 344"/>
              <a:gd name="T37" fmla="*/ 2147483647 h 165"/>
              <a:gd name="T38" fmla="*/ 2147483647 w 344"/>
              <a:gd name="T39" fmla="*/ 2147483647 h 165"/>
              <a:gd name="T40" fmla="*/ 2147483647 w 344"/>
              <a:gd name="T41" fmla="*/ 2147483647 h 165"/>
              <a:gd name="T42" fmla="*/ 2147483647 w 344"/>
              <a:gd name="T43" fmla="*/ 2147483647 h 165"/>
              <a:gd name="T44" fmla="*/ 2147483647 w 344"/>
              <a:gd name="T45" fmla="*/ 2147483647 h 165"/>
              <a:gd name="T46" fmla="*/ 2147483647 w 344"/>
              <a:gd name="T47" fmla="*/ 2147483647 h 165"/>
              <a:gd name="T48" fmla="*/ 2147483647 w 344"/>
              <a:gd name="T49" fmla="*/ 2147483647 h 165"/>
              <a:gd name="T50" fmla="*/ 2147483647 w 344"/>
              <a:gd name="T51" fmla="*/ 2147483647 h 165"/>
              <a:gd name="T52" fmla="*/ 2147483647 w 344"/>
              <a:gd name="T53" fmla="*/ 2147483647 h 165"/>
              <a:gd name="T54" fmla="*/ 2147483647 w 344"/>
              <a:gd name="T55" fmla="*/ 2147483647 h 165"/>
              <a:gd name="T56" fmla="*/ 2147483647 w 344"/>
              <a:gd name="T57" fmla="*/ 2147483647 h 165"/>
              <a:gd name="T58" fmla="*/ 2147483647 w 344"/>
              <a:gd name="T59" fmla="*/ 2147483647 h 165"/>
              <a:gd name="T60" fmla="*/ 2147483647 w 344"/>
              <a:gd name="T61" fmla="*/ 2147483647 h 165"/>
              <a:gd name="T62" fmla="*/ 2147483647 w 344"/>
              <a:gd name="T63" fmla="*/ 2147483647 h 165"/>
              <a:gd name="T64" fmla="*/ 2147483647 w 344"/>
              <a:gd name="T65" fmla="*/ 2147483647 h 165"/>
              <a:gd name="T66" fmla="*/ 2147483647 w 344"/>
              <a:gd name="T67" fmla="*/ 2147483647 h 165"/>
              <a:gd name="T68" fmla="*/ 2147483647 w 344"/>
              <a:gd name="T69" fmla="*/ 2147483647 h 165"/>
              <a:gd name="T70" fmla="*/ 2147483647 w 344"/>
              <a:gd name="T71" fmla="*/ 2147483647 h 165"/>
              <a:gd name="T72" fmla="*/ 2147483647 w 344"/>
              <a:gd name="T73" fmla="*/ 2147483647 h 165"/>
              <a:gd name="T74" fmla="*/ 2147483647 w 344"/>
              <a:gd name="T75" fmla="*/ 2147483647 h 165"/>
              <a:gd name="T76" fmla="*/ 2147483647 w 344"/>
              <a:gd name="T77" fmla="*/ 2147483647 h 165"/>
              <a:gd name="T78" fmla="*/ 2147483647 w 344"/>
              <a:gd name="T79" fmla="*/ 2147483647 h 165"/>
              <a:gd name="T80" fmla="*/ 2147483647 w 344"/>
              <a:gd name="T81" fmla="*/ 2147483647 h 165"/>
              <a:gd name="T82" fmla="*/ 2147483647 w 344"/>
              <a:gd name="T83" fmla="*/ 2147483647 h 165"/>
              <a:gd name="T84" fmla="*/ 2147483647 w 344"/>
              <a:gd name="T85" fmla="*/ 2147483647 h 165"/>
              <a:gd name="T86" fmla="*/ 2147483647 w 344"/>
              <a:gd name="T87" fmla="*/ 2147483647 h 165"/>
              <a:gd name="T88" fmla="*/ 2147483647 w 344"/>
              <a:gd name="T89" fmla="*/ 2147483647 h 165"/>
              <a:gd name="T90" fmla="*/ 2147483647 w 344"/>
              <a:gd name="T91" fmla="*/ 2147483647 h 165"/>
              <a:gd name="T92" fmla="*/ 2147483647 w 344"/>
              <a:gd name="T93" fmla="*/ 2147483647 h 165"/>
              <a:gd name="T94" fmla="*/ 2147483647 w 344"/>
              <a:gd name="T95" fmla="*/ 2147483647 h 165"/>
              <a:gd name="T96" fmla="*/ 2147483647 w 344"/>
              <a:gd name="T97" fmla="*/ 2147483647 h 165"/>
              <a:gd name="T98" fmla="*/ 2147483647 w 344"/>
              <a:gd name="T99" fmla="*/ 2147483647 h 165"/>
              <a:gd name="T100" fmla="*/ 2147483647 w 344"/>
              <a:gd name="T101" fmla="*/ 2147483647 h 165"/>
              <a:gd name="T102" fmla="*/ 2147483647 w 344"/>
              <a:gd name="T103" fmla="*/ 2147483647 h 165"/>
              <a:gd name="T104" fmla="*/ 2147483647 w 344"/>
              <a:gd name="T105" fmla="*/ 2147483647 h 165"/>
              <a:gd name="T106" fmla="*/ 2147483647 w 344"/>
              <a:gd name="T107" fmla="*/ 2147483647 h 165"/>
              <a:gd name="T108" fmla="*/ 2147483647 w 344"/>
              <a:gd name="T109" fmla="*/ 2147483647 h 165"/>
              <a:gd name="T110" fmla="*/ 2147483647 w 344"/>
              <a:gd name="T111" fmla="*/ 2147483647 h 16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44"/>
              <a:gd name="T169" fmla="*/ 0 h 165"/>
              <a:gd name="T170" fmla="*/ 344 w 344"/>
              <a:gd name="T171" fmla="*/ 165 h 16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44" h="165">
                <a:moveTo>
                  <a:pt x="88" y="2"/>
                </a:moveTo>
                <a:lnTo>
                  <a:pt x="91" y="2"/>
                </a:lnTo>
                <a:lnTo>
                  <a:pt x="95" y="0"/>
                </a:lnTo>
                <a:lnTo>
                  <a:pt x="99" y="0"/>
                </a:lnTo>
                <a:lnTo>
                  <a:pt x="101" y="0"/>
                </a:lnTo>
                <a:lnTo>
                  <a:pt x="104" y="1"/>
                </a:lnTo>
                <a:lnTo>
                  <a:pt x="110" y="4"/>
                </a:lnTo>
                <a:lnTo>
                  <a:pt x="115" y="7"/>
                </a:lnTo>
                <a:lnTo>
                  <a:pt x="118" y="8"/>
                </a:lnTo>
                <a:lnTo>
                  <a:pt x="121" y="10"/>
                </a:lnTo>
                <a:lnTo>
                  <a:pt x="123" y="11"/>
                </a:lnTo>
                <a:lnTo>
                  <a:pt x="127" y="16"/>
                </a:lnTo>
                <a:lnTo>
                  <a:pt x="129" y="19"/>
                </a:lnTo>
                <a:lnTo>
                  <a:pt x="135" y="23"/>
                </a:lnTo>
                <a:lnTo>
                  <a:pt x="137" y="26"/>
                </a:lnTo>
                <a:lnTo>
                  <a:pt x="146" y="32"/>
                </a:lnTo>
                <a:lnTo>
                  <a:pt x="152" y="36"/>
                </a:lnTo>
                <a:lnTo>
                  <a:pt x="156" y="39"/>
                </a:lnTo>
                <a:lnTo>
                  <a:pt x="164" y="42"/>
                </a:lnTo>
                <a:lnTo>
                  <a:pt x="165" y="43"/>
                </a:lnTo>
                <a:lnTo>
                  <a:pt x="184" y="51"/>
                </a:lnTo>
                <a:lnTo>
                  <a:pt x="187" y="54"/>
                </a:lnTo>
                <a:lnTo>
                  <a:pt x="195" y="57"/>
                </a:lnTo>
                <a:lnTo>
                  <a:pt x="198" y="58"/>
                </a:lnTo>
                <a:lnTo>
                  <a:pt x="202" y="60"/>
                </a:lnTo>
                <a:lnTo>
                  <a:pt x="206" y="61"/>
                </a:lnTo>
                <a:lnTo>
                  <a:pt x="209" y="61"/>
                </a:lnTo>
                <a:lnTo>
                  <a:pt x="214" y="61"/>
                </a:lnTo>
                <a:lnTo>
                  <a:pt x="217" y="61"/>
                </a:lnTo>
                <a:lnTo>
                  <a:pt x="218" y="61"/>
                </a:lnTo>
                <a:lnTo>
                  <a:pt x="222" y="63"/>
                </a:lnTo>
                <a:lnTo>
                  <a:pt x="227" y="63"/>
                </a:lnTo>
                <a:lnTo>
                  <a:pt x="231" y="63"/>
                </a:lnTo>
                <a:lnTo>
                  <a:pt x="234" y="63"/>
                </a:lnTo>
                <a:lnTo>
                  <a:pt x="247" y="64"/>
                </a:lnTo>
                <a:lnTo>
                  <a:pt x="249" y="64"/>
                </a:lnTo>
                <a:lnTo>
                  <a:pt x="250" y="64"/>
                </a:lnTo>
                <a:lnTo>
                  <a:pt x="252" y="64"/>
                </a:lnTo>
                <a:lnTo>
                  <a:pt x="253" y="63"/>
                </a:lnTo>
                <a:lnTo>
                  <a:pt x="255" y="63"/>
                </a:lnTo>
                <a:lnTo>
                  <a:pt x="256" y="64"/>
                </a:lnTo>
                <a:lnTo>
                  <a:pt x="258" y="63"/>
                </a:lnTo>
                <a:lnTo>
                  <a:pt x="256" y="61"/>
                </a:lnTo>
                <a:lnTo>
                  <a:pt x="255" y="60"/>
                </a:lnTo>
                <a:lnTo>
                  <a:pt x="256" y="58"/>
                </a:lnTo>
                <a:lnTo>
                  <a:pt x="258" y="57"/>
                </a:lnTo>
                <a:lnTo>
                  <a:pt x="262" y="58"/>
                </a:lnTo>
                <a:lnTo>
                  <a:pt x="265" y="60"/>
                </a:lnTo>
                <a:lnTo>
                  <a:pt x="265" y="61"/>
                </a:lnTo>
                <a:lnTo>
                  <a:pt x="263" y="63"/>
                </a:lnTo>
                <a:lnTo>
                  <a:pt x="266" y="63"/>
                </a:lnTo>
                <a:lnTo>
                  <a:pt x="268" y="63"/>
                </a:lnTo>
                <a:lnTo>
                  <a:pt x="272" y="61"/>
                </a:lnTo>
                <a:lnTo>
                  <a:pt x="284" y="55"/>
                </a:lnTo>
                <a:lnTo>
                  <a:pt x="287" y="54"/>
                </a:lnTo>
                <a:lnTo>
                  <a:pt x="293" y="52"/>
                </a:lnTo>
                <a:lnTo>
                  <a:pt x="297" y="49"/>
                </a:lnTo>
                <a:lnTo>
                  <a:pt x="303" y="45"/>
                </a:lnTo>
                <a:lnTo>
                  <a:pt x="305" y="43"/>
                </a:lnTo>
                <a:lnTo>
                  <a:pt x="307" y="41"/>
                </a:lnTo>
                <a:lnTo>
                  <a:pt x="313" y="33"/>
                </a:lnTo>
                <a:lnTo>
                  <a:pt x="315" y="33"/>
                </a:lnTo>
                <a:lnTo>
                  <a:pt x="322" y="39"/>
                </a:lnTo>
                <a:lnTo>
                  <a:pt x="322" y="41"/>
                </a:lnTo>
                <a:lnTo>
                  <a:pt x="321" y="43"/>
                </a:lnTo>
                <a:lnTo>
                  <a:pt x="321" y="45"/>
                </a:lnTo>
                <a:lnTo>
                  <a:pt x="324" y="46"/>
                </a:lnTo>
                <a:lnTo>
                  <a:pt x="325" y="49"/>
                </a:lnTo>
                <a:lnTo>
                  <a:pt x="331" y="54"/>
                </a:lnTo>
                <a:lnTo>
                  <a:pt x="331" y="57"/>
                </a:lnTo>
                <a:lnTo>
                  <a:pt x="335" y="57"/>
                </a:lnTo>
                <a:lnTo>
                  <a:pt x="340" y="65"/>
                </a:lnTo>
                <a:lnTo>
                  <a:pt x="343" y="74"/>
                </a:lnTo>
                <a:lnTo>
                  <a:pt x="344" y="82"/>
                </a:lnTo>
                <a:lnTo>
                  <a:pt x="344" y="92"/>
                </a:lnTo>
                <a:lnTo>
                  <a:pt x="337" y="99"/>
                </a:lnTo>
                <a:lnTo>
                  <a:pt x="340" y="108"/>
                </a:lnTo>
                <a:lnTo>
                  <a:pt x="340" y="111"/>
                </a:lnTo>
                <a:lnTo>
                  <a:pt x="335" y="124"/>
                </a:lnTo>
                <a:lnTo>
                  <a:pt x="335" y="128"/>
                </a:lnTo>
                <a:lnTo>
                  <a:pt x="335" y="131"/>
                </a:lnTo>
                <a:lnTo>
                  <a:pt x="331" y="134"/>
                </a:lnTo>
                <a:lnTo>
                  <a:pt x="328" y="134"/>
                </a:lnTo>
                <a:lnTo>
                  <a:pt x="327" y="136"/>
                </a:lnTo>
                <a:lnTo>
                  <a:pt x="329" y="139"/>
                </a:lnTo>
                <a:lnTo>
                  <a:pt x="328" y="146"/>
                </a:lnTo>
                <a:lnTo>
                  <a:pt x="325" y="149"/>
                </a:lnTo>
                <a:lnTo>
                  <a:pt x="322" y="152"/>
                </a:lnTo>
                <a:lnTo>
                  <a:pt x="321" y="153"/>
                </a:lnTo>
                <a:lnTo>
                  <a:pt x="318" y="153"/>
                </a:lnTo>
                <a:lnTo>
                  <a:pt x="315" y="150"/>
                </a:lnTo>
                <a:lnTo>
                  <a:pt x="312" y="149"/>
                </a:lnTo>
                <a:lnTo>
                  <a:pt x="306" y="149"/>
                </a:lnTo>
                <a:lnTo>
                  <a:pt x="306" y="148"/>
                </a:lnTo>
                <a:lnTo>
                  <a:pt x="300" y="148"/>
                </a:lnTo>
                <a:lnTo>
                  <a:pt x="300" y="146"/>
                </a:lnTo>
                <a:lnTo>
                  <a:pt x="299" y="145"/>
                </a:lnTo>
                <a:lnTo>
                  <a:pt x="297" y="146"/>
                </a:lnTo>
                <a:lnTo>
                  <a:pt x="296" y="145"/>
                </a:lnTo>
                <a:lnTo>
                  <a:pt x="288" y="145"/>
                </a:lnTo>
                <a:lnTo>
                  <a:pt x="287" y="145"/>
                </a:lnTo>
                <a:lnTo>
                  <a:pt x="285" y="143"/>
                </a:lnTo>
                <a:lnTo>
                  <a:pt x="287" y="140"/>
                </a:lnTo>
                <a:lnTo>
                  <a:pt x="287" y="139"/>
                </a:lnTo>
                <a:lnTo>
                  <a:pt x="285" y="137"/>
                </a:lnTo>
                <a:lnTo>
                  <a:pt x="284" y="137"/>
                </a:lnTo>
                <a:lnTo>
                  <a:pt x="283" y="134"/>
                </a:lnTo>
                <a:lnTo>
                  <a:pt x="280" y="134"/>
                </a:lnTo>
                <a:lnTo>
                  <a:pt x="278" y="133"/>
                </a:lnTo>
                <a:lnTo>
                  <a:pt x="277" y="133"/>
                </a:lnTo>
                <a:lnTo>
                  <a:pt x="275" y="133"/>
                </a:lnTo>
                <a:lnTo>
                  <a:pt x="274" y="128"/>
                </a:lnTo>
                <a:lnTo>
                  <a:pt x="271" y="128"/>
                </a:lnTo>
                <a:lnTo>
                  <a:pt x="268" y="124"/>
                </a:lnTo>
                <a:lnTo>
                  <a:pt x="265" y="124"/>
                </a:lnTo>
                <a:lnTo>
                  <a:pt x="258" y="126"/>
                </a:lnTo>
                <a:lnTo>
                  <a:pt x="256" y="128"/>
                </a:lnTo>
                <a:lnTo>
                  <a:pt x="252" y="134"/>
                </a:lnTo>
                <a:lnTo>
                  <a:pt x="250" y="134"/>
                </a:lnTo>
                <a:lnTo>
                  <a:pt x="237" y="133"/>
                </a:lnTo>
                <a:lnTo>
                  <a:pt x="236" y="133"/>
                </a:lnTo>
                <a:lnTo>
                  <a:pt x="234" y="136"/>
                </a:lnTo>
                <a:lnTo>
                  <a:pt x="228" y="140"/>
                </a:lnTo>
                <a:lnTo>
                  <a:pt x="221" y="143"/>
                </a:lnTo>
                <a:lnTo>
                  <a:pt x="215" y="143"/>
                </a:lnTo>
                <a:lnTo>
                  <a:pt x="208" y="149"/>
                </a:lnTo>
                <a:lnTo>
                  <a:pt x="203" y="152"/>
                </a:lnTo>
                <a:lnTo>
                  <a:pt x="202" y="150"/>
                </a:lnTo>
                <a:lnTo>
                  <a:pt x="200" y="152"/>
                </a:lnTo>
                <a:lnTo>
                  <a:pt x="199" y="155"/>
                </a:lnTo>
                <a:lnTo>
                  <a:pt x="198" y="161"/>
                </a:lnTo>
                <a:lnTo>
                  <a:pt x="195" y="162"/>
                </a:lnTo>
                <a:lnTo>
                  <a:pt x="190" y="164"/>
                </a:lnTo>
                <a:lnTo>
                  <a:pt x="187" y="165"/>
                </a:lnTo>
                <a:lnTo>
                  <a:pt x="183" y="164"/>
                </a:lnTo>
                <a:lnTo>
                  <a:pt x="178" y="161"/>
                </a:lnTo>
                <a:lnTo>
                  <a:pt x="146" y="149"/>
                </a:lnTo>
                <a:lnTo>
                  <a:pt x="126" y="140"/>
                </a:lnTo>
                <a:lnTo>
                  <a:pt x="98" y="146"/>
                </a:lnTo>
                <a:lnTo>
                  <a:pt x="95" y="145"/>
                </a:lnTo>
                <a:lnTo>
                  <a:pt x="88" y="143"/>
                </a:lnTo>
                <a:lnTo>
                  <a:pt x="79" y="140"/>
                </a:lnTo>
                <a:lnTo>
                  <a:pt x="73" y="139"/>
                </a:lnTo>
                <a:lnTo>
                  <a:pt x="58" y="139"/>
                </a:lnTo>
                <a:lnTo>
                  <a:pt x="54" y="140"/>
                </a:lnTo>
                <a:lnTo>
                  <a:pt x="51" y="139"/>
                </a:lnTo>
                <a:lnTo>
                  <a:pt x="50" y="137"/>
                </a:lnTo>
                <a:lnTo>
                  <a:pt x="48" y="136"/>
                </a:lnTo>
                <a:lnTo>
                  <a:pt x="32" y="128"/>
                </a:lnTo>
                <a:lnTo>
                  <a:pt x="26" y="127"/>
                </a:lnTo>
                <a:lnTo>
                  <a:pt x="25" y="126"/>
                </a:lnTo>
                <a:lnTo>
                  <a:pt x="23" y="123"/>
                </a:lnTo>
                <a:lnTo>
                  <a:pt x="23" y="121"/>
                </a:lnTo>
                <a:lnTo>
                  <a:pt x="22" y="120"/>
                </a:lnTo>
                <a:lnTo>
                  <a:pt x="20" y="114"/>
                </a:lnTo>
                <a:lnTo>
                  <a:pt x="19" y="111"/>
                </a:lnTo>
                <a:lnTo>
                  <a:pt x="20" y="106"/>
                </a:lnTo>
                <a:lnTo>
                  <a:pt x="19" y="105"/>
                </a:lnTo>
                <a:lnTo>
                  <a:pt x="17" y="102"/>
                </a:lnTo>
                <a:lnTo>
                  <a:pt x="16" y="102"/>
                </a:lnTo>
                <a:lnTo>
                  <a:pt x="16" y="101"/>
                </a:lnTo>
                <a:lnTo>
                  <a:pt x="16" y="98"/>
                </a:lnTo>
                <a:lnTo>
                  <a:pt x="16" y="96"/>
                </a:lnTo>
                <a:lnTo>
                  <a:pt x="17" y="93"/>
                </a:lnTo>
                <a:lnTo>
                  <a:pt x="19" y="92"/>
                </a:lnTo>
                <a:lnTo>
                  <a:pt x="20" y="92"/>
                </a:lnTo>
                <a:lnTo>
                  <a:pt x="22" y="93"/>
                </a:lnTo>
                <a:lnTo>
                  <a:pt x="23" y="93"/>
                </a:lnTo>
                <a:lnTo>
                  <a:pt x="28" y="92"/>
                </a:lnTo>
                <a:lnTo>
                  <a:pt x="30" y="92"/>
                </a:lnTo>
                <a:lnTo>
                  <a:pt x="32" y="92"/>
                </a:lnTo>
                <a:lnTo>
                  <a:pt x="35" y="92"/>
                </a:lnTo>
                <a:lnTo>
                  <a:pt x="38" y="90"/>
                </a:lnTo>
                <a:lnTo>
                  <a:pt x="44" y="89"/>
                </a:lnTo>
                <a:lnTo>
                  <a:pt x="45" y="89"/>
                </a:lnTo>
                <a:lnTo>
                  <a:pt x="48" y="92"/>
                </a:lnTo>
                <a:lnTo>
                  <a:pt x="54" y="93"/>
                </a:lnTo>
                <a:lnTo>
                  <a:pt x="60" y="92"/>
                </a:lnTo>
                <a:lnTo>
                  <a:pt x="61" y="92"/>
                </a:lnTo>
                <a:lnTo>
                  <a:pt x="64" y="89"/>
                </a:lnTo>
                <a:lnTo>
                  <a:pt x="66" y="89"/>
                </a:lnTo>
                <a:lnTo>
                  <a:pt x="66" y="86"/>
                </a:lnTo>
                <a:lnTo>
                  <a:pt x="67" y="85"/>
                </a:lnTo>
                <a:lnTo>
                  <a:pt x="69" y="86"/>
                </a:lnTo>
                <a:lnTo>
                  <a:pt x="70" y="86"/>
                </a:lnTo>
                <a:lnTo>
                  <a:pt x="69" y="86"/>
                </a:lnTo>
                <a:lnTo>
                  <a:pt x="67" y="87"/>
                </a:lnTo>
                <a:lnTo>
                  <a:pt x="69" y="87"/>
                </a:lnTo>
                <a:lnTo>
                  <a:pt x="70" y="87"/>
                </a:lnTo>
                <a:lnTo>
                  <a:pt x="73" y="86"/>
                </a:lnTo>
                <a:lnTo>
                  <a:pt x="77" y="86"/>
                </a:lnTo>
                <a:lnTo>
                  <a:pt x="82" y="85"/>
                </a:lnTo>
                <a:lnTo>
                  <a:pt x="88" y="85"/>
                </a:lnTo>
                <a:lnTo>
                  <a:pt x="91" y="85"/>
                </a:lnTo>
                <a:lnTo>
                  <a:pt x="92" y="85"/>
                </a:lnTo>
                <a:lnTo>
                  <a:pt x="96" y="85"/>
                </a:lnTo>
                <a:lnTo>
                  <a:pt x="101" y="85"/>
                </a:lnTo>
                <a:lnTo>
                  <a:pt x="104" y="83"/>
                </a:lnTo>
                <a:lnTo>
                  <a:pt x="105" y="82"/>
                </a:lnTo>
                <a:lnTo>
                  <a:pt x="105" y="83"/>
                </a:lnTo>
                <a:lnTo>
                  <a:pt x="107" y="83"/>
                </a:lnTo>
                <a:lnTo>
                  <a:pt x="108" y="83"/>
                </a:lnTo>
                <a:lnTo>
                  <a:pt x="108" y="82"/>
                </a:lnTo>
                <a:lnTo>
                  <a:pt x="107" y="82"/>
                </a:lnTo>
                <a:lnTo>
                  <a:pt x="108" y="80"/>
                </a:lnTo>
                <a:lnTo>
                  <a:pt x="117" y="76"/>
                </a:lnTo>
                <a:lnTo>
                  <a:pt x="121" y="76"/>
                </a:lnTo>
                <a:lnTo>
                  <a:pt x="124" y="76"/>
                </a:lnTo>
                <a:lnTo>
                  <a:pt x="132" y="74"/>
                </a:lnTo>
                <a:lnTo>
                  <a:pt x="136" y="73"/>
                </a:lnTo>
                <a:lnTo>
                  <a:pt x="136" y="71"/>
                </a:lnTo>
                <a:lnTo>
                  <a:pt x="136" y="70"/>
                </a:lnTo>
                <a:lnTo>
                  <a:pt x="135" y="65"/>
                </a:lnTo>
                <a:lnTo>
                  <a:pt x="136" y="63"/>
                </a:lnTo>
                <a:lnTo>
                  <a:pt x="139" y="60"/>
                </a:lnTo>
                <a:lnTo>
                  <a:pt x="139" y="57"/>
                </a:lnTo>
                <a:lnTo>
                  <a:pt x="137" y="57"/>
                </a:lnTo>
                <a:lnTo>
                  <a:pt x="133" y="57"/>
                </a:lnTo>
                <a:lnTo>
                  <a:pt x="127" y="55"/>
                </a:lnTo>
                <a:lnTo>
                  <a:pt x="123" y="54"/>
                </a:lnTo>
                <a:lnTo>
                  <a:pt x="115" y="54"/>
                </a:lnTo>
                <a:lnTo>
                  <a:pt x="110" y="55"/>
                </a:lnTo>
                <a:lnTo>
                  <a:pt x="101" y="55"/>
                </a:lnTo>
                <a:lnTo>
                  <a:pt x="93" y="57"/>
                </a:lnTo>
                <a:lnTo>
                  <a:pt x="88" y="58"/>
                </a:lnTo>
                <a:lnTo>
                  <a:pt x="85" y="60"/>
                </a:lnTo>
                <a:lnTo>
                  <a:pt x="82" y="61"/>
                </a:lnTo>
                <a:lnTo>
                  <a:pt x="80" y="61"/>
                </a:lnTo>
                <a:lnTo>
                  <a:pt x="79" y="61"/>
                </a:lnTo>
                <a:lnTo>
                  <a:pt x="77" y="57"/>
                </a:lnTo>
                <a:lnTo>
                  <a:pt x="76" y="49"/>
                </a:lnTo>
                <a:lnTo>
                  <a:pt x="74" y="45"/>
                </a:lnTo>
                <a:lnTo>
                  <a:pt x="74" y="42"/>
                </a:lnTo>
                <a:lnTo>
                  <a:pt x="74" y="38"/>
                </a:lnTo>
                <a:lnTo>
                  <a:pt x="73" y="33"/>
                </a:lnTo>
                <a:lnTo>
                  <a:pt x="73" y="30"/>
                </a:lnTo>
                <a:lnTo>
                  <a:pt x="73" y="29"/>
                </a:lnTo>
                <a:lnTo>
                  <a:pt x="74" y="30"/>
                </a:lnTo>
                <a:lnTo>
                  <a:pt x="76" y="30"/>
                </a:lnTo>
                <a:lnTo>
                  <a:pt x="77" y="29"/>
                </a:lnTo>
                <a:lnTo>
                  <a:pt x="79" y="29"/>
                </a:lnTo>
                <a:lnTo>
                  <a:pt x="79" y="32"/>
                </a:lnTo>
                <a:lnTo>
                  <a:pt x="79" y="33"/>
                </a:lnTo>
                <a:lnTo>
                  <a:pt x="80" y="35"/>
                </a:lnTo>
                <a:lnTo>
                  <a:pt x="82" y="36"/>
                </a:lnTo>
                <a:lnTo>
                  <a:pt x="83" y="38"/>
                </a:lnTo>
                <a:lnTo>
                  <a:pt x="85" y="38"/>
                </a:lnTo>
                <a:lnTo>
                  <a:pt x="89" y="36"/>
                </a:lnTo>
                <a:lnTo>
                  <a:pt x="91" y="36"/>
                </a:lnTo>
                <a:lnTo>
                  <a:pt x="93" y="35"/>
                </a:lnTo>
                <a:lnTo>
                  <a:pt x="95" y="33"/>
                </a:lnTo>
                <a:lnTo>
                  <a:pt x="96" y="32"/>
                </a:lnTo>
                <a:lnTo>
                  <a:pt x="96" y="30"/>
                </a:lnTo>
                <a:lnTo>
                  <a:pt x="98" y="32"/>
                </a:lnTo>
                <a:lnTo>
                  <a:pt x="96" y="35"/>
                </a:lnTo>
                <a:lnTo>
                  <a:pt x="98" y="35"/>
                </a:lnTo>
                <a:lnTo>
                  <a:pt x="99" y="32"/>
                </a:lnTo>
                <a:lnTo>
                  <a:pt x="99" y="30"/>
                </a:lnTo>
                <a:lnTo>
                  <a:pt x="98" y="29"/>
                </a:lnTo>
                <a:lnTo>
                  <a:pt x="89" y="27"/>
                </a:lnTo>
                <a:lnTo>
                  <a:pt x="88" y="27"/>
                </a:lnTo>
                <a:lnTo>
                  <a:pt x="88" y="26"/>
                </a:lnTo>
                <a:lnTo>
                  <a:pt x="88" y="24"/>
                </a:lnTo>
                <a:lnTo>
                  <a:pt x="86" y="24"/>
                </a:lnTo>
                <a:lnTo>
                  <a:pt x="85" y="23"/>
                </a:lnTo>
                <a:lnTo>
                  <a:pt x="82" y="24"/>
                </a:lnTo>
                <a:lnTo>
                  <a:pt x="80" y="23"/>
                </a:lnTo>
                <a:lnTo>
                  <a:pt x="79" y="17"/>
                </a:lnTo>
                <a:lnTo>
                  <a:pt x="77" y="16"/>
                </a:lnTo>
                <a:lnTo>
                  <a:pt x="76" y="16"/>
                </a:lnTo>
                <a:lnTo>
                  <a:pt x="73" y="17"/>
                </a:lnTo>
                <a:lnTo>
                  <a:pt x="71" y="19"/>
                </a:lnTo>
                <a:lnTo>
                  <a:pt x="70" y="20"/>
                </a:lnTo>
                <a:lnTo>
                  <a:pt x="70" y="22"/>
                </a:lnTo>
                <a:lnTo>
                  <a:pt x="66" y="27"/>
                </a:lnTo>
                <a:lnTo>
                  <a:pt x="64" y="29"/>
                </a:lnTo>
                <a:lnTo>
                  <a:pt x="60" y="33"/>
                </a:lnTo>
                <a:lnTo>
                  <a:pt x="58" y="38"/>
                </a:lnTo>
                <a:lnTo>
                  <a:pt x="58" y="36"/>
                </a:lnTo>
                <a:lnTo>
                  <a:pt x="58" y="35"/>
                </a:lnTo>
                <a:lnTo>
                  <a:pt x="54" y="38"/>
                </a:lnTo>
                <a:lnTo>
                  <a:pt x="54" y="39"/>
                </a:lnTo>
                <a:lnTo>
                  <a:pt x="52" y="41"/>
                </a:lnTo>
                <a:lnTo>
                  <a:pt x="51" y="42"/>
                </a:lnTo>
                <a:lnTo>
                  <a:pt x="51" y="41"/>
                </a:lnTo>
                <a:lnTo>
                  <a:pt x="51" y="39"/>
                </a:lnTo>
                <a:lnTo>
                  <a:pt x="50" y="41"/>
                </a:lnTo>
                <a:lnTo>
                  <a:pt x="50" y="42"/>
                </a:lnTo>
                <a:lnTo>
                  <a:pt x="50" y="43"/>
                </a:lnTo>
                <a:lnTo>
                  <a:pt x="48" y="45"/>
                </a:lnTo>
                <a:lnTo>
                  <a:pt x="47" y="43"/>
                </a:lnTo>
                <a:lnTo>
                  <a:pt x="45" y="46"/>
                </a:lnTo>
                <a:lnTo>
                  <a:pt x="44" y="48"/>
                </a:lnTo>
                <a:lnTo>
                  <a:pt x="44" y="45"/>
                </a:lnTo>
                <a:lnTo>
                  <a:pt x="42" y="45"/>
                </a:lnTo>
                <a:lnTo>
                  <a:pt x="41" y="49"/>
                </a:lnTo>
                <a:lnTo>
                  <a:pt x="39" y="51"/>
                </a:lnTo>
                <a:lnTo>
                  <a:pt x="39" y="52"/>
                </a:lnTo>
                <a:lnTo>
                  <a:pt x="38" y="51"/>
                </a:lnTo>
                <a:lnTo>
                  <a:pt x="39" y="48"/>
                </a:lnTo>
                <a:lnTo>
                  <a:pt x="35" y="51"/>
                </a:lnTo>
                <a:lnTo>
                  <a:pt x="35" y="52"/>
                </a:lnTo>
                <a:lnTo>
                  <a:pt x="33" y="54"/>
                </a:lnTo>
                <a:lnTo>
                  <a:pt x="33" y="51"/>
                </a:lnTo>
                <a:lnTo>
                  <a:pt x="29" y="54"/>
                </a:lnTo>
                <a:lnTo>
                  <a:pt x="28" y="55"/>
                </a:lnTo>
                <a:lnTo>
                  <a:pt x="28" y="54"/>
                </a:lnTo>
                <a:lnTo>
                  <a:pt x="30" y="51"/>
                </a:lnTo>
                <a:lnTo>
                  <a:pt x="35" y="48"/>
                </a:lnTo>
                <a:lnTo>
                  <a:pt x="38" y="46"/>
                </a:lnTo>
                <a:lnTo>
                  <a:pt x="41" y="43"/>
                </a:lnTo>
                <a:lnTo>
                  <a:pt x="41" y="42"/>
                </a:lnTo>
                <a:lnTo>
                  <a:pt x="42" y="41"/>
                </a:lnTo>
                <a:lnTo>
                  <a:pt x="42" y="39"/>
                </a:lnTo>
                <a:lnTo>
                  <a:pt x="44" y="39"/>
                </a:lnTo>
                <a:lnTo>
                  <a:pt x="48" y="38"/>
                </a:lnTo>
                <a:lnTo>
                  <a:pt x="57" y="30"/>
                </a:lnTo>
                <a:lnTo>
                  <a:pt x="66" y="22"/>
                </a:lnTo>
                <a:lnTo>
                  <a:pt x="74" y="10"/>
                </a:lnTo>
                <a:lnTo>
                  <a:pt x="79" y="5"/>
                </a:lnTo>
                <a:lnTo>
                  <a:pt x="80" y="4"/>
                </a:lnTo>
                <a:lnTo>
                  <a:pt x="83" y="2"/>
                </a:lnTo>
                <a:lnTo>
                  <a:pt x="85" y="2"/>
                </a:lnTo>
                <a:lnTo>
                  <a:pt x="88" y="2"/>
                </a:lnTo>
                <a:close/>
                <a:moveTo>
                  <a:pt x="8" y="74"/>
                </a:moveTo>
                <a:lnTo>
                  <a:pt x="11" y="76"/>
                </a:lnTo>
                <a:lnTo>
                  <a:pt x="11" y="73"/>
                </a:lnTo>
                <a:lnTo>
                  <a:pt x="13" y="76"/>
                </a:lnTo>
                <a:lnTo>
                  <a:pt x="13" y="77"/>
                </a:lnTo>
                <a:lnTo>
                  <a:pt x="13" y="79"/>
                </a:lnTo>
                <a:lnTo>
                  <a:pt x="11" y="79"/>
                </a:lnTo>
                <a:lnTo>
                  <a:pt x="10" y="77"/>
                </a:lnTo>
                <a:lnTo>
                  <a:pt x="7" y="74"/>
                </a:lnTo>
                <a:lnTo>
                  <a:pt x="4" y="68"/>
                </a:lnTo>
                <a:lnTo>
                  <a:pt x="4" y="67"/>
                </a:lnTo>
                <a:lnTo>
                  <a:pt x="3" y="65"/>
                </a:lnTo>
                <a:lnTo>
                  <a:pt x="1" y="63"/>
                </a:lnTo>
                <a:lnTo>
                  <a:pt x="1" y="61"/>
                </a:lnTo>
                <a:lnTo>
                  <a:pt x="0" y="60"/>
                </a:lnTo>
                <a:lnTo>
                  <a:pt x="0" y="58"/>
                </a:lnTo>
                <a:lnTo>
                  <a:pt x="3" y="60"/>
                </a:lnTo>
                <a:lnTo>
                  <a:pt x="4" y="63"/>
                </a:lnTo>
                <a:lnTo>
                  <a:pt x="4" y="65"/>
                </a:lnTo>
                <a:lnTo>
                  <a:pt x="6" y="68"/>
                </a:lnTo>
                <a:lnTo>
                  <a:pt x="8" y="74"/>
                </a:lnTo>
                <a:close/>
                <a:moveTo>
                  <a:pt x="42" y="51"/>
                </a:moveTo>
                <a:lnTo>
                  <a:pt x="42" y="51"/>
                </a:lnTo>
                <a:lnTo>
                  <a:pt x="42" y="49"/>
                </a:lnTo>
                <a:lnTo>
                  <a:pt x="44" y="49"/>
                </a:lnTo>
                <a:lnTo>
                  <a:pt x="45" y="51"/>
                </a:lnTo>
                <a:lnTo>
                  <a:pt x="45" y="52"/>
                </a:lnTo>
                <a:lnTo>
                  <a:pt x="44" y="52"/>
                </a:lnTo>
                <a:lnTo>
                  <a:pt x="42" y="52"/>
                </a:lnTo>
                <a:lnTo>
                  <a:pt x="41" y="52"/>
                </a:lnTo>
                <a:lnTo>
                  <a:pt x="41" y="51"/>
                </a:lnTo>
                <a:lnTo>
                  <a:pt x="42" y="51"/>
                </a:lnTo>
                <a:close/>
                <a:moveTo>
                  <a:pt x="55" y="46"/>
                </a:moveTo>
                <a:lnTo>
                  <a:pt x="55" y="48"/>
                </a:lnTo>
                <a:lnTo>
                  <a:pt x="54" y="48"/>
                </a:lnTo>
                <a:lnTo>
                  <a:pt x="52" y="48"/>
                </a:lnTo>
                <a:lnTo>
                  <a:pt x="51" y="48"/>
                </a:lnTo>
                <a:lnTo>
                  <a:pt x="51" y="46"/>
                </a:lnTo>
                <a:lnTo>
                  <a:pt x="52" y="46"/>
                </a:lnTo>
                <a:lnTo>
                  <a:pt x="54" y="46"/>
                </a:lnTo>
                <a:lnTo>
                  <a:pt x="55" y="46"/>
                </a:lnTo>
                <a:close/>
                <a:moveTo>
                  <a:pt x="268" y="60"/>
                </a:moveTo>
                <a:lnTo>
                  <a:pt x="268" y="61"/>
                </a:lnTo>
                <a:lnTo>
                  <a:pt x="266" y="61"/>
                </a:lnTo>
                <a:lnTo>
                  <a:pt x="266" y="60"/>
                </a:lnTo>
                <a:lnTo>
                  <a:pt x="266" y="58"/>
                </a:lnTo>
                <a:lnTo>
                  <a:pt x="268" y="60"/>
                </a:lnTo>
                <a:close/>
                <a:moveTo>
                  <a:pt x="16" y="85"/>
                </a:moveTo>
                <a:lnTo>
                  <a:pt x="16" y="86"/>
                </a:lnTo>
                <a:lnTo>
                  <a:pt x="14" y="85"/>
                </a:lnTo>
                <a:lnTo>
                  <a:pt x="14" y="83"/>
                </a:lnTo>
                <a:lnTo>
                  <a:pt x="16" y="83"/>
                </a:lnTo>
                <a:lnTo>
                  <a:pt x="16" y="85"/>
                </a:lnTo>
                <a:close/>
                <a:moveTo>
                  <a:pt x="58" y="42"/>
                </a:moveTo>
                <a:lnTo>
                  <a:pt x="58" y="43"/>
                </a:lnTo>
                <a:lnTo>
                  <a:pt x="57" y="43"/>
                </a:lnTo>
                <a:lnTo>
                  <a:pt x="57" y="45"/>
                </a:lnTo>
                <a:lnTo>
                  <a:pt x="57" y="43"/>
                </a:lnTo>
                <a:lnTo>
                  <a:pt x="57" y="42"/>
                </a:lnTo>
                <a:lnTo>
                  <a:pt x="58" y="42"/>
                </a:lnTo>
                <a:close/>
                <a:moveTo>
                  <a:pt x="47" y="46"/>
                </a:moveTo>
                <a:lnTo>
                  <a:pt x="47" y="48"/>
                </a:lnTo>
                <a:lnTo>
                  <a:pt x="45" y="48"/>
                </a:lnTo>
                <a:lnTo>
                  <a:pt x="45" y="46"/>
                </a:lnTo>
                <a:lnTo>
                  <a:pt x="47" y="46"/>
                </a:lnTo>
                <a:close/>
                <a:moveTo>
                  <a:pt x="55" y="39"/>
                </a:moveTo>
                <a:lnTo>
                  <a:pt x="55" y="39"/>
                </a:lnTo>
                <a:lnTo>
                  <a:pt x="55" y="38"/>
                </a:lnTo>
                <a:lnTo>
                  <a:pt x="55" y="3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5" name="Freeform 282"/>
          <p:cNvSpPr>
            <a:spLocks/>
          </p:cNvSpPr>
          <p:nvPr/>
        </p:nvSpPr>
        <p:spPr bwMode="auto">
          <a:xfrm rot="21334256">
            <a:off x="18546977" y="2179378"/>
            <a:ext cx="1001373" cy="474248"/>
          </a:xfrm>
          <a:custGeom>
            <a:avLst/>
            <a:gdLst>
              <a:gd name="T0" fmla="*/ 2147483647 w 243"/>
              <a:gd name="T1" fmla="*/ 2147483647 h 174"/>
              <a:gd name="T2" fmla="*/ 2147483647 w 243"/>
              <a:gd name="T3" fmla="*/ 2147483647 h 174"/>
              <a:gd name="T4" fmla="*/ 2147483647 w 243"/>
              <a:gd name="T5" fmla="*/ 2147483647 h 174"/>
              <a:gd name="T6" fmla="*/ 2147483647 w 243"/>
              <a:gd name="T7" fmla="*/ 2147483647 h 174"/>
              <a:gd name="T8" fmla="*/ 2147483647 w 243"/>
              <a:gd name="T9" fmla="*/ 2147483647 h 174"/>
              <a:gd name="T10" fmla="*/ 2147483647 w 243"/>
              <a:gd name="T11" fmla="*/ 2147483647 h 174"/>
              <a:gd name="T12" fmla="*/ 2147483647 w 243"/>
              <a:gd name="T13" fmla="*/ 2147483647 h 174"/>
              <a:gd name="T14" fmla="*/ 2147483647 w 243"/>
              <a:gd name="T15" fmla="*/ 2147483647 h 174"/>
              <a:gd name="T16" fmla="*/ 2147483647 w 243"/>
              <a:gd name="T17" fmla="*/ 2147483647 h 174"/>
              <a:gd name="T18" fmla="*/ 2147483647 w 243"/>
              <a:gd name="T19" fmla="*/ 2147483647 h 174"/>
              <a:gd name="T20" fmla="*/ 2147483647 w 243"/>
              <a:gd name="T21" fmla="*/ 2147483647 h 174"/>
              <a:gd name="T22" fmla="*/ 2147483647 w 243"/>
              <a:gd name="T23" fmla="*/ 2147483647 h 174"/>
              <a:gd name="T24" fmla="*/ 2147483647 w 243"/>
              <a:gd name="T25" fmla="*/ 0 h 174"/>
              <a:gd name="T26" fmla="*/ 2147483647 w 243"/>
              <a:gd name="T27" fmla="*/ 2147483647 h 174"/>
              <a:gd name="T28" fmla="*/ 2147483647 w 243"/>
              <a:gd name="T29" fmla="*/ 2147483647 h 174"/>
              <a:gd name="T30" fmla="*/ 2147483647 w 243"/>
              <a:gd name="T31" fmla="*/ 2147483647 h 174"/>
              <a:gd name="T32" fmla="*/ 2147483647 w 243"/>
              <a:gd name="T33" fmla="*/ 2147483647 h 174"/>
              <a:gd name="T34" fmla="*/ 2147483647 w 243"/>
              <a:gd name="T35" fmla="*/ 2147483647 h 174"/>
              <a:gd name="T36" fmla="*/ 2147483647 w 243"/>
              <a:gd name="T37" fmla="*/ 2147483647 h 174"/>
              <a:gd name="T38" fmla="*/ 2147483647 w 243"/>
              <a:gd name="T39" fmla="*/ 2147483647 h 174"/>
              <a:gd name="T40" fmla="*/ 2147483647 w 243"/>
              <a:gd name="T41" fmla="*/ 2147483647 h 174"/>
              <a:gd name="T42" fmla="*/ 2147483647 w 243"/>
              <a:gd name="T43" fmla="*/ 2147483647 h 174"/>
              <a:gd name="T44" fmla="*/ 2147483647 w 243"/>
              <a:gd name="T45" fmla="*/ 2147483647 h 174"/>
              <a:gd name="T46" fmla="*/ 2147483647 w 243"/>
              <a:gd name="T47" fmla="*/ 2147483647 h 174"/>
              <a:gd name="T48" fmla="*/ 2147483647 w 243"/>
              <a:gd name="T49" fmla="*/ 2147483647 h 174"/>
              <a:gd name="T50" fmla="*/ 2147483647 w 243"/>
              <a:gd name="T51" fmla="*/ 2147483647 h 174"/>
              <a:gd name="T52" fmla="*/ 2147483647 w 243"/>
              <a:gd name="T53" fmla="*/ 2147483647 h 174"/>
              <a:gd name="T54" fmla="*/ 2147483647 w 243"/>
              <a:gd name="T55" fmla="*/ 2147483647 h 174"/>
              <a:gd name="T56" fmla="*/ 2147483647 w 243"/>
              <a:gd name="T57" fmla="*/ 2147483647 h 174"/>
              <a:gd name="T58" fmla="*/ 2147483647 w 243"/>
              <a:gd name="T59" fmla="*/ 2147483647 h 174"/>
              <a:gd name="T60" fmla="*/ 2147483647 w 243"/>
              <a:gd name="T61" fmla="*/ 2147483647 h 174"/>
              <a:gd name="T62" fmla="*/ 2147483647 w 243"/>
              <a:gd name="T63" fmla="*/ 2147483647 h 174"/>
              <a:gd name="T64" fmla="*/ 2147483647 w 243"/>
              <a:gd name="T65" fmla="*/ 2147483647 h 174"/>
              <a:gd name="T66" fmla="*/ 2147483647 w 243"/>
              <a:gd name="T67" fmla="*/ 2147483647 h 174"/>
              <a:gd name="T68" fmla="*/ 2147483647 w 243"/>
              <a:gd name="T69" fmla="*/ 2147483647 h 174"/>
              <a:gd name="T70" fmla="*/ 2147483647 w 243"/>
              <a:gd name="T71" fmla="*/ 2147483647 h 174"/>
              <a:gd name="T72" fmla="*/ 2147483647 w 243"/>
              <a:gd name="T73" fmla="*/ 2147483647 h 174"/>
              <a:gd name="T74" fmla="*/ 2147483647 w 243"/>
              <a:gd name="T75" fmla="*/ 2147483647 h 174"/>
              <a:gd name="T76" fmla="*/ 2147483647 w 243"/>
              <a:gd name="T77" fmla="*/ 2147483647 h 174"/>
              <a:gd name="T78" fmla="*/ 2147483647 w 243"/>
              <a:gd name="T79" fmla="*/ 2147483647 h 174"/>
              <a:gd name="T80" fmla="*/ 2147483647 w 243"/>
              <a:gd name="T81" fmla="*/ 2147483647 h 174"/>
              <a:gd name="T82" fmla="*/ 2147483647 w 243"/>
              <a:gd name="T83" fmla="*/ 2147483647 h 174"/>
              <a:gd name="T84" fmla="*/ 2147483647 w 243"/>
              <a:gd name="T85" fmla="*/ 2147483647 h 174"/>
              <a:gd name="T86" fmla="*/ 2147483647 w 243"/>
              <a:gd name="T87" fmla="*/ 2147483647 h 174"/>
              <a:gd name="T88" fmla="*/ 2147483647 w 243"/>
              <a:gd name="T89" fmla="*/ 2147483647 h 174"/>
              <a:gd name="T90" fmla="*/ 2147483647 w 243"/>
              <a:gd name="T91" fmla="*/ 2147483647 h 174"/>
              <a:gd name="T92" fmla="*/ 2147483647 w 243"/>
              <a:gd name="T93" fmla="*/ 2147483647 h 174"/>
              <a:gd name="T94" fmla="*/ 2147483647 w 243"/>
              <a:gd name="T95" fmla="*/ 2147483647 h 174"/>
              <a:gd name="T96" fmla="*/ 2147483647 w 243"/>
              <a:gd name="T97" fmla="*/ 2147483647 h 174"/>
              <a:gd name="T98" fmla="*/ 2147483647 w 243"/>
              <a:gd name="T99" fmla="*/ 2147483647 h 174"/>
              <a:gd name="T100" fmla="*/ 2147483647 w 243"/>
              <a:gd name="T101" fmla="*/ 2147483647 h 174"/>
              <a:gd name="T102" fmla="*/ 2147483647 w 243"/>
              <a:gd name="T103" fmla="*/ 2147483647 h 174"/>
              <a:gd name="T104" fmla="*/ 2147483647 w 243"/>
              <a:gd name="T105" fmla="*/ 2147483647 h 174"/>
              <a:gd name="T106" fmla="*/ 2147483647 w 243"/>
              <a:gd name="T107" fmla="*/ 2147483647 h 174"/>
              <a:gd name="T108" fmla="*/ 2147483647 w 243"/>
              <a:gd name="T109" fmla="*/ 2147483647 h 174"/>
              <a:gd name="T110" fmla="*/ 2147483647 w 243"/>
              <a:gd name="T111" fmla="*/ 2147483647 h 174"/>
              <a:gd name="T112" fmla="*/ 0 w 243"/>
              <a:gd name="T113" fmla="*/ 2147483647 h 174"/>
              <a:gd name="T114" fmla="*/ 2147483647 w 243"/>
              <a:gd name="T115" fmla="*/ 2147483647 h 174"/>
              <a:gd name="T116" fmla="*/ 2147483647 w 243"/>
              <a:gd name="T117" fmla="*/ 2147483647 h 174"/>
              <a:gd name="T118" fmla="*/ 2147483647 w 243"/>
              <a:gd name="T119" fmla="*/ 2147483647 h 174"/>
              <a:gd name="T120" fmla="*/ 2147483647 w 243"/>
              <a:gd name="T121" fmla="*/ 2147483647 h 174"/>
              <a:gd name="T122" fmla="*/ 2147483647 w 243"/>
              <a:gd name="T123" fmla="*/ 2147483647 h 174"/>
              <a:gd name="T124" fmla="*/ 2147483647 w 243"/>
              <a:gd name="T125" fmla="*/ 2147483647 h 1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43"/>
              <a:gd name="T190" fmla="*/ 0 h 174"/>
              <a:gd name="T191" fmla="*/ 243 w 243"/>
              <a:gd name="T192" fmla="*/ 174 h 1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43" h="174">
                <a:moveTo>
                  <a:pt x="16" y="7"/>
                </a:moveTo>
                <a:lnTo>
                  <a:pt x="17" y="10"/>
                </a:lnTo>
                <a:lnTo>
                  <a:pt x="19" y="10"/>
                </a:lnTo>
                <a:lnTo>
                  <a:pt x="20" y="9"/>
                </a:lnTo>
                <a:lnTo>
                  <a:pt x="23" y="6"/>
                </a:lnTo>
                <a:lnTo>
                  <a:pt x="25" y="6"/>
                </a:lnTo>
                <a:lnTo>
                  <a:pt x="26" y="4"/>
                </a:lnTo>
                <a:lnTo>
                  <a:pt x="28" y="6"/>
                </a:lnTo>
                <a:lnTo>
                  <a:pt x="28" y="10"/>
                </a:lnTo>
                <a:lnTo>
                  <a:pt x="29" y="12"/>
                </a:lnTo>
                <a:lnTo>
                  <a:pt x="36" y="12"/>
                </a:lnTo>
                <a:lnTo>
                  <a:pt x="36" y="10"/>
                </a:lnTo>
                <a:lnTo>
                  <a:pt x="36" y="9"/>
                </a:lnTo>
                <a:lnTo>
                  <a:pt x="38" y="12"/>
                </a:lnTo>
                <a:lnTo>
                  <a:pt x="39" y="13"/>
                </a:lnTo>
                <a:lnTo>
                  <a:pt x="41" y="12"/>
                </a:lnTo>
                <a:lnTo>
                  <a:pt x="41" y="7"/>
                </a:lnTo>
                <a:lnTo>
                  <a:pt x="42" y="4"/>
                </a:lnTo>
                <a:lnTo>
                  <a:pt x="48" y="6"/>
                </a:lnTo>
                <a:lnTo>
                  <a:pt x="50" y="6"/>
                </a:lnTo>
                <a:lnTo>
                  <a:pt x="50" y="7"/>
                </a:lnTo>
                <a:lnTo>
                  <a:pt x="50" y="9"/>
                </a:lnTo>
                <a:lnTo>
                  <a:pt x="50" y="12"/>
                </a:lnTo>
                <a:lnTo>
                  <a:pt x="51" y="13"/>
                </a:lnTo>
                <a:lnTo>
                  <a:pt x="53" y="12"/>
                </a:lnTo>
                <a:lnTo>
                  <a:pt x="55" y="0"/>
                </a:lnTo>
                <a:lnTo>
                  <a:pt x="104" y="3"/>
                </a:lnTo>
                <a:lnTo>
                  <a:pt x="102" y="25"/>
                </a:lnTo>
                <a:lnTo>
                  <a:pt x="136" y="28"/>
                </a:lnTo>
                <a:lnTo>
                  <a:pt x="143" y="26"/>
                </a:lnTo>
                <a:lnTo>
                  <a:pt x="146" y="34"/>
                </a:lnTo>
                <a:lnTo>
                  <a:pt x="149" y="32"/>
                </a:lnTo>
                <a:lnTo>
                  <a:pt x="152" y="35"/>
                </a:lnTo>
                <a:lnTo>
                  <a:pt x="168" y="28"/>
                </a:lnTo>
                <a:lnTo>
                  <a:pt x="164" y="16"/>
                </a:lnTo>
                <a:lnTo>
                  <a:pt x="165" y="15"/>
                </a:lnTo>
                <a:lnTo>
                  <a:pt x="173" y="15"/>
                </a:lnTo>
                <a:lnTo>
                  <a:pt x="174" y="21"/>
                </a:lnTo>
                <a:lnTo>
                  <a:pt x="201" y="22"/>
                </a:lnTo>
                <a:lnTo>
                  <a:pt x="201" y="26"/>
                </a:lnTo>
                <a:lnTo>
                  <a:pt x="221" y="26"/>
                </a:lnTo>
                <a:lnTo>
                  <a:pt x="230" y="28"/>
                </a:lnTo>
                <a:lnTo>
                  <a:pt x="230" y="34"/>
                </a:lnTo>
                <a:lnTo>
                  <a:pt x="242" y="34"/>
                </a:lnTo>
                <a:lnTo>
                  <a:pt x="243" y="48"/>
                </a:lnTo>
                <a:lnTo>
                  <a:pt x="239" y="48"/>
                </a:lnTo>
                <a:lnTo>
                  <a:pt x="239" y="56"/>
                </a:lnTo>
                <a:lnTo>
                  <a:pt x="242" y="56"/>
                </a:lnTo>
                <a:lnTo>
                  <a:pt x="242" y="63"/>
                </a:lnTo>
                <a:lnTo>
                  <a:pt x="231" y="63"/>
                </a:lnTo>
                <a:lnTo>
                  <a:pt x="231" y="62"/>
                </a:lnTo>
                <a:lnTo>
                  <a:pt x="220" y="60"/>
                </a:lnTo>
                <a:lnTo>
                  <a:pt x="220" y="59"/>
                </a:lnTo>
                <a:lnTo>
                  <a:pt x="198" y="57"/>
                </a:lnTo>
                <a:lnTo>
                  <a:pt x="198" y="63"/>
                </a:lnTo>
                <a:lnTo>
                  <a:pt x="196" y="63"/>
                </a:lnTo>
                <a:lnTo>
                  <a:pt x="193" y="67"/>
                </a:lnTo>
                <a:lnTo>
                  <a:pt x="192" y="67"/>
                </a:lnTo>
                <a:lnTo>
                  <a:pt x="190" y="69"/>
                </a:lnTo>
                <a:lnTo>
                  <a:pt x="187" y="69"/>
                </a:lnTo>
                <a:lnTo>
                  <a:pt x="187" y="70"/>
                </a:lnTo>
                <a:lnTo>
                  <a:pt x="186" y="70"/>
                </a:lnTo>
                <a:lnTo>
                  <a:pt x="183" y="73"/>
                </a:lnTo>
                <a:lnTo>
                  <a:pt x="182" y="73"/>
                </a:lnTo>
                <a:lnTo>
                  <a:pt x="180" y="76"/>
                </a:lnTo>
                <a:lnTo>
                  <a:pt x="177" y="76"/>
                </a:lnTo>
                <a:lnTo>
                  <a:pt x="177" y="73"/>
                </a:lnTo>
                <a:lnTo>
                  <a:pt x="176" y="73"/>
                </a:lnTo>
                <a:lnTo>
                  <a:pt x="173" y="73"/>
                </a:lnTo>
                <a:lnTo>
                  <a:pt x="171" y="78"/>
                </a:lnTo>
                <a:lnTo>
                  <a:pt x="170" y="79"/>
                </a:lnTo>
                <a:lnTo>
                  <a:pt x="171" y="82"/>
                </a:lnTo>
                <a:lnTo>
                  <a:pt x="171" y="86"/>
                </a:lnTo>
                <a:lnTo>
                  <a:pt x="170" y="88"/>
                </a:lnTo>
                <a:lnTo>
                  <a:pt x="167" y="86"/>
                </a:lnTo>
                <a:lnTo>
                  <a:pt x="165" y="86"/>
                </a:lnTo>
                <a:lnTo>
                  <a:pt x="164" y="86"/>
                </a:lnTo>
                <a:lnTo>
                  <a:pt x="158" y="85"/>
                </a:lnTo>
                <a:lnTo>
                  <a:pt x="155" y="123"/>
                </a:lnTo>
                <a:lnTo>
                  <a:pt x="161" y="125"/>
                </a:lnTo>
                <a:lnTo>
                  <a:pt x="158" y="169"/>
                </a:lnTo>
                <a:lnTo>
                  <a:pt x="151" y="166"/>
                </a:lnTo>
                <a:lnTo>
                  <a:pt x="145" y="169"/>
                </a:lnTo>
                <a:lnTo>
                  <a:pt x="142" y="170"/>
                </a:lnTo>
                <a:lnTo>
                  <a:pt x="139" y="171"/>
                </a:lnTo>
                <a:lnTo>
                  <a:pt x="136" y="174"/>
                </a:lnTo>
                <a:lnTo>
                  <a:pt x="104" y="170"/>
                </a:lnTo>
                <a:lnTo>
                  <a:pt x="99" y="174"/>
                </a:lnTo>
                <a:lnTo>
                  <a:pt x="80" y="157"/>
                </a:lnTo>
                <a:lnTo>
                  <a:pt x="85" y="151"/>
                </a:lnTo>
                <a:lnTo>
                  <a:pt x="80" y="147"/>
                </a:lnTo>
                <a:lnTo>
                  <a:pt x="75" y="152"/>
                </a:lnTo>
                <a:lnTo>
                  <a:pt x="66" y="144"/>
                </a:lnTo>
                <a:lnTo>
                  <a:pt x="79" y="129"/>
                </a:lnTo>
                <a:lnTo>
                  <a:pt x="55" y="107"/>
                </a:lnTo>
                <a:lnTo>
                  <a:pt x="47" y="114"/>
                </a:lnTo>
                <a:lnTo>
                  <a:pt x="6" y="75"/>
                </a:lnTo>
                <a:lnTo>
                  <a:pt x="23" y="54"/>
                </a:lnTo>
                <a:lnTo>
                  <a:pt x="22" y="53"/>
                </a:lnTo>
                <a:lnTo>
                  <a:pt x="31" y="44"/>
                </a:lnTo>
                <a:lnTo>
                  <a:pt x="25" y="40"/>
                </a:lnTo>
                <a:lnTo>
                  <a:pt x="25" y="38"/>
                </a:lnTo>
                <a:lnTo>
                  <a:pt x="23" y="35"/>
                </a:lnTo>
                <a:lnTo>
                  <a:pt x="22" y="32"/>
                </a:lnTo>
                <a:lnTo>
                  <a:pt x="14" y="28"/>
                </a:lnTo>
                <a:lnTo>
                  <a:pt x="14" y="26"/>
                </a:lnTo>
                <a:lnTo>
                  <a:pt x="13" y="26"/>
                </a:lnTo>
                <a:lnTo>
                  <a:pt x="7" y="23"/>
                </a:lnTo>
                <a:lnTo>
                  <a:pt x="7" y="22"/>
                </a:lnTo>
                <a:lnTo>
                  <a:pt x="9" y="21"/>
                </a:lnTo>
                <a:lnTo>
                  <a:pt x="4" y="13"/>
                </a:lnTo>
                <a:lnTo>
                  <a:pt x="4" y="10"/>
                </a:lnTo>
                <a:lnTo>
                  <a:pt x="0" y="7"/>
                </a:lnTo>
                <a:lnTo>
                  <a:pt x="3" y="3"/>
                </a:lnTo>
                <a:lnTo>
                  <a:pt x="4" y="3"/>
                </a:lnTo>
                <a:lnTo>
                  <a:pt x="6" y="3"/>
                </a:lnTo>
                <a:lnTo>
                  <a:pt x="7" y="6"/>
                </a:lnTo>
                <a:lnTo>
                  <a:pt x="10" y="6"/>
                </a:lnTo>
                <a:lnTo>
                  <a:pt x="13" y="3"/>
                </a:lnTo>
                <a:lnTo>
                  <a:pt x="13" y="1"/>
                </a:lnTo>
                <a:lnTo>
                  <a:pt x="14" y="3"/>
                </a:lnTo>
                <a:lnTo>
                  <a:pt x="13" y="4"/>
                </a:lnTo>
                <a:lnTo>
                  <a:pt x="14" y="6"/>
                </a:lnTo>
                <a:lnTo>
                  <a:pt x="14" y="9"/>
                </a:lnTo>
                <a:lnTo>
                  <a:pt x="16" y="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6" name="Freeform 283"/>
          <p:cNvSpPr>
            <a:spLocks/>
          </p:cNvSpPr>
          <p:nvPr/>
        </p:nvSpPr>
        <p:spPr bwMode="auto">
          <a:xfrm rot="21334256">
            <a:off x="20044101" y="1823194"/>
            <a:ext cx="872992" cy="609226"/>
          </a:xfrm>
          <a:custGeom>
            <a:avLst/>
            <a:gdLst>
              <a:gd name="T0" fmla="*/ 2147483647 w 212"/>
              <a:gd name="T1" fmla="*/ 2147483647 h 223"/>
              <a:gd name="T2" fmla="*/ 2147483647 w 212"/>
              <a:gd name="T3" fmla="*/ 2147483647 h 223"/>
              <a:gd name="T4" fmla="*/ 2147483647 w 212"/>
              <a:gd name="T5" fmla="*/ 2147483647 h 223"/>
              <a:gd name="T6" fmla="*/ 2147483647 w 212"/>
              <a:gd name="T7" fmla="*/ 2147483647 h 223"/>
              <a:gd name="T8" fmla="*/ 2147483647 w 212"/>
              <a:gd name="T9" fmla="*/ 2147483647 h 223"/>
              <a:gd name="T10" fmla="*/ 2147483647 w 212"/>
              <a:gd name="T11" fmla="*/ 2147483647 h 223"/>
              <a:gd name="T12" fmla="*/ 2147483647 w 212"/>
              <a:gd name="T13" fmla="*/ 2147483647 h 223"/>
              <a:gd name="T14" fmla="*/ 2147483647 w 212"/>
              <a:gd name="T15" fmla="*/ 2147483647 h 223"/>
              <a:gd name="T16" fmla="*/ 2147483647 w 212"/>
              <a:gd name="T17" fmla="*/ 2147483647 h 223"/>
              <a:gd name="T18" fmla="*/ 2147483647 w 212"/>
              <a:gd name="T19" fmla="*/ 2147483647 h 223"/>
              <a:gd name="T20" fmla="*/ 2147483647 w 212"/>
              <a:gd name="T21" fmla="*/ 2147483647 h 223"/>
              <a:gd name="T22" fmla="*/ 2147483647 w 212"/>
              <a:gd name="T23" fmla="*/ 2147483647 h 223"/>
              <a:gd name="T24" fmla="*/ 2147483647 w 212"/>
              <a:gd name="T25" fmla="*/ 2147483647 h 223"/>
              <a:gd name="T26" fmla="*/ 2147483647 w 212"/>
              <a:gd name="T27" fmla="*/ 2147483647 h 223"/>
              <a:gd name="T28" fmla="*/ 2147483647 w 212"/>
              <a:gd name="T29" fmla="*/ 2147483647 h 223"/>
              <a:gd name="T30" fmla="*/ 2147483647 w 212"/>
              <a:gd name="T31" fmla="*/ 2147483647 h 223"/>
              <a:gd name="T32" fmla="*/ 2147483647 w 212"/>
              <a:gd name="T33" fmla="*/ 2147483647 h 223"/>
              <a:gd name="T34" fmla="*/ 2147483647 w 212"/>
              <a:gd name="T35" fmla="*/ 2147483647 h 223"/>
              <a:gd name="T36" fmla="*/ 2147483647 w 212"/>
              <a:gd name="T37" fmla="*/ 2147483647 h 223"/>
              <a:gd name="T38" fmla="*/ 2147483647 w 212"/>
              <a:gd name="T39" fmla="*/ 2147483647 h 223"/>
              <a:gd name="T40" fmla="*/ 2147483647 w 212"/>
              <a:gd name="T41" fmla="*/ 2147483647 h 223"/>
              <a:gd name="T42" fmla="*/ 2147483647 w 212"/>
              <a:gd name="T43" fmla="*/ 2147483647 h 223"/>
              <a:gd name="T44" fmla="*/ 2147483647 w 212"/>
              <a:gd name="T45" fmla="*/ 2147483647 h 223"/>
              <a:gd name="T46" fmla="*/ 2147483647 w 212"/>
              <a:gd name="T47" fmla="*/ 2147483647 h 223"/>
              <a:gd name="T48" fmla="*/ 2147483647 w 212"/>
              <a:gd name="T49" fmla="*/ 2147483647 h 223"/>
              <a:gd name="T50" fmla="*/ 2147483647 w 212"/>
              <a:gd name="T51" fmla="*/ 2147483647 h 223"/>
              <a:gd name="T52" fmla="*/ 2147483647 w 212"/>
              <a:gd name="T53" fmla="*/ 2147483647 h 223"/>
              <a:gd name="T54" fmla="*/ 2147483647 w 212"/>
              <a:gd name="T55" fmla="*/ 2147483647 h 223"/>
              <a:gd name="T56" fmla="*/ 2147483647 w 212"/>
              <a:gd name="T57" fmla="*/ 2147483647 h 223"/>
              <a:gd name="T58" fmla="*/ 2147483647 w 212"/>
              <a:gd name="T59" fmla="*/ 2147483647 h 223"/>
              <a:gd name="T60" fmla="*/ 2147483647 w 212"/>
              <a:gd name="T61" fmla="*/ 2147483647 h 223"/>
              <a:gd name="T62" fmla="*/ 2147483647 w 212"/>
              <a:gd name="T63" fmla="*/ 2147483647 h 223"/>
              <a:gd name="T64" fmla="*/ 2147483647 w 212"/>
              <a:gd name="T65" fmla="*/ 2147483647 h 223"/>
              <a:gd name="T66" fmla="*/ 2147483647 w 212"/>
              <a:gd name="T67" fmla="*/ 2147483647 h 223"/>
              <a:gd name="T68" fmla="*/ 2147483647 w 212"/>
              <a:gd name="T69" fmla="*/ 2147483647 h 223"/>
              <a:gd name="T70" fmla="*/ 2147483647 w 212"/>
              <a:gd name="T71" fmla="*/ 2147483647 h 223"/>
              <a:gd name="T72" fmla="*/ 2147483647 w 212"/>
              <a:gd name="T73" fmla="*/ 2147483647 h 223"/>
              <a:gd name="T74" fmla="*/ 2147483647 w 212"/>
              <a:gd name="T75" fmla="*/ 2147483647 h 223"/>
              <a:gd name="T76" fmla="*/ 2147483647 w 212"/>
              <a:gd name="T77" fmla="*/ 2147483647 h 223"/>
              <a:gd name="T78" fmla="*/ 2147483647 w 212"/>
              <a:gd name="T79" fmla="*/ 2147483647 h 223"/>
              <a:gd name="T80" fmla="*/ 2147483647 w 212"/>
              <a:gd name="T81" fmla="*/ 0 h 22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12"/>
              <a:gd name="T124" fmla="*/ 0 h 223"/>
              <a:gd name="T125" fmla="*/ 212 w 212"/>
              <a:gd name="T126" fmla="*/ 223 h 22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12" h="223">
                <a:moveTo>
                  <a:pt x="126" y="0"/>
                </a:moveTo>
                <a:lnTo>
                  <a:pt x="124" y="48"/>
                </a:lnTo>
                <a:lnTo>
                  <a:pt x="153" y="50"/>
                </a:lnTo>
                <a:lnTo>
                  <a:pt x="159" y="56"/>
                </a:lnTo>
                <a:lnTo>
                  <a:pt x="164" y="56"/>
                </a:lnTo>
                <a:lnTo>
                  <a:pt x="167" y="59"/>
                </a:lnTo>
                <a:lnTo>
                  <a:pt x="173" y="59"/>
                </a:lnTo>
                <a:lnTo>
                  <a:pt x="177" y="59"/>
                </a:lnTo>
                <a:lnTo>
                  <a:pt x="183" y="56"/>
                </a:lnTo>
                <a:lnTo>
                  <a:pt x="184" y="57"/>
                </a:lnTo>
                <a:lnTo>
                  <a:pt x="184" y="59"/>
                </a:lnTo>
                <a:lnTo>
                  <a:pt x="189" y="59"/>
                </a:lnTo>
                <a:lnTo>
                  <a:pt x="189" y="56"/>
                </a:lnTo>
                <a:lnTo>
                  <a:pt x="190" y="56"/>
                </a:lnTo>
                <a:lnTo>
                  <a:pt x="197" y="60"/>
                </a:lnTo>
                <a:lnTo>
                  <a:pt x="199" y="60"/>
                </a:lnTo>
                <a:lnTo>
                  <a:pt x="193" y="151"/>
                </a:lnTo>
                <a:lnTo>
                  <a:pt x="206" y="154"/>
                </a:lnTo>
                <a:lnTo>
                  <a:pt x="206" y="164"/>
                </a:lnTo>
                <a:lnTo>
                  <a:pt x="212" y="163"/>
                </a:lnTo>
                <a:lnTo>
                  <a:pt x="212" y="190"/>
                </a:lnTo>
                <a:lnTo>
                  <a:pt x="211" y="202"/>
                </a:lnTo>
                <a:lnTo>
                  <a:pt x="187" y="201"/>
                </a:lnTo>
                <a:lnTo>
                  <a:pt x="186" y="214"/>
                </a:lnTo>
                <a:lnTo>
                  <a:pt x="177" y="214"/>
                </a:lnTo>
                <a:lnTo>
                  <a:pt x="174" y="215"/>
                </a:lnTo>
                <a:lnTo>
                  <a:pt x="167" y="215"/>
                </a:lnTo>
                <a:lnTo>
                  <a:pt x="156" y="223"/>
                </a:lnTo>
                <a:lnTo>
                  <a:pt x="145" y="208"/>
                </a:lnTo>
                <a:lnTo>
                  <a:pt x="143" y="204"/>
                </a:lnTo>
                <a:lnTo>
                  <a:pt x="143" y="202"/>
                </a:lnTo>
                <a:lnTo>
                  <a:pt x="109" y="201"/>
                </a:lnTo>
                <a:lnTo>
                  <a:pt x="109" y="208"/>
                </a:lnTo>
                <a:lnTo>
                  <a:pt x="77" y="207"/>
                </a:lnTo>
                <a:lnTo>
                  <a:pt x="77" y="212"/>
                </a:lnTo>
                <a:lnTo>
                  <a:pt x="70" y="212"/>
                </a:lnTo>
                <a:lnTo>
                  <a:pt x="70" y="210"/>
                </a:lnTo>
                <a:lnTo>
                  <a:pt x="66" y="210"/>
                </a:lnTo>
                <a:lnTo>
                  <a:pt x="66" y="205"/>
                </a:lnTo>
                <a:lnTo>
                  <a:pt x="61" y="207"/>
                </a:lnTo>
                <a:lnTo>
                  <a:pt x="60" y="207"/>
                </a:lnTo>
                <a:lnTo>
                  <a:pt x="57" y="207"/>
                </a:lnTo>
                <a:lnTo>
                  <a:pt x="58" y="193"/>
                </a:lnTo>
                <a:lnTo>
                  <a:pt x="61" y="193"/>
                </a:lnTo>
                <a:lnTo>
                  <a:pt x="63" y="179"/>
                </a:lnTo>
                <a:lnTo>
                  <a:pt x="95" y="180"/>
                </a:lnTo>
                <a:lnTo>
                  <a:pt x="96" y="148"/>
                </a:lnTo>
                <a:lnTo>
                  <a:pt x="64" y="145"/>
                </a:lnTo>
                <a:lnTo>
                  <a:pt x="66" y="122"/>
                </a:lnTo>
                <a:lnTo>
                  <a:pt x="54" y="120"/>
                </a:lnTo>
                <a:lnTo>
                  <a:pt x="54" y="108"/>
                </a:lnTo>
                <a:lnTo>
                  <a:pt x="51" y="110"/>
                </a:lnTo>
                <a:lnTo>
                  <a:pt x="41" y="126"/>
                </a:lnTo>
                <a:lnTo>
                  <a:pt x="7" y="105"/>
                </a:lnTo>
                <a:lnTo>
                  <a:pt x="16" y="89"/>
                </a:lnTo>
                <a:lnTo>
                  <a:pt x="0" y="81"/>
                </a:lnTo>
                <a:lnTo>
                  <a:pt x="13" y="59"/>
                </a:lnTo>
                <a:lnTo>
                  <a:pt x="14" y="59"/>
                </a:lnTo>
                <a:lnTo>
                  <a:pt x="17" y="59"/>
                </a:lnTo>
                <a:lnTo>
                  <a:pt x="26" y="50"/>
                </a:lnTo>
                <a:lnTo>
                  <a:pt x="42" y="63"/>
                </a:lnTo>
                <a:lnTo>
                  <a:pt x="49" y="56"/>
                </a:lnTo>
                <a:lnTo>
                  <a:pt x="51" y="59"/>
                </a:lnTo>
                <a:lnTo>
                  <a:pt x="54" y="62"/>
                </a:lnTo>
                <a:lnTo>
                  <a:pt x="61" y="53"/>
                </a:lnTo>
                <a:lnTo>
                  <a:pt x="66" y="54"/>
                </a:lnTo>
                <a:lnTo>
                  <a:pt x="70" y="57"/>
                </a:lnTo>
                <a:lnTo>
                  <a:pt x="73" y="42"/>
                </a:lnTo>
                <a:lnTo>
                  <a:pt x="68" y="42"/>
                </a:lnTo>
                <a:lnTo>
                  <a:pt x="66" y="38"/>
                </a:lnTo>
                <a:lnTo>
                  <a:pt x="68" y="15"/>
                </a:lnTo>
                <a:lnTo>
                  <a:pt x="71" y="15"/>
                </a:lnTo>
                <a:lnTo>
                  <a:pt x="76" y="16"/>
                </a:lnTo>
                <a:lnTo>
                  <a:pt x="79" y="18"/>
                </a:lnTo>
                <a:lnTo>
                  <a:pt x="79" y="10"/>
                </a:lnTo>
                <a:lnTo>
                  <a:pt x="88" y="12"/>
                </a:lnTo>
                <a:lnTo>
                  <a:pt x="93" y="13"/>
                </a:lnTo>
                <a:lnTo>
                  <a:pt x="95" y="9"/>
                </a:lnTo>
                <a:lnTo>
                  <a:pt x="95" y="6"/>
                </a:lnTo>
                <a:lnTo>
                  <a:pt x="114" y="7"/>
                </a:lnTo>
                <a:lnTo>
                  <a:pt x="115" y="0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7" name="Freeform 284"/>
          <p:cNvSpPr>
            <a:spLocks/>
          </p:cNvSpPr>
          <p:nvPr/>
        </p:nvSpPr>
        <p:spPr bwMode="auto">
          <a:xfrm rot="21334256">
            <a:off x="18587254" y="3612151"/>
            <a:ext cx="1186609" cy="578825"/>
          </a:xfrm>
          <a:custGeom>
            <a:avLst/>
            <a:gdLst>
              <a:gd name="T0" fmla="*/ 2147483647 w 289"/>
              <a:gd name="T1" fmla="*/ 2147483647 h 213"/>
              <a:gd name="T2" fmla="*/ 2147483647 w 289"/>
              <a:gd name="T3" fmla="*/ 2147483647 h 213"/>
              <a:gd name="T4" fmla="*/ 2147483647 w 289"/>
              <a:gd name="T5" fmla="*/ 2147483647 h 213"/>
              <a:gd name="T6" fmla="*/ 2147483647 w 289"/>
              <a:gd name="T7" fmla="*/ 2147483647 h 213"/>
              <a:gd name="T8" fmla="*/ 2147483647 w 289"/>
              <a:gd name="T9" fmla="*/ 2147483647 h 213"/>
              <a:gd name="T10" fmla="*/ 2147483647 w 289"/>
              <a:gd name="T11" fmla="*/ 2147483647 h 213"/>
              <a:gd name="T12" fmla="*/ 2147483647 w 289"/>
              <a:gd name="T13" fmla="*/ 2147483647 h 213"/>
              <a:gd name="T14" fmla="*/ 2147483647 w 289"/>
              <a:gd name="T15" fmla="*/ 2147483647 h 213"/>
              <a:gd name="T16" fmla="*/ 2147483647 w 289"/>
              <a:gd name="T17" fmla="*/ 2147483647 h 213"/>
              <a:gd name="T18" fmla="*/ 2147483647 w 289"/>
              <a:gd name="T19" fmla="*/ 2147483647 h 213"/>
              <a:gd name="T20" fmla="*/ 2147483647 w 289"/>
              <a:gd name="T21" fmla="*/ 2147483647 h 213"/>
              <a:gd name="T22" fmla="*/ 2147483647 w 289"/>
              <a:gd name="T23" fmla="*/ 2147483647 h 213"/>
              <a:gd name="T24" fmla="*/ 2147483647 w 289"/>
              <a:gd name="T25" fmla="*/ 2147483647 h 213"/>
              <a:gd name="T26" fmla="*/ 2147483647 w 289"/>
              <a:gd name="T27" fmla="*/ 2147483647 h 213"/>
              <a:gd name="T28" fmla="*/ 2147483647 w 289"/>
              <a:gd name="T29" fmla="*/ 2147483647 h 213"/>
              <a:gd name="T30" fmla="*/ 2147483647 w 289"/>
              <a:gd name="T31" fmla="*/ 2147483647 h 213"/>
              <a:gd name="T32" fmla="*/ 2147483647 w 289"/>
              <a:gd name="T33" fmla="*/ 2147483647 h 213"/>
              <a:gd name="T34" fmla="*/ 2147483647 w 289"/>
              <a:gd name="T35" fmla="*/ 2147483647 h 213"/>
              <a:gd name="T36" fmla="*/ 2147483647 w 289"/>
              <a:gd name="T37" fmla="*/ 2147483647 h 213"/>
              <a:gd name="T38" fmla="*/ 2147483647 w 289"/>
              <a:gd name="T39" fmla="*/ 2147483647 h 213"/>
              <a:gd name="T40" fmla="*/ 2147483647 w 289"/>
              <a:gd name="T41" fmla="*/ 2147483647 h 213"/>
              <a:gd name="T42" fmla="*/ 2147483647 w 289"/>
              <a:gd name="T43" fmla="*/ 2147483647 h 213"/>
              <a:gd name="T44" fmla="*/ 2147483647 w 289"/>
              <a:gd name="T45" fmla="*/ 2147483647 h 213"/>
              <a:gd name="T46" fmla="*/ 2147483647 w 289"/>
              <a:gd name="T47" fmla="*/ 2147483647 h 213"/>
              <a:gd name="T48" fmla="*/ 2147483647 w 289"/>
              <a:gd name="T49" fmla="*/ 2147483647 h 213"/>
              <a:gd name="T50" fmla="*/ 2147483647 w 289"/>
              <a:gd name="T51" fmla="*/ 2147483647 h 213"/>
              <a:gd name="T52" fmla="*/ 2147483647 w 289"/>
              <a:gd name="T53" fmla="*/ 2147483647 h 213"/>
              <a:gd name="T54" fmla="*/ 2147483647 w 289"/>
              <a:gd name="T55" fmla="*/ 2147483647 h 213"/>
              <a:gd name="T56" fmla="*/ 2147483647 w 289"/>
              <a:gd name="T57" fmla="*/ 2147483647 h 213"/>
              <a:gd name="T58" fmla="*/ 2147483647 w 289"/>
              <a:gd name="T59" fmla="*/ 2147483647 h 213"/>
              <a:gd name="T60" fmla="*/ 2147483647 w 289"/>
              <a:gd name="T61" fmla="*/ 2147483647 h 213"/>
              <a:gd name="T62" fmla="*/ 2147483647 w 289"/>
              <a:gd name="T63" fmla="*/ 2147483647 h 213"/>
              <a:gd name="T64" fmla="*/ 2147483647 w 289"/>
              <a:gd name="T65" fmla="*/ 2147483647 h 213"/>
              <a:gd name="T66" fmla="*/ 2147483647 w 289"/>
              <a:gd name="T67" fmla="*/ 2147483647 h 213"/>
              <a:gd name="T68" fmla="*/ 2147483647 w 289"/>
              <a:gd name="T69" fmla="*/ 2147483647 h 213"/>
              <a:gd name="T70" fmla="*/ 2147483647 w 289"/>
              <a:gd name="T71" fmla="*/ 2147483647 h 213"/>
              <a:gd name="T72" fmla="*/ 2147483647 w 289"/>
              <a:gd name="T73" fmla="*/ 2147483647 h 213"/>
              <a:gd name="T74" fmla="*/ 2147483647 w 289"/>
              <a:gd name="T75" fmla="*/ 2147483647 h 213"/>
              <a:gd name="T76" fmla="*/ 2147483647 w 289"/>
              <a:gd name="T77" fmla="*/ 2147483647 h 213"/>
              <a:gd name="T78" fmla="*/ 2147483647 w 289"/>
              <a:gd name="T79" fmla="*/ 2147483647 h 213"/>
              <a:gd name="T80" fmla="*/ 2147483647 w 289"/>
              <a:gd name="T81" fmla="*/ 2147483647 h 213"/>
              <a:gd name="T82" fmla="*/ 2147483647 w 289"/>
              <a:gd name="T83" fmla="*/ 2147483647 h 213"/>
              <a:gd name="T84" fmla="*/ 2147483647 w 289"/>
              <a:gd name="T85" fmla="*/ 2147483647 h 213"/>
              <a:gd name="T86" fmla="*/ 2147483647 w 289"/>
              <a:gd name="T87" fmla="*/ 2147483647 h 213"/>
              <a:gd name="T88" fmla="*/ 2147483647 w 289"/>
              <a:gd name="T89" fmla="*/ 2147483647 h 213"/>
              <a:gd name="T90" fmla="*/ 2147483647 w 289"/>
              <a:gd name="T91" fmla="*/ 2147483647 h 213"/>
              <a:gd name="T92" fmla="*/ 2147483647 w 289"/>
              <a:gd name="T93" fmla="*/ 2147483647 h 213"/>
              <a:gd name="T94" fmla="*/ 2147483647 w 289"/>
              <a:gd name="T95" fmla="*/ 2147483647 h 213"/>
              <a:gd name="T96" fmla="*/ 2147483647 w 289"/>
              <a:gd name="T97" fmla="*/ 2147483647 h 2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9"/>
              <a:gd name="T148" fmla="*/ 0 h 213"/>
              <a:gd name="T149" fmla="*/ 289 w 289"/>
              <a:gd name="T150" fmla="*/ 213 h 21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9" h="213">
                <a:moveTo>
                  <a:pt x="87" y="6"/>
                </a:moveTo>
                <a:lnTo>
                  <a:pt x="88" y="9"/>
                </a:lnTo>
                <a:lnTo>
                  <a:pt x="89" y="10"/>
                </a:lnTo>
                <a:lnTo>
                  <a:pt x="95" y="9"/>
                </a:lnTo>
                <a:lnTo>
                  <a:pt x="98" y="10"/>
                </a:lnTo>
                <a:lnTo>
                  <a:pt x="101" y="12"/>
                </a:lnTo>
                <a:lnTo>
                  <a:pt x="104" y="16"/>
                </a:lnTo>
                <a:lnTo>
                  <a:pt x="114" y="34"/>
                </a:lnTo>
                <a:lnTo>
                  <a:pt x="113" y="38"/>
                </a:lnTo>
                <a:lnTo>
                  <a:pt x="109" y="35"/>
                </a:lnTo>
                <a:lnTo>
                  <a:pt x="109" y="37"/>
                </a:lnTo>
                <a:lnTo>
                  <a:pt x="109" y="40"/>
                </a:lnTo>
                <a:lnTo>
                  <a:pt x="107" y="41"/>
                </a:lnTo>
                <a:lnTo>
                  <a:pt x="97" y="41"/>
                </a:lnTo>
                <a:lnTo>
                  <a:pt x="94" y="41"/>
                </a:lnTo>
                <a:lnTo>
                  <a:pt x="94" y="43"/>
                </a:lnTo>
                <a:lnTo>
                  <a:pt x="95" y="44"/>
                </a:lnTo>
                <a:lnTo>
                  <a:pt x="113" y="54"/>
                </a:lnTo>
                <a:lnTo>
                  <a:pt x="117" y="53"/>
                </a:lnTo>
                <a:lnTo>
                  <a:pt x="117" y="50"/>
                </a:lnTo>
                <a:lnTo>
                  <a:pt x="119" y="50"/>
                </a:lnTo>
                <a:lnTo>
                  <a:pt x="122" y="48"/>
                </a:lnTo>
                <a:lnTo>
                  <a:pt x="126" y="50"/>
                </a:lnTo>
                <a:lnTo>
                  <a:pt x="128" y="53"/>
                </a:lnTo>
                <a:lnTo>
                  <a:pt x="128" y="56"/>
                </a:lnTo>
                <a:lnTo>
                  <a:pt x="125" y="60"/>
                </a:lnTo>
                <a:lnTo>
                  <a:pt x="126" y="62"/>
                </a:lnTo>
                <a:lnTo>
                  <a:pt x="135" y="56"/>
                </a:lnTo>
                <a:lnTo>
                  <a:pt x="139" y="50"/>
                </a:lnTo>
                <a:lnTo>
                  <a:pt x="138" y="44"/>
                </a:lnTo>
                <a:lnTo>
                  <a:pt x="142" y="41"/>
                </a:lnTo>
                <a:lnTo>
                  <a:pt x="145" y="35"/>
                </a:lnTo>
                <a:lnTo>
                  <a:pt x="150" y="34"/>
                </a:lnTo>
                <a:lnTo>
                  <a:pt x="152" y="34"/>
                </a:lnTo>
                <a:lnTo>
                  <a:pt x="155" y="35"/>
                </a:lnTo>
                <a:lnTo>
                  <a:pt x="163" y="32"/>
                </a:lnTo>
                <a:lnTo>
                  <a:pt x="172" y="38"/>
                </a:lnTo>
                <a:lnTo>
                  <a:pt x="179" y="40"/>
                </a:lnTo>
                <a:lnTo>
                  <a:pt x="195" y="45"/>
                </a:lnTo>
                <a:lnTo>
                  <a:pt x="202" y="47"/>
                </a:lnTo>
                <a:lnTo>
                  <a:pt x="208" y="51"/>
                </a:lnTo>
                <a:lnTo>
                  <a:pt x="214" y="54"/>
                </a:lnTo>
                <a:lnTo>
                  <a:pt x="220" y="57"/>
                </a:lnTo>
                <a:lnTo>
                  <a:pt x="224" y="62"/>
                </a:lnTo>
                <a:lnTo>
                  <a:pt x="235" y="60"/>
                </a:lnTo>
                <a:lnTo>
                  <a:pt x="237" y="62"/>
                </a:lnTo>
                <a:lnTo>
                  <a:pt x="240" y="66"/>
                </a:lnTo>
                <a:lnTo>
                  <a:pt x="242" y="70"/>
                </a:lnTo>
                <a:lnTo>
                  <a:pt x="246" y="73"/>
                </a:lnTo>
                <a:lnTo>
                  <a:pt x="254" y="76"/>
                </a:lnTo>
                <a:lnTo>
                  <a:pt x="257" y="78"/>
                </a:lnTo>
                <a:lnTo>
                  <a:pt x="265" y="85"/>
                </a:lnTo>
                <a:lnTo>
                  <a:pt x="265" y="88"/>
                </a:lnTo>
                <a:lnTo>
                  <a:pt x="262" y="91"/>
                </a:lnTo>
                <a:lnTo>
                  <a:pt x="262" y="94"/>
                </a:lnTo>
                <a:lnTo>
                  <a:pt x="265" y="97"/>
                </a:lnTo>
                <a:lnTo>
                  <a:pt x="268" y="100"/>
                </a:lnTo>
                <a:lnTo>
                  <a:pt x="270" y="106"/>
                </a:lnTo>
                <a:lnTo>
                  <a:pt x="277" y="108"/>
                </a:lnTo>
                <a:lnTo>
                  <a:pt x="289" y="110"/>
                </a:lnTo>
                <a:lnTo>
                  <a:pt x="289" y="114"/>
                </a:lnTo>
                <a:lnTo>
                  <a:pt x="289" y="120"/>
                </a:lnTo>
                <a:lnTo>
                  <a:pt x="287" y="123"/>
                </a:lnTo>
                <a:lnTo>
                  <a:pt x="284" y="135"/>
                </a:lnTo>
                <a:lnTo>
                  <a:pt x="276" y="145"/>
                </a:lnTo>
                <a:lnTo>
                  <a:pt x="284" y="158"/>
                </a:lnTo>
                <a:lnTo>
                  <a:pt x="284" y="166"/>
                </a:lnTo>
                <a:lnTo>
                  <a:pt x="286" y="171"/>
                </a:lnTo>
                <a:lnTo>
                  <a:pt x="287" y="177"/>
                </a:lnTo>
                <a:lnTo>
                  <a:pt x="287" y="183"/>
                </a:lnTo>
                <a:lnTo>
                  <a:pt x="286" y="186"/>
                </a:lnTo>
                <a:lnTo>
                  <a:pt x="261" y="196"/>
                </a:lnTo>
                <a:lnTo>
                  <a:pt x="254" y="188"/>
                </a:lnTo>
                <a:lnTo>
                  <a:pt x="242" y="176"/>
                </a:lnTo>
                <a:lnTo>
                  <a:pt x="240" y="179"/>
                </a:lnTo>
                <a:lnTo>
                  <a:pt x="239" y="180"/>
                </a:lnTo>
                <a:lnTo>
                  <a:pt x="237" y="185"/>
                </a:lnTo>
                <a:lnTo>
                  <a:pt x="229" y="186"/>
                </a:lnTo>
                <a:lnTo>
                  <a:pt x="226" y="189"/>
                </a:lnTo>
                <a:lnTo>
                  <a:pt x="226" y="201"/>
                </a:lnTo>
                <a:lnTo>
                  <a:pt x="221" y="205"/>
                </a:lnTo>
                <a:lnTo>
                  <a:pt x="202" y="205"/>
                </a:lnTo>
                <a:lnTo>
                  <a:pt x="198" y="204"/>
                </a:lnTo>
                <a:lnTo>
                  <a:pt x="194" y="198"/>
                </a:lnTo>
                <a:lnTo>
                  <a:pt x="191" y="195"/>
                </a:lnTo>
                <a:lnTo>
                  <a:pt x="188" y="195"/>
                </a:lnTo>
                <a:lnTo>
                  <a:pt x="182" y="195"/>
                </a:lnTo>
                <a:lnTo>
                  <a:pt x="180" y="201"/>
                </a:lnTo>
                <a:lnTo>
                  <a:pt x="177" y="199"/>
                </a:lnTo>
                <a:lnTo>
                  <a:pt x="166" y="207"/>
                </a:lnTo>
                <a:lnTo>
                  <a:pt x="161" y="205"/>
                </a:lnTo>
                <a:lnTo>
                  <a:pt x="155" y="213"/>
                </a:lnTo>
                <a:lnTo>
                  <a:pt x="154" y="211"/>
                </a:lnTo>
                <a:lnTo>
                  <a:pt x="152" y="210"/>
                </a:lnTo>
                <a:lnTo>
                  <a:pt x="151" y="204"/>
                </a:lnTo>
                <a:lnTo>
                  <a:pt x="148" y="201"/>
                </a:lnTo>
                <a:lnTo>
                  <a:pt x="144" y="196"/>
                </a:lnTo>
                <a:lnTo>
                  <a:pt x="141" y="191"/>
                </a:lnTo>
                <a:lnTo>
                  <a:pt x="139" y="189"/>
                </a:lnTo>
                <a:lnTo>
                  <a:pt x="139" y="188"/>
                </a:lnTo>
                <a:lnTo>
                  <a:pt x="138" y="186"/>
                </a:lnTo>
                <a:lnTo>
                  <a:pt x="135" y="183"/>
                </a:lnTo>
                <a:lnTo>
                  <a:pt x="135" y="182"/>
                </a:lnTo>
                <a:lnTo>
                  <a:pt x="132" y="182"/>
                </a:lnTo>
                <a:lnTo>
                  <a:pt x="129" y="180"/>
                </a:lnTo>
                <a:lnTo>
                  <a:pt x="128" y="180"/>
                </a:lnTo>
                <a:lnTo>
                  <a:pt x="126" y="182"/>
                </a:lnTo>
                <a:lnTo>
                  <a:pt x="125" y="182"/>
                </a:lnTo>
                <a:lnTo>
                  <a:pt x="122" y="179"/>
                </a:lnTo>
                <a:lnTo>
                  <a:pt x="122" y="177"/>
                </a:lnTo>
                <a:lnTo>
                  <a:pt x="122" y="173"/>
                </a:lnTo>
                <a:lnTo>
                  <a:pt x="122" y="169"/>
                </a:lnTo>
                <a:lnTo>
                  <a:pt x="120" y="166"/>
                </a:lnTo>
                <a:lnTo>
                  <a:pt x="120" y="163"/>
                </a:lnTo>
                <a:lnTo>
                  <a:pt x="117" y="160"/>
                </a:lnTo>
                <a:lnTo>
                  <a:pt x="116" y="157"/>
                </a:lnTo>
                <a:lnTo>
                  <a:pt x="113" y="155"/>
                </a:lnTo>
                <a:lnTo>
                  <a:pt x="110" y="151"/>
                </a:lnTo>
                <a:lnTo>
                  <a:pt x="107" y="149"/>
                </a:lnTo>
                <a:lnTo>
                  <a:pt x="104" y="148"/>
                </a:lnTo>
                <a:lnTo>
                  <a:pt x="101" y="149"/>
                </a:lnTo>
                <a:lnTo>
                  <a:pt x="100" y="148"/>
                </a:lnTo>
                <a:lnTo>
                  <a:pt x="97" y="147"/>
                </a:lnTo>
                <a:lnTo>
                  <a:pt x="94" y="145"/>
                </a:lnTo>
                <a:lnTo>
                  <a:pt x="89" y="141"/>
                </a:lnTo>
                <a:lnTo>
                  <a:pt x="84" y="141"/>
                </a:lnTo>
                <a:lnTo>
                  <a:pt x="81" y="139"/>
                </a:lnTo>
                <a:lnTo>
                  <a:pt x="78" y="136"/>
                </a:lnTo>
                <a:lnTo>
                  <a:pt x="76" y="136"/>
                </a:lnTo>
                <a:lnTo>
                  <a:pt x="75" y="136"/>
                </a:lnTo>
                <a:lnTo>
                  <a:pt x="75" y="135"/>
                </a:lnTo>
                <a:lnTo>
                  <a:pt x="73" y="135"/>
                </a:lnTo>
                <a:lnTo>
                  <a:pt x="72" y="133"/>
                </a:lnTo>
                <a:lnTo>
                  <a:pt x="72" y="132"/>
                </a:lnTo>
                <a:lnTo>
                  <a:pt x="70" y="128"/>
                </a:lnTo>
                <a:lnTo>
                  <a:pt x="69" y="126"/>
                </a:lnTo>
                <a:lnTo>
                  <a:pt x="67" y="122"/>
                </a:lnTo>
                <a:lnTo>
                  <a:pt x="67" y="119"/>
                </a:lnTo>
                <a:lnTo>
                  <a:pt x="66" y="116"/>
                </a:lnTo>
                <a:lnTo>
                  <a:pt x="65" y="116"/>
                </a:lnTo>
                <a:lnTo>
                  <a:pt x="62" y="114"/>
                </a:lnTo>
                <a:lnTo>
                  <a:pt x="62" y="111"/>
                </a:lnTo>
                <a:lnTo>
                  <a:pt x="60" y="108"/>
                </a:lnTo>
                <a:lnTo>
                  <a:pt x="59" y="104"/>
                </a:lnTo>
                <a:lnTo>
                  <a:pt x="57" y="101"/>
                </a:lnTo>
                <a:lnTo>
                  <a:pt x="51" y="95"/>
                </a:lnTo>
                <a:lnTo>
                  <a:pt x="44" y="89"/>
                </a:lnTo>
                <a:lnTo>
                  <a:pt x="41" y="88"/>
                </a:lnTo>
                <a:lnTo>
                  <a:pt x="40" y="86"/>
                </a:lnTo>
                <a:lnTo>
                  <a:pt x="37" y="86"/>
                </a:lnTo>
                <a:lnTo>
                  <a:pt x="32" y="86"/>
                </a:lnTo>
                <a:lnTo>
                  <a:pt x="28" y="85"/>
                </a:lnTo>
                <a:lnTo>
                  <a:pt x="26" y="84"/>
                </a:lnTo>
                <a:lnTo>
                  <a:pt x="25" y="84"/>
                </a:lnTo>
                <a:lnTo>
                  <a:pt x="21" y="82"/>
                </a:lnTo>
                <a:lnTo>
                  <a:pt x="18" y="81"/>
                </a:lnTo>
                <a:lnTo>
                  <a:pt x="12" y="78"/>
                </a:lnTo>
                <a:lnTo>
                  <a:pt x="7" y="76"/>
                </a:lnTo>
                <a:lnTo>
                  <a:pt x="3" y="72"/>
                </a:lnTo>
                <a:lnTo>
                  <a:pt x="2" y="72"/>
                </a:lnTo>
                <a:lnTo>
                  <a:pt x="0" y="67"/>
                </a:lnTo>
                <a:lnTo>
                  <a:pt x="0" y="63"/>
                </a:lnTo>
                <a:lnTo>
                  <a:pt x="2" y="62"/>
                </a:lnTo>
                <a:lnTo>
                  <a:pt x="4" y="62"/>
                </a:lnTo>
                <a:lnTo>
                  <a:pt x="6" y="59"/>
                </a:lnTo>
                <a:lnTo>
                  <a:pt x="7" y="54"/>
                </a:lnTo>
                <a:lnTo>
                  <a:pt x="7" y="50"/>
                </a:lnTo>
                <a:lnTo>
                  <a:pt x="7" y="47"/>
                </a:lnTo>
                <a:lnTo>
                  <a:pt x="9" y="45"/>
                </a:lnTo>
                <a:lnTo>
                  <a:pt x="13" y="35"/>
                </a:lnTo>
                <a:lnTo>
                  <a:pt x="16" y="31"/>
                </a:lnTo>
                <a:lnTo>
                  <a:pt x="21" y="26"/>
                </a:lnTo>
                <a:lnTo>
                  <a:pt x="26" y="22"/>
                </a:lnTo>
                <a:lnTo>
                  <a:pt x="28" y="19"/>
                </a:lnTo>
                <a:lnTo>
                  <a:pt x="28" y="18"/>
                </a:lnTo>
                <a:lnTo>
                  <a:pt x="25" y="16"/>
                </a:lnTo>
                <a:lnTo>
                  <a:pt x="24" y="15"/>
                </a:lnTo>
                <a:lnTo>
                  <a:pt x="24" y="12"/>
                </a:lnTo>
                <a:lnTo>
                  <a:pt x="24" y="7"/>
                </a:lnTo>
                <a:lnTo>
                  <a:pt x="28" y="7"/>
                </a:lnTo>
                <a:lnTo>
                  <a:pt x="31" y="6"/>
                </a:lnTo>
                <a:lnTo>
                  <a:pt x="34" y="6"/>
                </a:lnTo>
                <a:lnTo>
                  <a:pt x="38" y="6"/>
                </a:lnTo>
                <a:lnTo>
                  <a:pt x="41" y="3"/>
                </a:lnTo>
                <a:lnTo>
                  <a:pt x="45" y="3"/>
                </a:lnTo>
                <a:lnTo>
                  <a:pt x="50" y="4"/>
                </a:lnTo>
                <a:lnTo>
                  <a:pt x="54" y="3"/>
                </a:lnTo>
                <a:lnTo>
                  <a:pt x="59" y="4"/>
                </a:lnTo>
                <a:lnTo>
                  <a:pt x="65" y="0"/>
                </a:lnTo>
                <a:lnTo>
                  <a:pt x="67" y="4"/>
                </a:lnTo>
                <a:lnTo>
                  <a:pt x="70" y="7"/>
                </a:lnTo>
                <a:lnTo>
                  <a:pt x="78" y="3"/>
                </a:lnTo>
                <a:lnTo>
                  <a:pt x="79" y="6"/>
                </a:lnTo>
                <a:lnTo>
                  <a:pt x="84" y="7"/>
                </a:lnTo>
                <a:lnTo>
                  <a:pt x="85" y="6"/>
                </a:lnTo>
                <a:lnTo>
                  <a:pt x="87" y="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88" name="Freeform 285"/>
          <p:cNvSpPr>
            <a:spLocks/>
          </p:cNvSpPr>
          <p:nvPr/>
        </p:nvSpPr>
        <p:spPr bwMode="auto">
          <a:xfrm rot="21334256">
            <a:off x="21715240" y="2986218"/>
            <a:ext cx="597890" cy="491272"/>
          </a:xfrm>
          <a:custGeom>
            <a:avLst/>
            <a:gdLst>
              <a:gd name="T0" fmla="*/ 2147483647 w 145"/>
              <a:gd name="T1" fmla="*/ 2147483647 h 180"/>
              <a:gd name="T2" fmla="*/ 2147483647 w 145"/>
              <a:gd name="T3" fmla="*/ 2147483647 h 180"/>
              <a:gd name="T4" fmla="*/ 2147483647 w 145"/>
              <a:gd name="T5" fmla="*/ 2147483647 h 180"/>
              <a:gd name="T6" fmla="*/ 2147483647 w 145"/>
              <a:gd name="T7" fmla="*/ 2147483647 h 180"/>
              <a:gd name="T8" fmla="*/ 2147483647 w 145"/>
              <a:gd name="T9" fmla="*/ 2147483647 h 180"/>
              <a:gd name="T10" fmla="*/ 2147483647 w 145"/>
              <a:gd name="T11" fmla="*/ 2147483647 h 180"/>
              <a:gd name="T12" fmla="*/ 2147483647 w 145"/>
              <a:gd name="T13" fmla="*/ 2147483647 h 180"/>
              <a:gd name="T14" fmla="*/ 2147483647 w 145"/>
              <a:gd name="T15" fmla="*/ 2147483647 h 180"/>
              <a:gd name="T16" fmla="*/ 2147483647 w 145"/>
              <a:gd name="T17" fmla="*/ 2147483647 h 180"/>
              <a:gd name="T18" fmla="*/ 2147483647 w 145"/>
              <a:gd name="T19" fmla="*/ 2147483647 h 180"/>
              <a:gd name="T20" fmla="*/ 2147483647 w 145"/>
              <a:gd name="T21" fmla="*/ 2147483647 h 180"/>
              <a:gd name="T22" fmla="*/ 2147483647 w 145"/>
              <a:gd name="T23" fmla="*/ 2147483647 h 180"/>
              <a:gd name="T24" fmla="*/ 2147483647 w 145"/>
              <a:gd name="T25" fmla="*/ 2147483647 h 180"/>
              <a:gd name="T26" fmla="*/ 2147483647 w 145"/>
              <a:gd name="T27" fmla="*/ 2147483647 h 180"/>
              <a:gd name="T28" fmla="*/ 2147483647 w 145"/>
              <a:gd name="T29" fmla="*/ 2147483647 h 180"/>
              <a:gd name="T30" fmla="*/ 2147483647 w 145"/>
              <a:gd name="T31" fmla="*/ 2147483647 h 180"/>
              <a:gd name="T32" fmla="*/ 2147483647 w 145"/>
              <a:gd name="T33" fmla="*/ 2147483647 h 180"/>
              <a:gd name="T34" fmla="*/ 2147483647 w 145"/>
              <a:gd name="T35" fmla="*/ 2147483647 h 180"/>
              <a:gd name="T36" fmla="*/ 2147483647 w 145"/>
              <a:gd name="T37" fmla="*/ 2147483647 h 180"/>
              <a:gd name="T38" fmla="*/ 2147483647 w 145"/>
              <a:gd name="T39" fmla="*/ 2147483647 h 180"/>
              <a:gd name="T40" fmla="*/ 2147483647 w 145"/>
              <a:gd name="T41" fmla="*/ 2147483647 h 180"/>
              <a:gd name="T42" fmla="*/ 2147483647 w 145"/>
              <a:gd name="T43" fmla="*/ 2147483647 h 180"/>
              <a:gd name="T44" fmla="*/ 2147483647 w 145"/>
              <a:gd name="T45" fmla="*/ 2147483647 h 180"/>
              <a:gd name="T46" fmla="*/ 2147483647 w 145"/>
              <a:gd name="T47" fmla="*/ 2147483647 h 180"/>
              <a:gd name="T48" fmla="*/ 2147483647 w 145"/>
              <a:gd name="T49" fmla="*/ 2147483647 h 180"/>
              <a:gd name="T50" fmla="*/ 2147483647 w 145"/>
              <a:gd name="T51" fmla="*/ 2147483647 h 180"/>
              <a:gd name="T52" fmla="*/ 2147483647 w 145"/>
              <a:gd name="T53" fmla="*/ 2147483647 h 180"/>
              <a:gd name="T54" fmla="*/ 2147483647 w 145"/>
              <a:gd name="T55" fmla="*/ 2147483647 h 180"/>
              <a:gd name="T56" fmla="*/ 2147483647 w 145"/>
              <a:gd name="T57" fmla="*/ 2147483647 h 180"/>
              <a:gd name="T58" fmla="*/ 2147483647 w 145"/>
              <a:gd name="T59" fmla="*/ 2147483647 h 180"/>
              <a:gd name="T60" fmla="*/ 2147483647 w 145"/>
              <a:gd name="T61" fmla="*/ 2147483647 h 180"/>
              <a:gd name="T62" fmla="*/ 2147483647 w 145"/>
              <a:gd name="T63" fmla="*/ 2147483647 h 180"/>
              <a:gd name="T64" fmla="*/ 2147483647 w 145"/>
              <a:gd name="T65" fmla="*/ 2147483647 h 180"/>
              <a:gd name="T66" fmla="*/ 2147483647 w 145"/>
              <a:gd name="T67" fmla="*/ 2147483647 h 180"/>
              <a:gd name="T68" fmla="*/ 2147483647 w 145"/>
              <a:gd name="T69" fmla="*/ 2147483647 h 180"/>
              <a:gd name="T70" fmla="*/ 2147483647 w 145"/>
              <a:gd name="T71" fmla="*/ 2147483647 h 180"/>
              <a:gd name="T72" fmla="*/ 2147483647 w 145"/>
              <a:gd name="T73" fmla="*/ 2147483647 h 180"/>
              <a:gd name="T74" fmla="*/ 2147483647 w 145"/>
              <a:gd name="T75" fmla="*/ 2147483647 h 180"/>
              <a:gd name="T76" fmla="*/ 2147483647 w 145"/>
              <a:gd name="T77" fmla="*/ 2147483647 h 180"/>
              <a:gd name="T78" fmla="*/ 2147483647 w 145"/>
              <a:gd name="T79" fmla="*/ 2147483647 h 180"/>
              <a:gd name="T80" fmla="*/ 0 w 145"/>
              <a:gd name="T81" fmla="*/ 2147483647 h 180"/>
              <a:gd name="T82" fmla="*/ 2147483647 w 145"/>
              <a:gd name="T83" fmla="*/ 2147483647 h 180"/>
              <a:gd name="T84" fmla="*/ 2147483647 w 145"/>
              <a:gd name="T85" fmla="*/ 2147483647 h 180"/>
              <a:gd name="T86" fmla="*/ 2147483647 w 145"/>
              <a:gd name="T87" fmla="*/ 2147483647 h 180"/>
              <a:gd name="T88" fmla="*/ 2147483647 w 145"/>
              <a:gd name="T89" fmla="*/ 2147483647 h 180"/>
              <a:gd name="T90" fmla="*/ 2147483647 w 145"/>
              <a:gd name="T91" fmla="*/ 2147483647 h 180"/>
              <a:gd name="T92" fmla="*/ 2147483647 w 145"/>
              <a:gd name="T93" fmla="*/ 2147483647 h 180"/>
              <a:gd name="T94" fmla="*/ 2147483647 w 145"/>
              <a:gd name="T95" fmla="*/ 2147483647 h 180"/>
              <a:gd name="T96" fmla="*/ 2147483647 w 145"/>
              <a:gd name="T97" fmla="*/ 2147483647 h 180"/>
              <a:gd name="T98" fmla="*/ 2147483647 w 145"/>
              <a:gd name="T99" fmla="*/ 2147483647 h 180"/>
              <a:gd name="T100" fmla="*/ 2147483647 w 145"/>
              <a:gd name="T101" fmla="*/ 2147483647 h 180"/>
              <a:gd name="T102" fmla="*/ 2147483647 w 145"/>
              <a:gd name="T103" fmla="*/ 2147483647 h 180"/>
              <a:gd name="T104" fmla="*/ 2147483647 w 145"/>
              <a:gd name="T105" fmla="*/ 2147483647 h 180"/>
              <a:gd name="T106" fmla="*/ 2147483647 w 145"/>
              <a:gd name="T107" fmla="*/ 2147483647 h 180"/>
              <a:gd name="T108" fmla="*/ 2147483647 w 145"/>
              <a:gd name="T109" fmla="*/ 2147483647 h 180"/>
              <a:gd name="T110" fmla="*/ 2147483647 w 145"/>
              <a:gd name="T111" fmla="*/ 2147483647 h 18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45"/>
              <a:gd name="T169" fmla="*/ 0 h 180"/>
              <a:gd name="T170" fmla="*/ 145 w 145"/>
              <a:gd name="T171" fmla="*/ 180 h 18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45" h="180">
                <a:moveTo>
                  <a:pt x="145" y="31"/>
                </a:moveTo>
                <a:lnTo>
                  <a:pt x="145" y="39"/>
                </a:lnTo>
                <a:lnTo>
                  <a:pt x="145" y="45"/>
                </a:lnTo>
                <a:lnTo>
                  <a:pt x="145" y="55"/>
                </a:lnTo>
                <a:lnTo>
                  <a:pt x="145" y="61"/>
                </a:lnTo>
                <a:lnTo>
                  <a:pt x="145" y="64"/>
                </a:lnTo>
                <a:lnTo>
                  <a:pt x="142" y="64"/>
                </a:lnTo>
                <a:lnTo>
                  <a:pt x="142" y="69"/>
                </a:lnTo>
                <a:lnTo>
                  <a:pt x="141" y="73"/>
                </a:lnTo>
                <a:lnTo>
                  <a:pt x="141" y="80"/>
                </a:lnTo>
                <a:lnTo>
                  <a:pt x="140" y="85"/>
                </a:lnTo>
                <a:lnTo>
                  <a:pt x="138" y="88"/>
                </a:lnTo>
                <a:lnTo>
                  <a:pt x="137" y="91"/>
                </a:lnTo>
                <a:lnTo>
                  <a:pt x="132" y="95"/>
                </a:lnTo>
                <a:lnTo>
                  <a:pt x="132" y="96"/>
                </a:lnTo>
                <a:lnTo>
                  <a:pt x="132" y="99"/>
                </a:lnTo>
                <a:lnTo>
                  <a:pt x="132" y="101"/>
                </a:lnTo>
                <a:lnTo>
                  <a:pt x="132" y="104"/>
                </a:lnTo>
                <a:lnTo>
                  <a:pt x="128" y="108"/>
                </a:lnTo>
                <a:lnTo>
                  <a:pt x="125" y="110"/>
                </a:lnTo>
                <a:lnTo>
                  <a:pt x="125" y="111"/>
                </a:lnTo>
                <a:lnTo>
                  <a:pt x="126" y="115"/>
                </a:lnTo>
                <a:lnTo>
                  <a:pt x="126" y="121"/>
                </a:lnTo>
                <a:lnTo>
                  <a:pt x="125" y="123"/>
                </a:lnTo>
                <a:lnTo>
                  <a:pt x="123" y="123"/>
                </a:lnTo>
                <a:lnTo>
                  <a:pt x="118" y="126"/>
                </a:lnTo>
                <a:lnTo>
                  <a:pt x="119" y="127"/>
                </a:lnTo>
                <a:lnTo>
                  <a:pt x="119" y="132"/>
                </a:lnTo>
                <a:lnTo>
                  <a:pt x="115" y="133"/>
                </a:lnTo>
                <a:lnTo>
                  <a:pt x="112" y="135"/>
                </a:lnTo>
                <a:lnTo>
                  <a:pt x="104" y="136"/>
                </a:lnTo>
                <a:lnTo>
                  <a:pt x="88" y="140"/>
                </a:lnTo>
                <a:lnTo>
                  <a:pt x="77" y="145"/>
                </a:lnTo>
                <a:lnTo>
                  <a:pt x="77" y="146"/>
                </a:lnTo>
                <a:lnTo>
                  <a:pt x="78" y="152"/>
                </a:lnTo>
                <a:lnTo>
                  <a:pt x="79" y="157"/>
                </a:lnTo>
                <a:lnTo>
                  <a:pt x="81" y="162"/>
                </a:lnTo>
                <a:lnTo>
                  <a:pt x="90" y="170"/>
                </a:lnTo>
                <a:lnTo>
                  <a:pt x="90" y="174"/>
                </a:lnTo>
                <a:lnTo>
                  <a:pt x="57" y="180"/>
                </a:lnTo>
                <a:lnTo>
                  <a:pt x="55" y="179"/>
                </a:lnTo>
                <a:lnTo>
                  <a:pt x="50" y="179"/>
                </a:lnTo>
                <a:lnTo>
                  <a:pt x="41" y="171"/>
                </a:lnTo>
                <a:lnTo>
                  <a:pt x="41" y="168"/>
                </a:lnTo>
                <a:lnTo>
                  <a:pt x="38" y="161"/>
                </a:lnTo>
                <a:lnTo>
                  <a:pt x="34" y="157"/>
                </a:lnTo>
                <a:lnTo>
                  <a:pt x="35" y="151"/>
                </a:lnTo>
                <a:lnTo>
                  <a:pt x="33" y="151"/>
                </a:lnTo>
                <a:lnTo>
                  <a:pt x="33" y="148"/>
                </a:lnTo>
                <a:lnTo>
                  <a:pt x="30" y="146"/>
                </a:lnTo>
                <a:lnTo>
                  <a:pt x="28" y="145"/>
                </a:lnTo>
                <a:lnTo>
                  <a:pt x="27" y="143"/>
                </a:lnTo>
                <a:lnTo>
                  <a:pt x="28" y="142"/>
                </a:lnTo>
                <a:lnTo>
                  <a:pt x="27" y="142"/>
                </a:lnTo>
                <a:lnTo>
                  <a:pt x="27" y="137"/>
                </a:lnTo>
                <a:lnTo>
                  <a:pt x="22" y="135"/>
                </a:lnTo>
                <a:lnTo>
                  <a:pt x="19" y="127"/>
                </a:lnTo>
                <a:lnTo>
                  <a:pt x="16" y="124"/>
                </a:lnTo>
                <a:lnTo>
                  <a:pt x="15" y="123"/>
                </a:lnTo>
                <a:lnTo>
                  <a:pt x="12" y="123"/>
                </a:lnTo>
                <a:lnTo>
                  <a:pt x="11" y="121"/>
                </a:lnTo>
                <a:lnTo>
                  <a:pt x="11" y="120"/>
                </a:lnTo>
                <a:lnTo>
                  <a:pt x="12" y="118"/>
                </a:lnTo>
                <a:lnTo>
                  <a:pt x="11" y="115"/>
                </a:lnTo>
                <a:lnTo>
                  <a:pt x="9" y="114"/>
                </a:lnTo>
                <a:lnTo>
                  <a:pt x="19" y="104"/>
                </a:lnTo>
                <a:lnTo>
                  <a:pt x="24" y="110"/>
                </a:lnTo>
                <a:lnTo>
                  <a:pt x="30" y="105"/>
                </a:lnTo>
                <a:lnTo>
                  <a:pt x="16" y="91"/>
                </a:lnTo>
                <a:lnTo>
                  <a:pt x="28" y="80"/>
                </a:lnTo>
                <a:lnTo>
                  <a:pt x="24" y="74"/>
                </a:lnTo>
                <a:lnTo>
                  <a:pt x="25" y="73"/>
                </a:lnTo>
                <a:lnTo>
                  <a:pt x="19" y="69"/>
                </a:lnTo>
                <a:lnTo>
                  <a:pt x="25" y="66"/>
                </a:lnTo>
                <a:lnTo>
                  <a:pt x="11" y="51"/>
                </a:lnTo>
                <a:lnTo>
                  <a:pt x="8" y="52"/>
                </a:lnTo>
                <a:lnTo>
                  <a:pt x="6" y="50"/>
                </a:lnTo>
                <a:lnTo>
                  <a:pt x="5" y="54"/>
                </a:lnTo>
                <a:lnTo>
                  <a:pt x="0" y="54"/>
                </a:lnTo>
                <a:lnTo>
                  <a:pt x="0" y="42"/>
                </a:lnTo>
                <a:lnTo>
                  <a:pt x="0" y="41"/>
                </a:lnTo>
                <a:lnTo>
                  <a:pt x="2" y="39"/>
                </a:lnTo>
                <a:lnTo>
                  <a:pt x="3" y="38"/>
                </a:lnTo>
                <a:lnTo>
                  <a:pt x="2" y="36"/>
                </a:lnTo>
                <a:lnTo>
                  <a:pt x="5" y="35"/>
                </a:lnTo>
                <a:lnTo>
                  <a:pt x="3" y="31"/>
                </a:lnTo>
                <a:lnTo>
                  <a:pt x="5" y="28"/>
                </a:lnTo>
                <a:lnTo>
                  <a:pt x="3" y="25"/>
                </a:lnTo>
                <a:lnTo>
                  <a:pt x="8" y="23"/>
                </a:lnTo>
                <a:lnTo>
                  <a:pt x="9" y="25"/>
                </a:lnTo>
                <a:lnTo>
                  <a:pt x="16" y="19"/>
                </a:lnTo>
                <a:lnTo>
                  <a:pt x="30" y="7"/>
                </a:lnTo>
                <a:lnTo>
                  <a:pt x="37" y="0"/>
                </a:lnTo>
                <a:lnTo>
                  <a:pt x="50" y="13"/>
                </a:lnTo>
                <a:lnTo>
                  <a:pt x="57" y="6"/>
                </a:lnTo>
                <a:lnTo>
                  <a:pt x="74" y="22"/>
                </a:lnTo>
                <a:lnTo>
                  <a:pt x="81" y="16"/>
                </a:lnTo>
                <a:lnTo>
                  <a:pt x="84" y="20"/>
                </a:lnTo>
                <a:lnTo>
                  <a:pt x="84" y="23"/>
                </a:lnTo>
                <a:lnTo>
                  <a:pt x="87" y="25"/>
                </a:lnTo>
                <a:lnTo>
                  <a:pt x="88" y="26"/>
                </a:lnTo>
                <a:lnTo>
                  <a:pt x="91" y="28"/>
                </a:lnTo>
                <a:lnTo>
                  <a:pt x="96" y="26"/>
                </a:lnTo>
                <a:lnTo>
                  <a:pt x="106" y="28"/>
                </a:lnTo>
                <a:lnTo>
                  <a:pt x="109" y="28"/>
                </a:lnTo>
                <a:lnTo>
                  <a:pt x="120" y="28"/>
                </a:lnTo>
                <a:lnTo>
                  <a:pt x="132" y="28"/>
                </a:lnTo>
                <a:lnTo>
                  <a:pt x="140" y="29"/>
                </a:lnTo>
                <a:lnTo>
                  <a:pt x="145" y="29"/>
                </a:lnTo>
                <a:lnTo>
                  <a:pt x="145" y="3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9" name="Freeform 286"/>
          <p:cNvSpPr>
            <a:spLocks/>
          </p:cNvSpPr>
          <p:nvPr/>
        </p:nvSpPr>
        <p:spPr bwMode="auto">
          <a:xfrm rot="21334256">
            <a:off x="19501058" y="2562151"/>
            <a:ext cx="920677" cy="429254"/>
          </a:xfrm>
          <a:custGeom>
            <a:avLst/>
            <a:gdLst>
              <a:gd name="T0" fmla="*/ 2147483647 w 223"/>
              <a:gd name="T1" fmla="*/ 2147483647 h 157"/>
              <a:gd name="T2" fmla="*/ 2147483647 w 223"/>
              <a:gd name="T3" fmla="*/ 2147483647 h 157"/>
              <a:gd name="T4" fmla="*/ 2147483647 w 223"/>
              <a:gd name="T5" fmla="*/ 2147483647 h 157"/>
              <a:gd name="T6" fmla="*/ 2147483647 w 223"/>
              <a:gd name="T7" fmla="*/ 2147483647 h 157"/>
              <a:gd name="T8" fmla="*/ 2147483647 w 223"/>
              <a:gd name="T9" fmla="*/ 2147483647 h 157"/>
              <a:gd name="T10" fmla="*/ 2147483647 w 223"/>
              <a:gd name="T11" fmla="*/ 2147483647 h 157"/>
              <a:gd name="T12" fmla="*/ 2147483647 w 223"/>
              <a:gd name="T13" fmla="*/ 2147483647 h 157"/>
              <a:gd name="T14" fmla="*/ 2147483647 w 223"/>
              <a:gd name="T15" fmla="*/ 2147483647 h 157"/>
              <a:gd name="T16" fmla="*/ 2147483647 w 223"/>
              <a:gd name="T17" fmla="*/ 2147483647 h 157"/>
              <a:gd name="T18" fmla="*/ 2147483647 w 223"/>
              <a:gd name="T19" fmla="*/ 2147483647 h 157"/>
              <a:gd name="T20" fmla="*/ 2147483647 w 223"/>
              <a:gd name="T21" fmla="*/ 2147483647 h 157"/>
              <a:gd name="T22" fmla="*/ 2147483647 w 223"/>
              <a:gd name="T23" fmla="*/ 2147483647 h 157"/>
              <a:gd name="T24" fmla="*/ 2147483647 w 223"/>
              <a:gd name="T25" fmla="*/ 2147483647 h 157"/>
              <a:gd name="T26" fmla="*/ 2147483647 w 223"/>
              <a:gd name="T27" fmla="*/ 2147483647 h 157"/>
              <a:gd name="T28" fmla="*/ 2147483647 w 223"/>
              <a:gd name="T29" fmla="*/ 2147483647 h 157"/>
              <a:gd name="T30" fmla="*/ 2147483647 w 223"/>
              <a:gd name="T31" fmla="*/ 2147483647 h 157"/>
              <a:gd name="T32" fmla="*/ 2147483647 w 223"/>
              <a:gd name="T33" fmla="*/ 2147483647 h 157"/>
              <a:gd name="T34" fmla="*/ 2147483647 w 223"/>
              <a:gd name="T35" fmla="*/ 2147483647 h 157"/>
              <a:gd name="T36" fmla="*/ 2147483647 w 223"/>
              <a:gd name="T37" fmla="*/ 2147483647 h 157"/>
              <a:gd name="T38" fmla="*/ 2147483647 w 223"/>
              <a:gd name="T39" fmla="*/ 2147483647 h 157"/>
              <a:gd name="T40" fmla="*/ 2147483647 w 223"/>
              <a:gd name="T41" fmla="*/ 2147483647 h 157"/>
              <a:gd name="T42" fmla="*/ 2147483647 w 223"/>
              <a:gd name="T43" fmla="*/ 2147483647 h 157"/>
              <a:gd name="T44" fmla="*/ 2147483647 w 223"/>
              <a:gd name="T45" fmla="*/ 2147483647 h 157"/>
              <a:gd name="T46" fmla="*/ 2147483647 w 223"/>
              <a:gd name="T47" fmla="*/ 2147483647 h 157"/>
              <a:gd name="T48" fmla="*/ 2147483647 w 223"/>
              <a:gd name="T49" fmla="*/ 2147483647 h 157"/>
              <a:gd name="T50" fmla="*/ 2147483647 w 223"/>
              <a:gd name="T51" fmla="*/ 2147483647 h 157"/>
              <a:gd name="T52" fmla="*/ 2147483647 w 223"/>
              <a:gd name="T53" fmla="*/ 2147483647 h 157"/>
              <a:gd name="T54" fmla="*/ 2147483647 w 223"/>
              <a:gd name="T55" fmla="*/ 2147483647 h 157"/>
              <a:gd name="T56" fmla="*/ 2147483647 w 223"/>
              <a:gd name="T57" fmla="*/ 2147483647 h 157"/>
              <a:gd name="T58" fmla="*/ 2147483647 w 223"/>
              <a:gd name="T59" fmla="*/ 2147483647 h 157"/>
              <a:gd name="T60" fmla="*/ 2147483647 w 223"/>
              <a:gd name="T61" fmla="*/ 2147483647 h 157"/>
              <a:gd name="T62" fmla="*/ 2147483647 w 223"/>
              <a:gd name="T63" fmla="*/ 2147483647 h 157"/>
              <a:gd name="T64" fmla="*/ 2147483647 w 223"/>
              <a:gd name="T65" fmla="*/ 2147483647 h 157"/>
              <a:gd name="T66" fmla="*/ 2147483647 w 223"/>
              <a:gd name="T67" fmla="*/ 2147483647 h 157"/>
              <a:gd name="T68" fmla="*/ 2147483647 w 223"/>
              <a:gd name="T69" fmla="*/ 2147483647 h 157"/>
              <a:gd name="T70" fmla="*/ 2147483647 w 223"/>
              <a:gd name="T71" fmla="*/ 2147483647 h 157"/>
              <a:gd name="T72" fmla="*/ 2147483647 w 223"/>
              <a:gd name="T73" fmla="*/ 2147483647 h 157"/>
              <a:gd name="T74" fmla="*/ 2147483647 w 223"/>
              <a:gd name="T75" fmla="*/ 2147483647 h 157"/>
              <a:gd name="T76" fmla="*/ 2147483647 w 223"/>
              <a:gd name="T77" fmla="*/ 2147483647 h 157"/>
              <a:gd name="T78" fmla="*/ 2147483647 w 223"/>
              <a:gd name="T79" fmla="*/ 2147483647 h 157"/>
              <a:gd name="T80" fmla="*/ 2147483647 w 223"/>
              <a:gd name="T81" fmla="*/ 2147483647 h 157"/>
              <a:gd name="T82" fmla="*/ 2147483647 w 223"/>
              <a:gd name="T83" fmla="*/ 2147483647 h 157"/>
              <a:gd name="T84" fmla="*/ 2147483647 w 223"/>
              <a:gd name="T85" fmla="*/ 2147483647 h 157"/>
              <a:gd name="T86" fmla="*/ 2147483647 w 223"/>
              <a:gd name="T87" fmla="*/ 2147483647 h 157"/>
              <a:gd name="T88" fmla="*/ 2147483647 w 223"/>
              <a:gd name="T89" fmla="*/ 2147483647 h 157"/>
              <a:gd name="T90" fmla="*/ 2147483647 w 223"/>
              <a:gd name="T91" fmla="*/ 2147483647 h 157"/>
              <a:gd name="T92" fmla="*/ 2147483647 w 223"/>
              <a:gd name="T93" fmla="*/ 0 h 157"/>
              <a:gd name="T94" fmla="*/ 2147483647 w 223"/>
              <a:gd name="T95" fmla="*/ 2147483647 h 157"/>
              <a:gd name="T96" fmla="*/ 2147483647 w 223"/>
              <a:gd name="T97" fmla="*/ 2147483647 h 157"/>
              <a:gd name="T98" fmla="*/ 2147483647 w 223"/>
              <a:gd name="T99" fmla="*/ 2147483647 h 15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57"/>
              <a:gd name="T152" fmla="*/ 223 w 223"/>
              <a:gd name="T153" fmla="*/ 157 h 15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57">
                <a:moveTo>
                  <a:pt x="195" y="1"/>
                </a:moveTo>
                <a:lnTo>
                  <a:pt x="202" y="0"/>
                </a:lnTo>
                <a:lnTo>
                  <a:pt x="205" y="4"/>
                </a:lnTo>
                <a:lnTo>
                  <a:pt x="204" y="17"/>
                </a:lnTo>
                <a:lnTo>
                  <a:pt x="207" y="17"/>
                </a:lnTo>
                <a:lnTo>
                  <a:pt x="207" y="39"/>
                </a:lnTo>
                <a:lnTo>
                  <a:pt x="210" y="42"/>
                </a:lnTo>
                <a:lnTo>
                  <a:pt x="208" y="63"/>
                </a:lnTo>
                <a:lnTo>
                  <a:pt x="207" y="63"/>
                </a:lnTo>
                <a:lnTo>
                  <a:pt x="207" y="85"/>
                </a:lnTo>
                <a:lnTo>
                  <a:pt x="208" y="86"/>
                </a:lnTo>
                <a:lnTo>
                  <a:pt x="216" y="83"/>
                </a:lnTo>
                <a:lnTo>
                  <a:pt x="217" y="82"/>
                </a:lnTo>
                <a:lnTo>
                  <a:pt x="218" y="80"/>
                </a:lnTo>
                <a:lnTo>
                  <a:pt x="220" y="82"/>
                </a:lnTo>
                <a:lnTo>
                  <a:pt x="221" y="79"/>
                </a:lnTo>
                <a:lnTo>
                  <a:pt x="223" y="77"/>
                </a:lnTo>
                <a:lnTo>
                  <a:pt x="221" y="88"/>
                </a:lnTo>
                <a:lnTo>
                  <a:pt x="223" y="89"/>
                </a:lnTo>
                <a:lnTo>
                  <a:pt x="213" y="111"/>
                </a:lnTo>
                <a:lnTo>
                  <a:pt x="223" y="117"/>
                </a:lnTo>
                <a:lnTo>
                  <a:pt x="211" y="136"/>
                </a:lnTo>
                <a:lnTo>
                  <a:pt x="214" y="138"/>
                </a:lnTo>
                <a:lnTo>
                  <a:pt x="208" y="149"/>
                </a:lnTo>
                <a:lnTo>
                  <a:pt x="207" y="148"/>
                </a:lnTo>
                <a:lnTo>
                  <a:pt x="207" y="146"/>
                </a:lnTo>
                <a:lnTo>
                  <a:pt x="207" y="148"/>
                </a:lnTo>
                <a:lnTo>
                  <a:pt x="205" y="148"/>
                </a:lnTo>
                <a:lnTo>
                  <a:pt x="205" y="149"/>
                </a:lnTo>
                <a:lnTo>
                  <a:pt x="204" y="151"/>
                </a:lnTo>
                <a:lnTo>
                  <a:pt x="202" y="149"/>
                </a:lnTo>
                <a:lnTo>
                  <a:pt x="199" y="149"/>
                </a:lnTo>
                <a:lnTo>
                  <a:pt x="198" y="151"/>
                </a:lnTo>
                <a:lnTo>
                  <a:pt x="196" y="149"/>
                </a:lnTo>
                <a:lnTo>
                  <a:pt x="194" y="151"/>
                </a:lnTo>
                <a:lnTo>
                  <a:pt x="192" y="152"/>
                </a:lnTo>
                <a:lnTo>
                  <a:pt x="191" y="152"/>
                </a:lnTo>
                <a:lnTo>
                  <a:pt x="189" y="151"/>
                </a:lnTo>
                <a:lnTo>
                  <a:pt x="188" y="151"/>
                </a:lnTo>
                <a:lnTo>
                  <a:pt x="186" y="154"/>
                </a:lnTo>
                <a:lnTo>
                  <a:pt x="183" y="152"/>
                </a:lnTo>
                <a:lnTo>
                  <a:pt x="182" y="152"/>
                </a:lnTo>
                <a:lnTo>
                  <a:pt x="180" y="152"/>
                </a:lnTo>
                <a:lnTo>
                  <a:pt x="179" y="152"/>
                </a:lnTo>
                <a:lnTo>
                  <a:pt x="177" y="152"/>
                </a:lnTo>
                <a:lnTo>
                  <a:pt x="176" y="154"/>
                </a:lnTo>
                <a:lnTo>
                  <a:pt x="174" y="155"/>
                </a:lnTo>
                <a:lnTo>
                  <a:pt x="173" y="155"/>
                </a:lnTo>
                <a:lnTo>
                  <a:pt x="170" y="157"/>
                </a:lnTo>
                <a:lnTo>
                  <a:pt x="169" y="155"/>
                </a:lnTo>
                <a:lnTo>
                  <a:pt x="169" y="152"/>
                </a:lnTo>
                <a:lnTo>
                  <a:pt x="169" y="151"/>
                </a:lnTo>
                <a:lnTo>
                  <a:pt x="167" y="151"/>
                </a:lnTo>
                <a:lnTo>
                  <a:pt x="166" y="151"/>
                </a:lnTo>
                <a:lnTo>
                  <a:pt x="163" y="151"/>
                </a:lnTo>
                <a:lnTo>
                  <a:pt x="158" y="151"/>
                </a:lnTo>
                <a:lnTo>
                  <a:pt x="157" y="151"/>
                </a:lnTo>
                <a:lnTo>
                  <a:pt x="154" y="152"/>
                </a:lnTo>
                <a:lnTo>
                  <a:pt x="152" y="154"/>
                </a:lnTo>
                <a:lnTo>
                  <a:pt x="152" y="151"/>
                </a:lnTo>
                <a:lnTo>
                  <a:pt x="151" y="146"/>
                </a:lnTo>
                <a:lnTo>
                  <a:pt x="150" y="145"/>
                </a:lnTo>
                <a:lnTo>
                  <a:pt x="148" y="145"/>
                </a:lnTo>
                <a:lnTo>
                  <a:pt x="147" y="145"/>
                </a:lnTo>
                <a:lnTo>
                  <a:pt x="144" y="146"/>
                </a:lnTo>
                <a:lnTo>
                  <a:pt x="141" y="146"/>
                </a:lnTo>
                <a:lnTo>
                  <a:pt x="141" y="145"/>
                </a:lnTo>
                <a:lnTo>
                  <a:pt x="142" y="143"/>
                </a:lnTo>
                <a:lnTo>
                  <a:pt x="144" y="143"/>
                </a:lnTo>
                <a:lnTo>
                  <a:pt x="145" y="143"/>
                </a:lnTo>
                <a:lnTo>
                  <a:pt x="145" y="142"/>
                </a:lnTo>
                <a:lnTo>
                  <a:pt x="142" y="140"/>
                </a:lnTo>
                <a:lnTo>
                  <a:pt x="141" y="140"/>
                </a:lnTo>
                <a:lnTo>
                  <a:pt x="139" y="140"/>
                </a:lnTo>
                <a:lnTo>
                  <a:pt x="139" y="142"/>
                </a:lnTo>
                <a:lnTo>
                  <a:pt x="138" y="142"/>
                </a:lnTo>
                <a:lnTo>
                  <a:pt x="138" y="139"/>
                </a:lnTo>
                <a:lnTo>
                  <a:pt x="136" y="139"/>
                </a:lnTo>
                <a:lnTo>
                  <a:pt x="135" y="140"/>
                </a:lnTo>
                <a:lnTo>
                  <a:pt x="135" y="139"/>
                </a:lnTo>
                <a:lnTo>
                  <a:pt x="133" y="139"/>
                </a:lnTo>
                <a:lnTo>
                  <a:pt x="132" y="138"/>
                </a:lnTo>
                <a:lnTo>
                  <a:pt x="131" y="139"/>
                </a:lnTo>
                <a:lnTo>
                  <a:pt x="129" y="139"/>
                </a:lnTo>
                <a:lnTo>
                  <a:pt x="129" y="138"/>
                </a:lnTo>
                <a:lnTo>
                  <a:pt x="128" y="136"/>
                </a:lnTo>
                <a:lnTo>
                  <a:pt x="126" y="135"/>
                </a:lnTo>
                <a:lnTo>
                  <a:pt x="123" y="133"/>
                </a:lnTo>
                <a:lnTo>
                  <a:pt x="122" y="133"/>
                </a:lnTo>
                <a:lnTo>
                  <a:pt x="120" y="133"/>
                </a:lnTo>
                <a:lnTo>
                  <a:pt x="117" y="130"/>
                </a:lnTo>
                <a:lnTo>
                  <a:pt x="116" y="129"/>
                </a:lnTo>
                <a:lnTo>
                  <a:pt x="114" y="129"/>
                </a:lnTo>
                <a:lnTo>
                  <a:pt x="113" y="129"/>
                </a:lnTo>
                <a:lnTo>
                  <a:pt x="111" y="130"/>
                </a:lnTo>
                <a:lnTo>
                  <a:pt x="109" y="129"/>
                </a:lnTo>
                <a:lnTo>
                  <a:pt x="107" y="127"/>
                </a:lnTo>
                <a:lnTo>
                  <a:pt x="106" y="124"/>
                </a:lnTo>
                <a:lnTo>
                  <a:pt x="104" y="123"/>
                </a:lnTo>
                <a:lnTo>
                  <a:pt x="103" y="123"/>
                </a:lnTo>
                <a:lnTo>
                  <a:pt x="101" y="124"/>
                </a:lnTo>
                <a:lnTo>
                  <a:pt x="100" y="124"/>
                </a:lnTo>
                <a:lnTo>
                  <a:pt x="100" y="121"/>
                </a:lnTo>
                <a:lnTo>
                  <a:pt x="98" y="121"/>
                </a:lnTo>
                <a:lnTo>
                  <a:pt x="94" y="120"/>
                </a:lnTo>
                <a:lnTo>
                  <a:pt x="94" y="118"/>
                </a:lnTo>
                <a:lnTo>
                  <a:pt x="92" y="117"/>
                </a:lnTo>
                <a:lnTo>
                  <a:pt x="91" y="117"/>
                </a:lnTo>
                <a:lnTo>
                  <a:pt x="89" y="117"/>
                </a:lnTo>
                <a:lnTo>
                  <a:pt x="89" y="116"/>
                </a:lnTo>
                <a:lnTo>
                  <a:pt x="92" y="113"/>
                </a:lnTo>
                <a:lnTo>
                  <a:pt x="92" y="111"/>
                </a:lnTo>
                <a:lnTo>
                  <a:pt x="94" y="111"/>
                </a:lnTo>
                <a:lnTo>
                  <a:pt x="92" y="110"/>
                </a:lnTo>
                <a:lnTo>
                  <a:pt x="91" y="107"/>
                </a:lnTo>
                <a:lnTo>
                  <a:pt x="88" y="104"/>
                </a:lnTo>
                <a:lnTo>
                  <a:pt x="87" y="101"/>
                </a:lnTo>
                <a:lnTo>
                  <a:pt x="87" y="99"/>
                </a:lnTo>
                <a:lnTo>
                  <a:pt x="85" y="99"/>
                </a:lnTo>
                <a:lnTo>
                  <a:pt x="82" y="98"/>
                </a:lnTo>
                <a:lnTo>
                  <a:pt x="81" y="97"/>
                </a:lnTo>
                <a:lnTo>
                  <a:pt x="78" y="95"/>
                </a:lnTo>
                <a:lnTo>
                  <a:pt x="78" y="94"/>
                </a:lnTo>
                <a:lnTo>
                  <a:pt x="75" y="94"/>
                </a:lnTo>
                <a:lnTo>
                  <a:pt x="73" y="94"/>
                </a:lnTo>
                <a:lnTo>
                  <a:pt x="70" y="95"/>
                </a:lnTo>
                <a:lnTo>
                  <a:pt x="66" y="98"/>
                </a:lnTo>
                <a:lnTo>
                  <a:pt x="63" y="99"/>
                </a:lnTo>
                <a:lnTo>
                  <a:pt x="62" y="99"/>
                </a:lnTo>
                <a:lnTo>
                  <a:pt x="57" y="99"/>
                </a:lnTo>
                <a:lnTo>
                  <a:pt x="56" y="101"/>
                </a:lnTo>
                <a:lnTo>
                  <a:pt x="53" y="101"/>
                </a:lnTo>
                <a:lnTo>
                  <a:pt x="53" y="102"/>
                </a:lnTo>
                <a:lnTo>
                  <a:pt x="51" y="102"/>
                </a:lnTo>
                <a:lnTo>
                  <a:pt x="50" y="105"/>
                </a:lnTo>
                <a:lnTo>
                  <a:pt x="50" y="107"/>
                </a:lnTo>
                <a:lnTo>
                  <a:pt x="50" y="110"/>
                </a:lnTo>
                <a:lnTo>
                  <a:pt x="50" y="111"/>
                </a:lnTo>
                <a:lnTo>
                  <a:pt x="50" y="113"/>
                </a:lnTo>
                <a:lnTo>
                  <a:pt x="48" y="113"/>
                </a:lnTo>
                <a:lnTo>
                  <a:pt x="46" y="113"/>
                </a:lnTo>
                <a:lnTo>
                  <a:pt x="44" y="113"/>
                </a:lnTo>
                <a:lnTo>
                  <a:pt x="43" y="114"/>
                </a:lnTo>
                <a:lnTo>
                  <a:pt x="41" y="114"/>
                </a:lnTo>
                <a:lnTo>
                  <a:pt x="40" y="116"/>
                </a:lnTo>
                <a:lnTo>
                  <a:pt x="34" y="108"/>
                </a:lnTo>
                <a:lnTo>
                  <a:pt x="38" y="105"/>
                </a:lnTo>
                <a:lnTo>
                  <a:pt x="40" y="79"/>
                </a:lnTo>
                <a:lnTo>
                  <a:pt x="4" y="77"/>
                </a:lnTo>
                <a:lnTo>
                  <a:pt x="6" y="75"/>
                </a:lnTo>
                <a:lnTo>
                  <a:pt x="3" y="75"/>
                </a:lnTo>
                <a:lnTo>
                  <a:pt x="4" y="64"/>
                </a:lnTo>
                <a:lnTo>
                  <a:pt x="0" y="63"/>
                </a:lnTo>
                <a:lnTo>
                  <a:pt x="0" y="60"/>
                </a:lnTo>
                <a:lnTo>
                  <a:pt x="2" y="58"/>
                </a:lnTo>
                <a:lnTo>
                  <a:pt x="4" y="60"/>
                </a:lnTo>
                <a:lnTo>
                  <a:pt x="6" y="53"/>
                </a:lnTo>
                <a:lnTo>
                  <a:pt x="18" y="53"/>
                </a:lnTo>
                <a:lnTo>
                  <a:pt x="32" y="54"/>
                </a:lnTo>
                <a:lnTo>
                  <a:pt x="34" y="50"/>
                </a:lnTo>
                <a:lnTo>
                  <a:pt x="46" y="50"/>
                </a:lnTo>
                <a:lnTo>
                  <a:pt x="47" y="31"/>
                </a:lnTo>
                <a:lnTo>
                  <a:pt x="66" y="32"/>
                </a:lnTo>
                <a:lnTo>
                  <a:pt x="66" y="31"/>
                </a:lnTo>
                <a:lnTo>
                  <a:pt x="66" y="28"/>
                </a:lnTo>
                <a:lnTo>
                  <a:pt x="69" y="28"/>
                </a:lnTo>
                <a:lnTo>
                  <a:pt x="70" y="26"/>
                </a:lnTo>
                <a:lnTo>
                  <a:pt x="72" y="25"/>
                </a:lnTo>
                <a:lnTo>
                  <a:pt x="76" y="29"/>
                </a:lnTo>
                <a:lnTo>
                  <a:pt x="78" y="29"/>
                </a:lnTo>
                <a:lnTo>
                  <a:pt x="79" y="0"/>
                </a:lnTo>
                <a:lnTo>
                  <a:pt x="94" y="0"/>
                </a:lnTo>
                <a:lnTo>
                  <a:pt x="125" y="3"/>
                </a:lnTo>
                <a:lnTo>
                  <a:pt x="125" y="6"/>
                </a:lnTo>
                <a:lnTo>
                  <a:pt x="151" y="9"/>
                </a:lnTo>
                <a:lnTo>
                  <a:pt x="151" y="13"/>
                </a:lnTo>
                <a:lnTo>
                  <a:pt x="158" y="13"/>
                </a:lnTo>
                <a:lnTo>
                  <a:pt x="160" y="9"/>
                </a:lnTo>
                <a:lnTo>
                  <a:pt x="183" y="10"/>
                </a:lnTo>
                <a:lnTo>
                  <a:pt x="185" y="6"/>
                </a:lnTo>
                <a:lnTo>
                  <a:pt x="186" y="1"/>
                </a:lnTo>
                <a:lnTo>
                  <a:pt x="191" y="3"/>
                </a:lnTo>
                <a:lnTo>
                  <a:pt x="195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90" name="Freeform 287"/>
          <p:cNvSpPr>
            <a:spLocks noEditPoints="1"/>
          </p:cNvSpPr>
          <p:nvPr/>
        </p:nvSpPr>
        <p:spPr bwMode="auto">
          <a:xfrm rot="21334256">
            <a:off x="18339458" y="921325"/>
            <a:ext cx="658413" cy="573960"/>
          </a:xfrm>
          <a:custGeom>
            <a:avLst/>
            <a:gdLst>
              <a:gd name="T0" fmla="*/ 2147483647 w 160"/>
              <a:gd name="T1" fmla="*/ 2147483647 h 211"/>
              <a:gd name="T2" fmla="*/ 2147483647 w 160"/>
              <a:gd name="T3" fmla="*/ 2147483647 h 211"/>
              <a:gd name="T4" fmla="*/ 2147483647 w 160"/>
              <a:gd name="T5" fmla="*/ 2147483647 h 211"/>
              <a:gd name="T6" fmla="*/ 2147483647 w 160"/>
              <a:gd name="T7" fmla="*/ 2147483647 h 211"/>
              <a:gd name="T8" fmla="*/ 2147483647 w 160"/>
              <a:gd name="T9" fmla="*/ 2147483647 h 211"/>
              <a:gd name="T10" fmla="*/ 2147483647 w 160"/>
              <a:gd name="T11" fmla="*/ 2147483647 h 211"/>
              <a:gd name="T12" fmla="*/ 2147483647 w 160"/>
              <a:gd name="T13" fmla="*/ 2147483647 h 211"/>
              <a:gd name="T14" fmla="*/ 2147483647 w 160"/>
              <a:gd name="T15" fmla="*/ 2147483647 h 211"/>
              <a:gd name="T16" fmla="*/ 2147483647 w 160"/>
              <a:gd name="T17" fmla="*/ 2147483647 h 211"/>
              <a:gd name="T18" fmla="*/ 2147483647 w 160"/>
              <a:gd name="T19" fmla="*/ 2147483647 h 211"/>
              <a:gd name="T20" fmla="*/ 2147483647 w 160"/>
              <a:gd name="T21" fmla="*/ 2147483647 h 211"/>
              <a:gd name="T22" fmla="*/ 2147483647 w 160"/>
              <a:gd name="T23" fmla="*/ 2147483647 h 211"/>
              <a:gd name="T24" fmla="*/ 2147483647 w 160"/>
              <a:gd name="T25" fmla="*/ 2147483647 h 211"/>
              <a:gd name="T26" fmla="*/ 2147483647 w 160"/>
              <a:gd name="T27" fmla="*/ 2147483647 h 211"/>
              <a:gd name="T28" fmla="*/ 2147483647 w 160"/>
              <a:gd name="T29" fmla="*/ 2147483647 h 211"/>
              <a:gd name="T30" fmla="*/ 2147483647 w 160"/>
              <a:gd name="T31" fmla="*/ 2147483647 h 211"/>
              <a:gd name="T32" fmla="*/ 2147483647 w 160"/>
              <a:gd name="T33" fmla="*/ 2147483647 h 211"/>
              <a:gd name="T34" fmla="*/ 2147483647 w 160"/>
              <a:gd name="T35" fmla="*/ 2147483647 h 211"/>
              <a:gd name="T36" fmla="*/ 2147483647 w 160"/>
              <a:gd name="T37" fmla="*/ 2147483647 h 211"/>
              <a:gd name="T38" fmla="*/ 2147483647 w 160"/>
              <a:gd name="T39" fmla="*/ 2147483647 h 211"/>
              <a:gd name="T40" fmla="*/ 2147483647 w 160"/>
              <a:gd name="T41" fmla="*/ 2147483647 h 211"/>
              <a:gd name="T42" fmla="*/ 2147483647 w 160"/>
              <a:gd name="T43" fmla="*/ 2147483647 h 211"/>
              <a:gd name="T44" fmla="*/ 2147483647 w 160"/>
              <a:gd name="T45" fmla="*/ 2147483647 h 211"/>
              <a:gd name="T46" fmla="*/ 2147483647 w 160"/>
              <a:gd name="T47" fmla="*/ 2147483647 h 211"/>
              <a:gd name="T48" fmla="*/ 2147483647 w 160"/>
              <a:gd name="T49" fmla="*/ 2147483647 h 211"/>
              <a:gd name="T50" fmla="*/ 2147483647 w 160"/>
              <a:gd name="T51" fmla="*/ 2147483647 h 211"/>
              <a:gd name="T52" fmla="*/ 2147483647 w 160"/>
              <a:gd name="T53" fmla="*/ 2147483647 h 211"/>
              <a:gd name="T54" fmla="*/ 2147483647 w 160"/>
              <a:gd name="T55" fmla="*/ 2147483647 h 211"/>
              <a:gd name="T56" fmla="*/ 2147483647 w 160"/>
              <a:gd name="T57" fmla="*/ 2147483647 h 211"/>
              <a:gd name="T58" fmla="*/ 2147483647 w 160"/>
              <a:gd name="T59" fmla="*/ 2147483647 h 211"/>
              <a:gd name="T60" fmla="*/ 2147483647 w 160"/>
              <a:gd name="T61" fmla="*/ 2147483647 h 211"/>
              <a:gd name="T62" fmla="*/ 2147483647 w 160"/>
              <a:gd name="T63" fmla="*/ 2147483647 h 211"/>
              <a:gd name="T64" fmla="*/ 2147483647 w 160"/>
              <a:gd name="T65" fmla="*/ 2147483647 h 211"/>
              <a:gd name="T66" fmla="*/ 2147483647 w 160"/>
              <a:gd name="T67" fmla="*/ 2147483647 h 211"/>
              <a:gd name="T68" fmla="*/ 2147483647 w 160"/>
              <a:gd name="T69" fmla="*/ 2147483647 h 211"/>
              <a:gd name="T70" fmla="*/ 2147483647 w 160"/>
              <a:gd name="T71" fmla="*/ 2147483647 h 211"/>
              <a:gd name="T72" fmla="*/ 2147483647 w 160"/>
              <a:gd name="T73" fmla="*/ 2147483647 h 211"/>
              <a:gd name="T74" fmla="*/ 2147483647 w 160"/>
              <a:gd name="T75" fmla="*/ 2147483647 h 211"/>
              <a:gd name="T76" fmla="*/ 2147483647 w 160"/>
              <a:gd name="T77" fmla="*/ 2147483647 h 211"/>
              <a:gd name="T78" fmla="*/ 0 w 160"/>
              <a:gd name="T79" fmla="*/ 2147483647 h 211"/>
              <a:gd name="T80" fmla="*/ 2147483647 w 160"/>
              <a:gd name="T81" fmla="*/ 2147483647 h 211"/>
              <a:gd name="T82" fmla="*/ 2147483647 w 160"/>
              <a:gd name="T83" fmla="*/ 2147483647 h 211"/>
              <a:gd name="T84" fmla="*/ 2147483647 w 160"/>
              <a:gd name="T85" fmla="*/ 2147483647 h 211"/>
              <a:gd name="T86" fmla="*/ 2147483647 w 160"/>
              <a:gd name="T87" fmla="*/ 0 h 211"/>
              <a:gd name="T88" fmla="*/ 2147483647 w 160"/>
              <a:gd name="T89" fmla="*/ 2147483647 h 211"/>
              <a:gd name="T90" fmla="*/ 2147483647 w 160"/>
              <a:gd name="T91" fmla="*/ 2147483647 h 211"/>
              <a:gd name="T92" fmla="*/ 2147483647 w 160"/>
              <a:gd name="T93" fmla="*/ 2147483647 h 211"/>
              <a:gd name="T94" fmla="*/ 2147483647 w 160"/>
              <a:gd name="T95" fmla="*/ 2147483647 h 211"/>
              <a:gd name="T96" fmla="*/ 2147483647 w 160"/>
              <a:gd name="T97" fmla="*/ 2147483647 h 211"/>
              <a:gd name="T98" fmla="*/ 2147483647 w 160"/>
              <a:gd name="T99" fmla="*/ 2147483647 h 21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60"/>
              <a:gd name="T151" fmla="*/ 0 h 211"/>
              <a:gd name="T152" fmla="*/ 160 w 160"/>
              <a:gd name="T153" fmla="*/ 211 h 21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60" h="211">
                <a:moveTo>
                  <a:pt x="48" y="8"/>
                </a:moveTo>
                <a:lnTo>
                  <a:pt x="53" y="10"/>
                </a:lnTo>
                <a:lnTo>
                  <a:pt x="57" y="8"/>
                </a:lnTo>
                <a:lnTo>
                  <a:pt x="70" y="5"/>
                </a:lnTo>
                <a:lnTo>
                  <a:pt x="73" y="4"/>
                </a:lnTo>
                <a:lnTo>
                  <a:pt x="79" y="4"/>
                </a:lnTo>
                <a:lnTo>
                  <a:pt x="82" y="4"/>
                </a:lnTo>
                <a:lnTo>
                  <a:pt x="87" y="5"/>
                </a:lnTo>
                <a:lnTo>
                  <a:pt x="90" y="5"/>
                </a:lnTo>
                <a:lnTo>
                  <a:pt x="88" y="7"/>
                </a:lnTo>
                <a:lnTo>
                  <a:pt x="88" y="10"/>
                </a:lnTo>
                <a:lnTo>
                  <a:pt x="88" y="16"/>
                </a:lnTo>
                <a:lnTo>
                  <a:pt x="88" y="23"/>
                </a:lnTo>
                <a:lnTo>
                  <a:pt x="88" y="26"/>
                </a:lnTo>
                <a:lnTo>
                  <a:pt x="94" y="26"/>
                </a:lnTo>
                <a:lnTo>
                  <a:pt x="100" y="26"/>
                </a:lnTo>
                <a:lnTo>
                  <a:pt x="103" y="27"/>
                </a:lnTo>
                <a:lnTo>
                  <a:pt x="109" y="27"/>
                </a:lnTo>
                <a:lnTo>
                  <a:pt x="114" y="29"/>
                </a:lnTo>
                <a:lnTo>
                  <a:pt x="119" y="29"/>
                </a:lnTo>
                <a:lnTo>
                  <a:pt x="125" y="30"/>
                </a:lnTo>
                <a:lnTo>
                  <a:pt x="132" y="30"/>
                </a:lnTo>
                <a:lnTo>
                  <a:pt x="136" y="30"/>
                </a:lnTo>
                <a:lnTo>
                  <a:pt x="141" y="30"/>
                </a:lnTo>
                <a:lnTo>
                  <a:pt x="139" y="26"/>
                </a:lnTo>
                <a:lnTo>
                  <a:pt x="141" y="25"/>
                </a:lnTo>
                <a:lnTo>
                  <a:pt x="144" y="25"/>
                </a:lnTo>
                <a:lnTo>
                  <a:pt x="150" y="25"/>
                </a:lnTo>
                <a:lnTo>
                  <a:pt x="154" y="26"/>
                </a:lnTo>
                <a:lnTo>
                  <a:pt x="158" y="25"/>
                </a:lnTo>
                <a:lnTo>
                  <a:pt x="160" y="25"/>
                </a:lnTo>
                <a:lnTo>
                  <a:pt x="160" y="29"/>
                </a:lnTo>
                <a:lnTo>
                  <a:pt x="158" y="32"/>
                </a:lnTo>
                <a:lnTo>
                  <a:pt x="154" y="32"/>
                </a:lnTo>
                <a:lnTo>
                  <a:pt x="150" y="30"/>
                </a:lnTo>
                <a:lnTo>
                  <a:pt x="148" y="32"/>
                </a:lnTo>
                <a:lnTo>
                  <a:pt x="148" y="38"/>
                </a:lnTo>
                <a:lnTo>
                  <a:pt x="148" y="42"/>
                </a:lnTo>
                <a:lnTo>
                  <a:pt x="147" y="48"/>
                </a:lnTo>
                <a:lnTo>
                  <a:pt x="147" y="54"/>
                </a:lnTo>
                <a:lnTo>
                  <a:pt x="147" y="60"/>
                </a:lnTo>
                <a:lnTo>
                  <a:pt x="145" y="68"/>
                </a:lnTo>
                <a:lnTo>
                  <a:pt x="144" y="68"/>
                </a:lnTo>
                <a:lnTo>
                  <a:pt x="136" y="74"/>
                </a:lnTo>
                <a:lnTo>
                  <a:pt x="136" y="77"/>
                </a:lnTo>
                <a:lnTo>
                  <a:pt x="136" y="82"/>
                </a:lnTo>
                <a:lnTo>
                  <a:pt x="136" y="83"/>
                </a:lnTo>
                <a:lnTo>
                  <a:pt x="136" y="85"/>
                </a:lnTo>
                <a:lnTo>
                  <a:pt x="136" y="86"/>
                </a:lnTo>
                <a:lnTo>
                  <a:pt x="136" y="88"/>
                </a:lnTo>
                <a:lnTo>
                  <a:pt x="136" y="89"/>
                </a:lnTo>
                <a:lnTo>
                  <a:pt x="136" y="90"/>
                </a:lnTo>
                <a:lnTo>
                  <a:pt x="136" y="92"/>
                </a:lnTo>
                <a:lnTo>
                  <a:pt x="136" y="95"/>
                </a:lnTo>
                <a:lnTo>
                  <a:pt x="135" y="98"/>
                </a:lnTo>
                <a:lnTo>
                  <a:pt x="136" y="99"/>
                </a:lnTo>
                <a:lnTo>
                  <a:pt x="133" y="101"/>
                </a:lnTo>
                <a:lnTo>
                  <a:pt x="133" y="102"/>
                </a:lnTo>
                <a:lnTo>
                  <a:pt x="133" y="104"/>
                </a:lnTo>
                <a:lnTo>
                  <a:pt x="133" y="107"/>
                </a:lnTo>
                <a:lnTo>
                  <a:pt x="133" y="111"/>
                </a:lnTo>
                <a:lnTo>
                  <a:pt x="133" y="118"/>
                </a:lnTo>
                <a:lnTo>
                  <a:pt x="133" y="124"/>
                </a:lnTo>
                <a:lnTo>
                  <a:pt x="132" y="131"/>
                </a:lnTo>
                <a:lnTo>
                  <a:pt x="133" y="133"/>
                </a:lnTo>
                <a:lnTo>
                  <a:pt x="131" y="137"/>
                </a:lnTo>
                <a:lnTo>
                  <a:pt x="129" y="151"/>
                </a:lnTo>
                <a:lnTo>
                  <a:pt x="100" y="149"/>
                </a:lnTo>
                <a:lnTo>
                  <a:pt x="98" y="178"/>
                </a:lnTo>
                <a:lnTo>
                  <a:pt x="97" y="178"/>
                </a:lnTo>
                <a:lnTo>
                  <a:pt x="94" y="177"/>
                </a:lnTo>
                <a:lnTo>
                  <a:pt x="90" y="177"/>
                </a:lnTo>
                <a:lnTo>
                  <a:pt x="91" y="178"/>
                </a:lnTo>
                <a:lnTo>
                  <a:pt x="92" y="178"/>
                </a:lnTo>
                <a:lnTo>
                  <a:pt x="95" y="181"/>
                </a:lnTo>
                <a:lnTo>
                  <a:pt x="98" y="181"/>
                </a:lnTo>
                <a:lnTo>
                  <a:pt x="104" y="183"/>
                </a:lnTo>
                <a:lnTo>
                  <a:pt x="109" y="184"/>
                </a:lnTo>
                <a:lnTo>
                  <a:pt x="109" y="186"/>
                </a:lnTo>
                <a:lnTo>
                  <a:pt x="107" y="189"/>
                </a:lnTo>
                <a:lnTo>
                  <a:pt x="109" y="190"/>
                </a:lnTo>
                <a:lnTo>
                  <a:pt x="104" y="190"/>
                </a:lnTo>
                <a:lnTo>
                  <a:pt x="103" y="202"/>
                </a:lnTo>
                <a:lnTo>
                  <a:pt x="101" y="209"/>
                </a:lnTo>
                <a:lnTo>
                  <a:pt x="43" y="205"/>
                </a:lnTo>
                <a:lnTo>
                  <a:pt x="43" y="211"/>
                </a:lnTo>
                <a:lnTo>
                  <a:pt x="38" y="209"/>
                </a:lnTo>
                <a:lnTo>
                  <a:pt x="34" y="209"/>
                </a:lnTo>
                <a:lnTo>
                  <a:pt x="32" y="206"/>
                </a:lnTo>
                <a:lnTo>
                  <a:pt x="29" y="206"/>
                </a:lnTo>
                <a:lnTo>
                  <a:pt x="28" y="206"/>
                </a:lnTo>
                <a:lnTo>
                  <a:pt x="26" y="203"/>
                </a:lnTo>
                <a:lnTo>
                  <a:pt x="24" y="202"/>
                </a:lnTo>
                <a:lnTo>
                  <a:pt x="19" y="202"/>
                </a:lnTo>
                <a:lnTo>
                  <a:pt x="18" y="196"/>
                </a:lnTo>
                <a:lnTo>
                  <a:pt x="16" y="196"/>
                </a:lnTo>
                <a:lnTo>
                  <a:pt x="15" y="197"/>
                </a:lnTo>
                <a:lnTo>
                  <a:pt x="13" y="199"/>
                </a:lnTo>
                <a:lnTo>
                  <a:pt x="12" y="199"/>
                </a:lnTo>
                <a:lnTo>
                  <a:pt x="16" y="155"/>
                </a:lnTo>
                <a:lnTo>
                  <a:pt x="29" y="156"/>
                </a:lnTo>
                <a:lnTo>
                  <a:pt x="31" y="149"/>
                </a:lnTo>
                <a:lnTo>
                  <a:pt x="21" y="148"/>
                </a:lnTo>
                <a:lnTo>
                  <a:pt x="24" y="126"/>
                </a:lnTo>
                <a:lnTo>
                  <a:pt x="25" y="112"/>
                </a:lnTo>
                <a:lnTo>
                  <a:pt x="21" y="111"/>
                </a:lnTo>
                <a:lnTo>
                  <a:pt x="21" y="104"/>
                </a:lnTo>
                <a:lnTo>
                  <a:pt x="16" y="102"/>
                </a:lnTo>
                <a:lnTo>
                  <a:pt x="18" y="95"/>
                </a:lnTo>
                <a:lnTo>
                  <a:pt x="21" y="96"/>
                </a:lnTo>
                <a:lnTo>
                  <a:pt x="25" y="96"/>
                </a:lnTo>
                <a:lnTo>
                  <a:pt x="28" y="98"/>
                </a:lnTo>
                <a:lnTo>
                  <a:pt x="31" y="96"/>
                </a:lnTo>
                <a:lnTo>
                  <a:pt x="34" y="96"/>
                </a:lnTo>
                <a:lnTo>
                  <a:pt x="38" y="93"/>
                </a:lnTo>
                <a:lnTo>
                  <a:pt x="43" y="92"/>
                </a:lnTo>
                <a:lnTo>
                  <a:pt x="47" y="90"/>
                </a:lnTo>
                <a:lnTo>
                  <a:pt x="48" y="92"/>
                </a:lnTo>
                <a:lnTo>
                  <a:pt x="50" y="92"/>
                </a:lnTo>
                <a:lnTo>
                  <a:pt x="53" y="90"/>
                </a:lnTo>
                <a:lnTo>
                  <a:pt x="54" y="90"/>
                </a:lnTo>
                <a:lnTo>
                  <a:pt x="56" y="90"/>
                </a:lnTo>
                <a:lnTo>
                  <a:pt x="57" y="90"/>
                </a:lnTo>
                <a:lnTo>
                  <a:pt x="57" y="86"/>
                </a:lnTo>
                <a:lnTo>
                  <a:pt x="59" y="85"/>
                </a:lnTo>
                <a:lnTo>
                  <a:pt x="59" y="80"/>
                </a:lnTo>
                <a:lnTo>
                  <a:pt x="57" y="74"/>
                </a:lnTo>
                <a:lnTo>
                  <a:pt x="54" y="68"/>
                </a:lnTo>
                <a:lnTo>
                  <a:pt x="53" y="66"/>
                </a:lnTo>
                <a:lnTo>
                  <a:pt x="46" y="61"/>
                </a:lnTo>
                <a:lnTo>
                  <a:pt x="43" y="60"/>
                </a:lnTo>
                <a:lnTo>
                  <a:pt x="34" y="52"/>
                </a:lnTo>
                <a:lnTo>
                  <a:pt x="29" y="52"/>
                </a:lnTo>
                <a:lnTo>
                  <a:pt x="26" y="52"/>
                </a:lnTo>
                <a:lnTo>
                  <a:pt x="21" y="51"/>
                </a:lnTo>
                <a:lnTo>
                  <a:pt x="18" y="49"/>
                </a:lnTo>
                <a:lnTo>
                  <a:pt x="16" y="49"/>
                </a:lnTo>
                <a:lnTo>
                  <a:pt x="13" y="49"/>
                </a:lnTo>
                <a:lnTo>
                  <a:pt x="9" y="49"/>
                </a:lnTo>
                <a:lnTo>
                  <a:pt x="6" y="49"/>
                </a:lnTo>
                <a:lnTo>
                  <a:pt x="6" y="51"/>
                </a:lnTo>
                <a:lnTo>
                  <a:pt x="5" y="52"/>
                </a:lnTo>
                <a:lnTo>
                  <a:pt x="3" y="55"/>
                </a:lnTo>
                <a:lnTo>
                  <a:pt x="3" y="57"/>
                </a:lnTo>
                <a:lnTo>
                  <a:pt x="3" y="60"/>
                </a:lnTo>
                <a:lnTo>
                  <a:pt x="3" y="63"/>
                </a:lnTo>
                <a:lnTo>
                  <a:pt x="3" y="64"/>
                </a:lnTo>
                <a:lnTo>
                  <a:pt x="2" y="63"/>
                </a:lnTo>
                <a:lnTo>
                  <a:pt x="2" y="61"/>
                </a:lnTo>
                <a:lnTo>
                  <a:pt x="0" y="57"/>
                </a:lnTo>
                <a:lnTo>
                  <a:pt x="0" y="54"/>
                </a:lnTo>
                <a:lnTo>
                  <a:pt x="2" y="48"/>
                </a:lnTo>
                <a:lnTo>
                  <a:pt x="3" y="45"/>
                </a:lnTo>
                <a:lnTo>
                  <a:pt x="5" y="41"/>
                </a:lnTo>
                <a:lnTo>
                  <a:pt x="5" y="38"/>
                </a:lnTo>
                <a:lnTo>
                  <a:pt x="7" y="30"/>
                </a:lnTo>
                <a:lnTo>
                  <a:pt x="10" y="20"/>
                </a:lnTo>
                <a:lnTo>
                  <a:pt x="15" y="14"/>
                </a:lnTo>
                <a:lnTo>
                  <a:pt x="18" y="10"/>
                </a:lnTo>
                <a:lnTo>
                  <a:pt x="19" y="8"/>
                </a:lnTo>
                <a:lnTo>
                  <a:pt x="24" y="7"/>
                </a:lnTo>
                <a:lnTo>
                  <a:pt x="26" y="5"/>
                </a:lnTo>
                <a:lnTo>
                  <a:pt x="28" y="4"/>
                </a:lnTo>
                <a:lnTo>
                  <a:pt x="31" y="1"/>
                </a:lnTo>
                <a:lnTo>
                  <a:pt x="34" y="0"/>
                </a:lnTo>
                <a:lnTo>
                  <a:pt x="37" y="0"/>
                </a:lnTo>
                <a:lnTo>
                  <a:pt x="40" y="1"/>
                </a:lnTo>
                <a:lnTo>
                  <a:pt x="43" y="4"/>
                </a:lnTo>
                <a:lnTo>
                  <a:pt x="47" y="8"/>
                </a:lnTo>
                <a:lnTo>
                  <a:pt x="48" y="8"/>
                </a:lnTo>
                <a:close/>
                <a:moveTo>
                  <a:pt x="7" y="66"/>
                </a:moveTo>
                <a:lnTo>
                  <a:pt x="7" y="67"/>
                </a:lnTo>
                <a:lnTo>
                  <a:pt x="6" y="67"/>
                </a:lnTo>
                <a:lnTo>
                  <a:pt x="6" y="66"/>
                </a:lnTo>
                <a:lnTo>
                  <a:pt x="5" y="66"/>
                </a:lnTo>
                <a:lnTo>
                  <a:pt x="6" y="64"/>
                </a:lnTo>
                <a:lnTo>
                  <a:pt x="7" y="66"/>
                </a:lnTo>
                <a:close/>
                <a:moveTo>
                  <a:pt x="10" y="68"/>
                </a:moveTo>
                <a:lnTo>
                  <a:pt x="10" y="68"/>
                </a:lnTo>
                <a:lnTo>
                  <a:pt x="9" y="68"/>
                </a:lnTo>
                <a:lnTo>
                  <a:pt x="9" y="67"/>
                </a:lnTo>
                <a:lnTo>
                  <a:pt x="10" y="67"/>
                </a:lnTo>
                <a:lnTo>
                  <a:pt x="10" y="68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1" name="Rectangle 637"/>
          <p:cNvSpPr>
            <a:spLocks noChangeArrowheads="1"/>
          </p:cNvSpPr>
          <p:nvPr/>
        </p:nvSpPr>
        <p:spPr bwMode="auto">
          <a:xfrm rot="21334256">
            <a:off x="19892687" y="4441168"/>
            <a:ext cx="37350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>
                <a:latin typeface="Times New Roman" pitchFamily="18" charset="0"/>
                <a:cs typeface="Times New Roman" pitchFamily="18" charset="0"/>
              </a:rPr>
              <a:t>МО г. Сочи</a:t>
            </a:r>
            <a:endParaRPr lang="ru-RU" alt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2" name="Rectangle 647"/>
          <p:cNvSpPr>
            <a:spLocks noChangeArrowheads="1"/>
          </p:cNvSpPr>
          <p:nvPr/>
        </p:nvSpPr>
        <p:spPr bwMode="auto">
          <a:xfrm rot="21334256">
            <a:off x="18088693" y="1305642"/>
            <a:ext cx="23083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Ейский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3" name="Rectangle 656"/>
          <p:cNvSpPr>
            <a:spLocks noChangeArrowheads="1"/>
          </p:cNvSpPr>
          <p:nvPr/>
        </p:nvSpPr>
        <p:spPr bwMode="auto">
          <a:xfrm rot="21334256">
            <a:off x="18670578" y="3343956"/>
            <a:ext cx="33663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4" name="Rectangle 670"/>
          <p:cNvSpPr>
            <a:spLocks noChangeArrowheads="1"/>
          </p:cNvSpPr>
          <p:nvPr/>
        </p:nvSpPr>
        <p:spPr bwMode="auto">
          <a:xfrm rot="21334256">
            <a:off x="18820650" y="1731327"/>
            <a:ext cx="34144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Каневский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5" name="Rectangle 683"/>
          <p:cNvSpPr>
            <a:spLocks noChangeArrowheads="1"/>
          </p:cNvSpPr>
          <p:nvPr/>
        </p:nvSpPr>
        <p:spPr bwMode="auto">
          <a:xfrm rot="21334256">
            <a:off x="19739824" y="1185368"/>
            <a:ext cx="35586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Кущевский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" name="Rectangle 696"/>
          <p:cNvSpPr>
            <a:spLocks noChangeArrowheads="1"/>
          </p:cNvSpPr>
          <p:nvPr/>
        </p:nvSpPr>
        <p:spPr bwMode="auto">
          <a:xfrm rot="21334256">
            <a:off x="19117680" y="3848620"/>
            <a:ext cx="41036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Туапсинский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" name="Rectangle 703"/>
          <p:cNvSpPr>
            <a:spLocks noChangeArrowheads="1"/>
          </p:cNvSpPr>
          <p:nvPr/>
        </p:nvSpPr>
        <p:spPr bwMode="auto">
          <a:xfrm rot="21334256">
            <a:off x="16736503" y="2762499"/>
            <a:ext cx="40075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Темрюкский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8" name="Rectangle 704"/>
          <p:cNvSpPr>
            <a:spLocks noChangeArrowheads="1"/>
          </p:cNvSpPr>
          <p:nvPr/>
        </p:nvSpPr>
        <p:spPr bwMode="auto">
          <a:xfrm rot="21334256">
            <a:off x="19148651" y="2731539"/>
            <a:ext cx="27251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Динской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9" name="Rectangle 707"/>
          <p:cNvSpPr>
            <a:spLocks noChangeArrowheads="1"/>
          </p:cNvSpPr>
          <p:nvPr/>
        </p:nvSpPr>
        <p:spPr bwMode="auto">
          <a:xfrm rot="21334256">
            <a:off x="20504624" y="2086101"/>
            <a:ext cx="37670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Тихорецкий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0" name="Rectangle 708"/>
          <p:cNvSpPr>
            <a:spLocks noChangeArrowheads="1"/>
          </p:cNvSpPr>
          <p:nvPr/>
        </p:nvSpPr>
        <p:spPr bwMode="auto">
          <a:xfrm rot="21334256">
            <a:off x="17633679" y="2952551"/>
            <a:ext cx="33823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Крымский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1" name="Rectangle 712"/>
          <p:cNvSpPr>
            <a:spLocks noChangeArrowheads="1"/>
          </p:cNvSpPr>
          <p:nvPr/>
        </p:nvSpPr>
        <p:spPr bwMode="auto">
          <a:xfrm rot="21334256">
            <a:off x="19985560" y="1777548"/>
            <a:ext cx="37991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Павловский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2" name="Rectangle 718"/>
          <p:cNvSpPr>
            <a:spLocks noChangeArrowheads="1"/>
          </p:cNvSpPr>
          <p:nvPr/>
        </p:nvSpPr>
        <p:spPr bwMode="auto">
          <a:xfrm rot="21334256">
            <a:off x="21044447" y="3969728"/>
            <a:ext cx="41036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Мостовский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3" name="Rectangle 743"/>
          <p:cNvSpPr>
            <a:spLocks noChangeArrowheads="1"/>
          </p:cNvSpPr>
          <p:nvPr/>
        </p:nvSpPr>
        <p:spPr bwMode="auto">
          <a:xfrm rot="21334256">
            <a:off x="17543130" y="2443830"/>
            <a:ext cx="37670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Славянский</a:t>
            </a:r>
            <a:endParaRPr lang="ru-RU" alt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4" name="Rectangle 750"/>
          <p:cNvSpPr>
            <a:spLocks noChangeArrowheads="1"/>
          </p:cNvSpPr>
          <p:nvPr/>
        </p:nvSpPr>
        <p:spPr bwMode="auto">
          <a:xfrm rot="21334256">
            <a:off x="19825223" y="3657463"/>
            <a:ext cx="43762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Апшеронский</a:t>
            </a:r>
          </a:p>
        </p:txBody>
      </p:sp>
      <p:sp>
        <p:nvSpPr>
          <p:cNvPr id="305" name="Rectangle 760"/>
          <p:cNvSpPr>
            <a:spLocks noChangeArrowheads="1"/>
          </p:cNvSpPr>
          <p:nvPr/>
        </p:nvSpPr>
        <p:spPr bwMode="auto">
          <a:xfrm rot="21334256">
            <a:off x="18175911" y="3143541"/>
            <a:ext cx="30777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6" name="Rectangle 793"/>
          <p:cNvSpPr>
            <a:spLocks noChangeArrowheads="1"/>
          </p:cNvSpPr>
          <p:nvPr/>
        </p:nvSpPr>
        <p:spPr bwMode="auto">
          <a:xfrm rot="21334256">
            <a:off x="20787294" y="1837650"/>
            <a:ext cx="53540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Новопокровский</a:t>
            </a:r>
          </a:p>
        </p:txBody>
      </p:sp>
      <p:sp>
        <p:nvSpPr>
          <p:cNvPr id="307" name="Rectangle 806"/>
          <p:cNvSpPr>
            <a:spLocks noChangeArrowheads="1"/>
          </p:cNvSpPr>
          <p:nvPr/>
        </p:nvSpPr>
        <p:spPr bwMode="auto">
          <a:xfrm rot="21334256">
            <a:off x="19980335" y="2246770"/>
            <a:ext cx="45365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Выселковский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" name="Rectangle 808"/>
          <p:cNvSpPr>
            <a:spLocks noChangeArrowheads="1"/>
          </p:cNvSpPr>
          <p:nvPr/>
        </p:nvSpPr>
        <p:spPr bwMode="auto">
          <a:xfrm rot="21334256">
            <a:off x="21525774" y="2835068"/>
            <a:ext cx="49693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Новокубанский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9" name="Rectangle 821"/>
          <p:cNvSpPr>
            <a:spLocks noChangeArrowheads="1"/>
          </p:cNvSpPr>
          <p:nvPr/>
        </p:nvSpPr>
        <p:spPr bwMode="auto">
          <a:xfrm rot="21334256">
            <a:off x="18915171" y="2330356"/>
            <a:ext cx="44082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Тимашевский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0" name="Rectangle 823"/>
          <p:cNvSpPr>
            <a:spLocks noChangeArrowheads="1"/>
          </p:cNvSpPr>
          <p:nvPr/>
        </p:nvSpPr>
        <p:spPr bwMode="auto">
          <a:xfrm rot="21334256">
            <a:off x="19517569" y="2421811"/>
            <a:ext cx="41838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Кореновский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1" name="Rectangle 826"/>
          <p:cNvSpPr>
            <a:spLocks noChangeArrowheads="1"/>
          </p:cNvSpPr>
          <p:nvPr/>
        </p:nvSpPr>
        <p:spPr bwMode="auto">
          <a:xfrm rot="21334256">
            <a:off x="18258458" y="2265756"/>
            <a:ext cx="42319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Калининский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2" name="Rectangle 827"/>
          <p:cNvSpPr>
            <a:spLocks noChangeArrowheads="1"/>
          </p:cNvSpPr>
          <p:nvPr/>
        </p:nvSpPr>
        <p:spPr bwMode="auto">
          <a:xfrm rot="21334256">
            <a:off x="20328861" y="1435752"/>
            <a:ext cx="39433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Крыловский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3" name="Rectangle 833"/>
          <p:cNvSpPr>
            <a:spLocks noChangeArrowheads="1"/>
          </p:cNvSpPr>
          <p:nvPr/>
        </p:nvSpPr>
        <p:spPr bwMode="auto">
          <a:xfrm rot="21334256">
            <a:off x="20971891" y="2408195"/>
            <a:ext cx="37350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Кавказский</a:t>
            </a:r>
          </a:p>
        </p:txBody>
      </p:sp>
      <p:sp>
        <p:nvSpPr>
          <p:cNvPr id="314" name="Rectangle 834"/>
          <p:cNvSpPr>
            <a:spLocks noChangeArrowheads="1"/>
          </p:cNvSpPr>
          <p:nvPr/>
        </p:nvSpPr>
        <p:spPr bwMode="auto">
          <a:xfrm rot="21334256">
            <a:off x="21996937" y="3160772"/>
            <a:ext cx="346249" cy="10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Успенски</a:t>
            </a:r>
            <a:r>
              <a:rPr lang="ru-RU" altLang="ru-RU" sz="675" i="1" dirty="0">
                <a:latin typeface="Times New Roman" pitchFamily="18" charset="0"/>
                <a:cs typeface="Times New Roman" pitchFamily="18" charset="0"/>
              </a:rPr>
              <a:t>й</a:t>
            </a:r>
            <a:endParaRPr lang="ru-RU" altLang="ru-RU" sz="27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5" name="Rectangle 836"/>
          <p:cNvSpPr>
            <a:spLocks noChangeArrowheads="1"/>
          </p:cNvSpPr>
          <p:nvPr/>
        </p:nvSpPr>
        <p:spPr bwMode="auto">
          <a:xfrm rot="21334256">
            <a:off x="18114864" y="2651872"/>
            <a:ext cx="58349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Красноармейский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6" name="Rectangle 843"/>
          <p:cNvSpPr>
            <a:spLocks noChangeArrowheads="1"/>
          </p:cNvSpPr>
          <p:nvPr/>
        </p:nvSpPr>
        <p:spPr bwMode="auto">
          <a:xfrm rot="21334256">
            <a:off x="21626138" y="2085131"/>
            <a:ext cx="43762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 err="1">
                <a:latin typeface="Times New Roman" pitchFamily="18" charset="0"/>
                <a:cs typeface="Times New Roman" pitchFamily="18" charset="0"/>
              </a:rPr>
              <a:t>Белоглинский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" name="Rectangle 845"/>
          <p:cNvSpPr>
            <a:spLocks noChangeArrowheads="1"/>
          </p:cNvSpPr>
          <p:nvPr/>
        </p:nvSpPr>
        <p:spPr bwMode="auto">
          <a:xfrm rot="21334256">
            <a:off x="16879962" y="3007663"/>
            <a:ext cx="40876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Анапа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0" name="Rectangle 847"/>
          <p:cNvSpPr>
            <a:spLocks noChangeArrowheads="1"/>
          </p:cNvSpPr>
          <p:nvPr/>
        </p:nvSpPr>
        <p:spPr bwMode="auto">
          <a:xfrm rot="21334256">
            <a:off x="18959033" y="2078466"/>
            <a:ext cx="42800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Брюховецкий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1" name="Rectangle 852"/>
          <p:cNvSpPr>
            <a:spLocks noChangeArrowheads="1"/>
          </p:cNvSpPr>
          <p:nvPr/>
        </p:nvSpPr>
        <p:spPr bwMode="auto">
          <a:xfrm rot="21334256">
            <a:off x="18021055" y="1991292"/>
            <a:ext cx="75180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Приморско-Ахтарский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2" name="Rectangle 860"/>
          <p:cNvSpPr>
            <a:spLocks noChangeArrowheads="1"/>
          </p:cNvSpPr>
          <p:nvPr/>
        </p:nvSpPr>
        <p:spPr bwMode="auto">
          <a:xfrm rot="21334256">
            <a:off x="18582789" y="1180934"/>
            <a:ext cx="48571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Щербиновский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3" name="Rectangle 862"/>
          <p:cNvSpPr>
            <a:spLocks noChangeArrowheads="1"/>
          </p:cNvSpPr>
          <p:nvPr/>
        </p:nvSpPr>
        <p:spPr bwMode="auto">
          <a:xfrm rot="21334256">
            <a:off x="21096206" y="2677731"/>
            <a:ext cx="46968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Гулькевичский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4" name="Rectangle 865"/>
          <p:cNvSpPr>
            <a:spLocks noChangeArrowheads="1"/>
          </p:cNvSpPr>
          <p:nvPr/>
        </p:nvSpPr>
        <p:spPr bwMode="auto">
          <a:xfrm rot="21334256">
            <a:off x="19453530" y="1591310"/>
            <a:ext cx="49372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Ленинградский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5" name="Rectangle 870"/>
          <p:cNvSpPr>
            <a:spLocks noChangeArrowheads="1"/>
          </p:cNvSpPr>
          <p:nvPr/>
        </p:nvSpPr>
        <p:spPr bwMode="auto">
          <a:xfrm rot="21334256">
            <a:off x="19981249" y="2695499"/>
            <a:ext cx="55463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Усть-Лабинский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6" name="Rectangle 879"/>
          <p:cNvSpPr>
            <a:spLocks noChangeArrowheads="1"/>
          </p:cNvSpPr>
          <p:nvPr/>
        </p:nvSpPr>
        <p:spPr bwMode="auto">
          <a:xfrm rot="21334256">
            <a:off x="19270825" y="3425402"/>
            <a:ext cx="67326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 г. Горячий Ключ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" name="Rectangle 895"/>
          <p:cNvSpPr>
            <a:spLocks noChangeArrowheads="1"/>
          </p:cNvSpPr>
          <p:nvPr/>
        </p:nvSpPr>
        <p:spPr bwMode="auto">
          <a:xfrm rot="21334256">
            <a:off x="20482899" y="2562963"/>
            <a:ext cx="37189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Тбилисский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8" name="Rectangle 904"/>
          <p:cNvSpPr>
            <a:spLocks noChangeArrowheads="1"/>
          </p:cNvSpPr>
          <p:nvPr/>
        </p:nvSpPr>
        <p:spPr bwMode="auto">
          <a:xfrm rot="21334256">
            <a:off x="18166788" y="3587417"/>
            <a:ext cx="57547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Геленджик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9" name="Rectangle 915"/>
          <p:cNvSpPr>
            <a:spLocks noChangeArrowheads="1"/>
          </p:cNvSpPr>
          <p:nvPr/>
        </p:nvSpPr>
        <p:spPr bwMode="auto">
          <a:xfrm rot="21334256">
            <a:off x="19094775" y="1316325"/>
            <a:ext cx="495328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Староминский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0" name="Rectangle 953"/>
          <p:cNvSpPr>
            <a:spLocks noChangeArrowheads="1"/>
          </p:cNvSpPr>
          <p:nvPr/>
        </p:nvSpPr>
        <p:spPr bwMode="auto">
          <a:xfrm>
            <a:off x="16786481" y="3221753"/>
            <a:ext cx="66524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Новороссийск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1" name="Rectangle 960"/>
          <p:cNvSpPr>
            <a:spLocks noChangeArrowheads="1"/>
          </p:cNvSpPr>
          <p:nvPr/>
        </p:nvSpPr>
        <p:spPr bwMode="auto">
          <a:xfrm rot="21334256">
            <a:off x="18914321" y="2979895"/>
            <a:ext cx="56265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Краснодар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2" name="Rectangle 976"/>
          <p:cNvSpPr>
            <a:spLocks noChangeArrowheads="1"/>
          </p:cNvSpPr>
          <p:nvPr/>
        </p:nvSpPr>
        <p:spPr bwMode="auto">
          <a:xfrm rot="21334256">
            <a:off x="21554622" y="3024022"/>
            <a:ext cx="49212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 г. Армавир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6" name="Rectangle 766"/>
          <p:cNvSpPr>
            <a:spLocks noChangeArrowheads="1"/>
          </p:cNvSpPr>
          <p:nvPr/>
        </p:nvSpPr>
        <p:spPr bwMode="auto">
          <a:xfrm rot="21334256">
            <a:off x="21371848" y="3582940"/>
            <a:ext cx="35266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1" name="Rectangle 766"/>
          <p:cNvSpPr>
            <a:spLocks noChangeArrowheads="1"/>
          </p:cNvSpPr>
          <p:nvPr/>
        </p:nvSpPr>
        <p:spPr bwMode="auto">
          <a:xfrm rot="21334256">
            <a:off x="20935886" y="2998307"/>
            <a:ext cx="45365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Курганинский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2" name="Rectangle 766"/>
          <p:cNvSpPr>
            <a:spLocks noChangeArrowheads="1"/>
          </p:cNvSpPr>
          <p:nvPr/>
        </p:nvSpPr>
        <p:spPr bwMode="auto">
          <a:xfrm rot="21334256">
            <a:off x="19924034" y="3284457"/>
            <a:ext cx="47769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Белореченский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3" name="Rectangle 718"/>
          <p:cNvSpPr>
            <a:spLocks noChangeArrowheads="1"/>
          </p:cNvSpPr>
          <p:nvPr/>
        </p:nvSpPr>
        <p:spPr bwMode="auto">
          <a:xfrm rot="21334256">
            <a:off x="21939289" y="3790146"/>
            <a:ext cx="48410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Отрадненский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4" name="Freeform 279"/>
          <p:cNvSpPr>
            <a:spLocks/>
          </p:cNvSpPr>
          <p:nvPr/>
        </p:nvSpPr>
        <p:spPr bwMode="auto">
          <a:xfrm rot="21381802">
            <a:off x="19274517" y="4042346"/>
            <a:ext cx="1828516" cy="875534"/>
          </a:xfrm>
          <a:custGeom>
            <a:avLst/>
            <a:gdLst>
              <a:gd name="T0" fmla="*/ 2147483647 w 444"/>
              <a:gd name="T1" fmla="*/ 2147483647 h 321"/>
              <a:gd name="T2" fmla="*/ 2147483647 w 444"/>
              <a:gd name="T3" fmla="*/ 2147483647 h 321"/>
              <a:gd name="T4" fmla="*/ 2147483647 w 444"/>
              <a:gd name="T5" fmla="*/ 2147483647 h 321"/>
              <a:gd name="T6" fmla="*/ 2147483647 w 444"/>
              <a:gd name="T7" fmla="*/ 2147483647 h 321"/>
              <a:gd name="T8" fmla="*/ 2147483647 w 444"/>
              <a:gd name="T9" fmla="*/ 2147483647 h 321"/>
              <a:gd name="T10" fmla="*/ 2147483647 w 444"/>
              <a:gd name="T11" fmla="*/ 2147483647 h 321"/>
              <a:gd name="T12" fmla="*/ 2147483647 w 444"/>
              <a:gd name="T13" fmla="*/ 2147483647 h 321"/>
              <a:gd name="T14" fmla="*/ 2147483647 w 444"/>
              <a:gd name="T15" fmla="*/ 2147483647 h 321"/>
              <a:gd name="T16" fmla="*/ 2147483647 w 444"/>
              <a:gd name="T17" fmla="*/ 2147483647 h 321"/>
              <a:gd name="T18" fmla="*/ 2147483647 w 444"/>
              <a:gd name="T19" fmla="*/ 2147483647 h 321"/>
              <a:gd name="T20" fmla="*/ 2147483647 w 444"/>
              <a:gd name="T21" fmla="*/ 2147483647 h 321"/>
              <a:gd name="T22" fmla="*/ 2147483647 w 444"/>
              <a:gd name="T23" fmla="*/ 2147483647 h 321"/>
              <a:gd name="T24" fmla="*/ 2147483647 w 444"/>
              <a:gd name="T25" fmla="*/ 2147483647 h 321"/>
              <a:gd name="T26" fmla="*/ 2147483647 w 444"/>
              <a:gd name="T27" fmla="*/ 2147483647 h 321"/>
              <a:gd name="T28" fmla="*/ 2147483647 w 444"/>
              <a:gd name="T29" fmla="*/ 2147483647 h 321"/>
              <a:gd name="T30" fmla="*/ 2147483647 w 444"/>
              <a:gd name="T31" fmla="*/ 2147483647 h 321"/>
              <a:gd name="T32" fmla="*/ 2147483647 w 444"/>
              <a:gd name="T33" fmla="*/ 2147483647 h 321"/>
              <a:gd name="T34" fmla="*/ 2147483647 w 444"/>
              <a:gd name="T35" fmla="*/ 2147483647 h 321"/>
              <a:gd name="T36" fmla="*/ 2147483647 w 444"/>
              <a:gd name="T37" fmla="*/ 2147483647 h 321"/>
              <a:gd name="T38" fmla="*/ 2147483647 w 444"/>
              <a:gd name="T39" fmla="*/ 2147483647 h 321"/>
              <a:gd name="T40" fmla="*/ 2147483647 w 444"/>
              <a:gd name="T41" fmla="*/ 2147483647 h 321"/>
              <a:gd name="T42" fmla="*/ 2147483647 w 444"/>
              <a:gd name="T43" fmla="*/ 2147483647 h 321"/>
              <a:gd name="T44" fmla="*/ 2147483647 w 444"/>
              <a:gd name="T45" fmla="*/ 2147483647 h 321"/>
              <a:gd name="T46" fmla="*/ 2147483647 w 444"/>
              <a:gd name="T47" fmla="*/ 2147483647 h 321"/>
              <a:gd name="T48" fmla="*/ 2147483647 w 444"/>
              <a:gd name="T49" fmla="*/ 2147483647 h 321"/>
              <a:gd name="T50" fmla="*/ 2147483647 w 444"/>
              <a:gd name="T51" fmla="*/ 2147483647 h 321"/>
              <a:gd name="T52" fmla="*/ 2147483647 w 444"/>
              <a:gd name="T53" fmla="*/ 2147483647 h 321"/>
              <a:gd name="T54" fmla="*/ 2147483647 w 444"/>
              <a:gd name="T55" fmla="*/ 2147483647 h 321"/>
              <a:gd name="T56" fmla="*/ 2147483647 w 444"/>
              <a:gd name="T57" fmla="*/ 2147483647 h 321"/>
              <a:gd name="T58" fmla="*/ 2147483647 w 444"/>
              <a:gd name="T59" fmla="*/ 2147483647 h 321"/>
              <a:gd name="T60" fmla="*/ 2147483647 w 444"/>
              <a:gd name="T61" fmla="*/ 2147483647 h 321"/>
              <a:gd name="T62" fmla="*/ 2147483647 w 444"/>
              <a:gd name="T63" fmla="*/ 2147483647 h 321"/>
              <a:gd name="T64" fmla="*/ 2147483647 w 444"/>
              <a:gd name="T65" fmla="*/ 2147483647 h 321"/>
              <a:gd name="T66" fmla="*/ 2147483647 w 444"/>
              <a:gd name="T67" fmla="*/ 2147483647 h 321"/>
              <a:gd name="T68" fmla="*/ 2147483647 w 444"/>
              <a:gd name="T69" fmla="*/ 2147483647 h 321"/>
              <a:gd name="T70" fmla="*/ 2147483647 w 444"/>
              <a:gd name="T71" fmla="*/ 2147483647 h 321"/>
              <a:gd name="T72" fmla="*/ 2147483647 w 444"/>
              <a:gd name="T73" fmla="*/ 2147483647 h 321"/>
              <a:gd name="T74" fmla="*/ 2147483647 w 444"/>
              <a:gd name="T75" fmla="*/ 2147483647 h 321"/>
              <a:gd name="T76" fmla="*/ 2147483647 w 444"/>
              <a:gd name="T77" fmla="*/ 2147483647 h 321"/>
              <a:gd name="T78" fmla="*/ 2147483647 w 444"/>
              <a:gd name="T79" fmla="*/ 2147483647 h 321"/>
              <a:gd name="T80" fmla="*/ 2147483647 w 444"/>
              <a:gd name="T81" fmla="*/ 2147483647 h 321"/>
              <a:gd name="T82" fmla="*/ 2147483647 w 444"/>
              <a:gd name="T83" fmla="*/ 2147483647 h 321"/>
              <a:gd name="T84" fmla="*/ 2147483647 w 444"/>
              <a:gd name="T85" fmla="*/ 2147483647 h 321"/>
              <a:gd name="T86" fmla="*/ 2147483647 w 444"/>
              <a:gd name="T87" fmla="*/ 2147483647 h 321"/>
              <a:gd name="T88" fmla="*/ 2147483647 w 444"/>
              <a:gd name="T89" fmla="*/ 2147483647 h 321"/>
              <a:gd name="T90" fmla="*/ 2147483647 w 444"/>
              <a:gd name="T91" fmla="*/ 2147483647 h 321"/>
              <a:gd name="T92" fmla="*/ 2147483647 w 444"/>
              <a:gd name="T93" fmla="*/ 2147483647 h 321"/>
              <a:gd name="T94" fmla="*/ 2147483647 w 444"/>
              <a:gd name="T95" fmla="*/ 2147483647 h 321"/>
              <a:gd name="T96" fmla="*/ 2147483647 w 444"/>
              <a:gd name="T97" fmla="*/ 2147483647 h 321"/>
              <a:gd name="T98" fmla="*/ 2147483647 w 444"/>
              <a:gd name="T99" fmla="*/ 2147483647 h 321"/>
              <a:gd name="T100" fmla="*/ 2147483647 w 444"/>
              <a:gd name="T101" fmla="*/ 2147483647 h 321"/>
              <a:gd name="T102" fmla="*/ 2147483647 w 444"/>
              <a:gd name="T103" fmla="*/ 2147483647 h 321"/>
              <a:gd name="T104" fmla="*/ 2147483647 w 444"/>
              <a:gd name="T105" fmla="*/ 2147483647 h 321"/>
              <a:gd name="T106" fmla="*/ 2147483647 w 444"/>
              <a:gd name="T107" fmla="*/ 2147483647 h 321"/>
              <a:gd name="T108" fmla="*/ 2147483647 w 444"/>
              <a:gd name="T109" fmla="*/ 2147483647 h 321"/>
              <a:gd name="T110" fmla="*/ 2147483647 w 444"/>
              <a:gd name="T111" fmla="*/ 2147483647 h 321"/>
              <a:gd name="T112" fmla="*/ 2147483647 w 444"/>
              <a:gd name="T113" fmla="*/ 2147483647 h 32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44"/>
              <a:gd name="T172" fmla="*/ 0 h 321"/>
              <a:gd name="T173" fmla="*/ 444 w 444"/>
              <a:gd name="T174" fmla="*/ 321 h 32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44" h="321">
                <a:moveTo>
                  <a:pt x="106" y="20"/>
                </a:moveTo>
                <a:lnTo>
                  <a:pt x="115" y="26"/>
                </a:lnTo>
                <a:lnTo>
                  <a:pt x="121" y="28"/>
                </a:lnTo>
                <a:lnTo>
                  <a:pt x="124" y="32"/>
                </a:lnTo>
                <a:lnTo>
                  <a:pt x="124" y="38"/>
                </a:lnTo>
                <a:lnTo>
                  <a:pt x="125" y="41"/>
                </a:lnTo>
                <a:lnTo>
                  <a:pt x="132" y="45"/>
                </a:lnTo>
                <a:lnTo>
                  <a:pt x="144" y="53"/>
                </a:lnTo>
                <a:lnTo>
                  <a:pt x="147" y="53"/>
                </a:lnTo>
                <a:lnTo>
                  <a:pt x="150" y="54"/>
                </a:lnTo>
                <a:lnTo>
                  <a:pt x="159" y="61"/>
                </a:lnTo>
                <a:lnTo>
                  <a:pt x="154" y="70"/>
                </a:lnTo>
                <a:lnTo>
                  <a:pt x="156" y="73"/>
                </a:lnTo>
                <a:lnTo>
                  <a:pt x="154" y="76"/>
                </a:lnTo>
                <a:lnTo>
                  <a:pt x="157" y="80"/>
                </a:lnTo>
                <a:lnTo>
                  <a:pt x="160" y="80"/>
                </a:lnTo>
                <a:lnTo>
                  <a:pt x="162" y="79"/>
                </a:lnTo>
                <a:lnTo>
                  <a:pt x="165" y="79"/>
                </a:lnTo>
                <a:lnTo>
                  <a:pt x="167" y="80"/>
                </a:lnTo>
                <a:lnTo>
                  <a:pt x="173" y="85"/>
                </a:lnTo>
                <a:lnTo>
                  <a:pt x="178" y="88"/>
                </a:lnTo>
                <a:lnTo>
                  <a:pt x="182" y="88"/>
                </a:lnTo>
                <a:lnTo>
                  <a:pt x="194" y="85"/>
                </a:lnTo>
                <a:lnTo>
                  <a:pt x="198" y="88"/>
                </a:lnTo>
                <a:lnTo>
                  <a:pt x="204" y="91"/>
                </a:lnTo>
                <a:lnTo>
                  <a:pt x="211" y="94"/>
                </a:lnTo>
                <a:lnTo>
                  <a:pt x="216" y="92"/>
                </a:lnTo>
                <a:lnTo>
                  <a:pt x="219" y="91"/>
                </a:lnTo>
                <a:lnTo>
                  <a:pt x="220" y="88"/>
                </a:lnTo>
                <a:lnTo>
                  <a:pt x="222" y="85"/>
                </a:lnTo>
                <a:lnTo>
                  <a:pt x="225" y="82"/>
                </a:lnTo>
                <a:lnTo>
                  <a:pt x="228" y="79"/>
                </a:lnTo>
                <a:lnTo>
                  <a:pt x="229" y="79"/>
                </a:lnTo>
                <a:lnTo>
                  <a:pt x="233" y="79"/>
                </a:lnTo>
                <a:lnTo>
                  <a:pt x="235" y="82"/>
                </a:lnTo>
                <a:lnTo>
                  <a:pt x="236" y="85"/>
                </a:lnTo>
                <a:lnTo>
                  <a:pt x="238" y="85"/>
                </a:lnTo>
                <a:lnTo>
                  <a:pt x="238" y="86"/>
                </a:lnTo>
                <a:lnTo>
                  <a:pt x="241" y="91"/>
                </a:lnTo>
                <a:lnTo>
                  <a:pt x="241" y="92"/>
                </a:lnTo>
                <a:lnTo>
                  <a:pt x="241" y="94"/>
                </a:lnTo>
                <a:lnTo>
                  <a:pt x="242" y="94"/>
                </a:lnTo>
                <a:lnTo>
                  <a:pt x="244" y="95"/>
                </a:lnTo>
                <a:lnTo>
                  <a:pt x="245" y="97"/>
                </a:lnTo>
                <a:lnTo>
                  <a:pt x="245" y="98"/>
                </a:lnTo>
                <a:lnTo>
                  <a:pt x="247" y="101"/>
                </a:lnTo>
                <a:lnTo>
                  <a:pt x="248" y="102"/>
                </a:lnTo>
                <a:lnTo>
                  <a:pt x="250" y="104"/>
                </a:lnTo>
                <a:lnTo>
                  <a:pt x="252" y="105"/>
                </a:lnTo>
                <a:lnTo>
                  <a:pt x="254" y="107"/>
                </a:lnTo>
                <a:lnTo>
                  <a:pt x="255" y="111"/>
                </a:lnTo>
                <a:lnTo>
                  <a:pt x="257" y="113"/>
                </a:lnTo>
                <a:lnTo>
                  <a:pt x="260" y="114"/>
                </a:lnTo>
                <a:lnTo>
                  <a:pt x="264" y="116"/>
                </a:lnTo>
                <a:lnTo>
                  <a:pt x="266" y="116"/>
                </a:lnTo>
                <a:lnTo>
                  <a:pt x="267" y="117"/>
                </a:lnTo>
                <a:lnTo>
                  <a:pt x="269" y="117"/>
                </a:lnTo>
                <a:lnTo>
                  <a:pt x="270" y="119"/>
                </a:lnTo>
                <a:lnTo>
                  <a:pt x="272" y="120"/>
                </a:lnTo>
                <a:lnTo>
                  <a:pt x="273" y="121"/>
                </a:lnTo>
                <a:lnTo>
                  <a:pt x="276" y="126"/>
                </a:lnTo>
                <a:lnTo>
                  <a:pt x="277" y="127"/>
                </a:lnTo>
                <a:lnTo>
                  <a:pt x="279" y="129"/>
                </a:lnTo>
                <a:lnTo>
                  <a:pt x="280" y="130"/>
                </a:lnTo>
                <a:lnTo>
                  <a:pt x="280" y="129"/>
                </a:lnTo>
                <a:lnTo>
                  <a:pt x="282" y="127"/>
                </a:lnTo>
                <a:lnTo>
                  <a:pt x="285" y="123"/>
                </a:lnTo>
                <a:lnTo>
                  <a:pt x="285" y="121"/>
                </a:lnTo>
                <a:lnTo>
                  <a:pt x="288" y="121"/>
                </a:lnTo>
                <a:lnTo>
                  <a:pt x="289" y="123"/>
                </a:lnTo>
                <a:lnTo>
                  <a:pt x="292" y="123"/>
                </a:lnTo>
                <a:lnTo>
                  <a:pt x="292" y="124"/>
                </a:lnTo>
                <a:lnTo>
                  <a:pt x="294" y="124"/>
                </a:lnTo>
                <a:lnTo>
                  <a:pt x="296" y="126"/>
                </a:lnTo>
                <a:lnTo>
                  <a:pt x="299" y="126"/>
                </a:lnTo>
                <a:lnTo>
                  <a:pt x="302" y="124"/>
                </a:lnTo>
                <a:lnTo>
                  <a:pt x="304" y="121"/>
                </a:lnTo>
                <a:lnTo>
                  <a:pt x="305" y="120"/>
                </a:lnTo>
                <a:lnTo>
                  <a:pt x="307" y="120"/>
                </a:lnTo>
                <a:lnTo>
                  <a:pt x="310" y="121"/>
                </a:lnTo>
                <a:lnTo>
                  <a:pt x="311" y="123"/>
                </a:lnTo>
                <a:lnTo>
                  <a:pt x="311" y="124"/>
                </a:lnTo>
                <a:lnTo>
                  <a:pt x="311" y="129"/>
                </a:lnTo>
                <a:lnTo>
                  <a:pt x="311" y="132"/>
                </a:lnTo>
                <a:lnTo>
                  <a:pt x="311" y="133"/>
                </a:lnTo>
                <a:lnTo>
                  <a:pt x="313" y="136"/>
                </a:lnTo>
                <a:lnTo>
                  <a:pt x="314" y="142"/>
                </a:lnTo>
                <a:lnTo>
                  <a:pt x="314" y="163"/>
                </a:lnTo>
                <a:lnTo>
                  <a:pt x="317" y="164"/>
                </a:lnTo>
                <a:lnTo>
                  <a:pt x="324" y="168"/>
                </a:lnTo>
                <a:lnTo>
                  <a:pt x="330" y="170"/>
                </a:lnTo>
                <a:lnTo>
                  <a:pt x="335" y="171"/>
                </a:lnTo>
                <a:lnTo>
                  <a:pt x="342" y="164"/>
                </a:lnTo>
                <a:lnTo>
                  <a:pt x="345" y="163"/>
                </a:lnTo>
                <a:lnTo>
                  <a:pt x="349" y="164"/>
                </a:lnTo>
                <a:lnTo>
                  <a:pt x="351" y="164"/>
                </a:lnTo>
                <a:lnTo>
                  <a:pt x="357" y="168"/>
                </a:lnTo>
                <a:lnTo>
                  <a:pt x="358" y="165"/>
                </a:lnTo>
                <a:lnTo>
                  <a:pt x="361" y="165"/>
                </a:lnTo>
                <a:lnTo>
                  <a:pt x="364" y="167"/>
                </a:lnTo>
                <a:lnTo>
                  <a:pt x="367" y="168"/>
                </a:lnTo>
                <a:lnTo>
                  <a:pt x="365" y="173"/>
                </a:lnTo>
                <a:lnTo>
                  <a:pt x="367" y="176"/>
                </a:lnTo>
                <a:lnTo>
                  <a:pt x="364" y="177"/>
                </a:lnTo>
                <a:lnTo>
                  <a:pt x="358" y="179"/>
                </a:lnTo>
                <a:lnTo>
                  <a:pt x="354" y="183"/>
                </a:lnTo>
                <a:lnTo>
                  <a:pt x="355" y="186"/>
                </a:lnTo>
                <a:lnTo>
                  <a:pt x="359" y="184"/>
                </a:lnTo>
                <a:lnTo>
                  <a:pt x="381" y="186"/>
                </a:lnTo>
                <a:lnTo>
                  <a:pt x="387" y="195"/>
                </a:lnTo>
                <a:lnTo>
                  <a:pt x="383" y="198"/>
                </a:lnTo>
                <a:lnTo>
                  <a:pt x="384" y="199"/>
                </a:lnTo>
                <a:lnTo>
                  <a:pt x="383" y="202"/>
                </a:lnTo>
                <a:lnTo>
                  <a:pt x="381" y="208"/>
                </a:lnTo>
                <a:lnTo>
                  <a:pt x="384" y="211"/>
                </a:lnTo>
                <a:lnTo>
                  <a:pt x="384" y="215"/>
                </a:lnTo>
                <a:lnTo>
                  <a:pt x="387" y="218"/>
                </a:lnTo>
                <a:lnTo>
                  <a:pt x="392" y="220"/>
                </a:lnTo>
                <a:lnTo>
                  <a:pt x="395" y="220"/>
                </a:lnTo>
                <a:lnTo>
                  <a:pt x="399" y="224"/>
                </a:lnTo>
                <a:lnTo>
                  <a:pt x="403" y="226"/>
                </a:lnTo>
                <a:lnTo>
                  <a:pt x="408" y="230"/>
                </a:lnTo>
                <a:lnTo>
                  <a:pt x="412" y="231"/>
                </a:lnTo>
                <a:lnTo>
                  <a:pt x="427" y="242"/>
                </a:lnTo>
                <a:lnTo>
                  <a:pt x="427" y="246"/>
                </a:lnTo>
                <a:lnTo>
                  <a:pt x="430" y="248"/>
                </a:lnTo>
                <a:lnTo>
                  <a:pt x="434" y="246"/>
                </a:lnTo>
                <a:lnTo>
                  <a:pt x="443" y="250"/>
                </a:lnTo>
                <a:lnTo>
                  <a:pt x="443" y="253"/>
                </a:lnTo>
                <a:lnTo>
                  <a:pt x="444" y="259"/>
                </a:lnTo>
                <a:lnTo>
                  <a:pt x="443" y="259"/>
                </a:lnTo>
                <a:lnTo>
                  <a:pt x="442" y="259"/>
                </a:lnTo>
                <a:lnTo>
                  <a:pt x="440" y="261"/>
                </a:lnTo>
                <a:lnTo>
                  <a:pt x="430" y="267"/>
                </a:lnTo>
                <a:lnTo>
                  <a:pt x="428" y="268"/>
                </a:lnTo>
                <a:lnTo>
                  <a:pt x="425" y="269"/>
                </a:lnTo>
                <a:lnTo>
                  <a:pt x="423" y="271"/>
                </a:lnTo>
                <a:lnTo>
                  <a:pt x="421" y="274"/>
                </a:lnTo>
                <a:lnTo>
                  <a:pt x="420" y="274"/>
                </a:lnTo>
                <a:lnTo>
                  <a:pt x="415" y="274"/>
                </a:lnTo>
                <a:lnTo>
                  <a:pt x="409" y="275"/>
                </a:lnTo>
                <a:lnTo>
                  <a:pt x="406" y="274"/>
                </a:lnTo>
                <a:lnTo>
                  <a:pt x="405" y="274"/>
                </a:lnTo>
                <a:lnTo>
                  <a:pt x="399" y="272"/>
                </a:lnTo>
                <a:lnTo>
                  <a:pt x="393" y="269"/>
                </a:lnTo>
                <a:lnTo>
                  <a:pt x="384" y="262"/>
                </a:lnTo>
                <a:lnTo>
                  <a:pt x="379" y="258"/>
                </a:lnTo>
                <a:lnTo>
                  <a:pt x="371" y="258"/>
                </a:lnTo>
                <a:lnTo>
                  <a:pt x="368" y="256"/>
                </a:lnTo>
                <a:lnTo>
                  <a:pt x="361" y="256"/>
                </a:lnTo>
                <a:lnTo>
                  <a:pt x="359" y="255"/>
                </a:lnTo>
                <a:lnTo>
                  <a:pt x="358" y="255"/>
                </a:lnTo>
                <a:lnTo>
                  <a:pt x="354" y="253"/>
                </a:lnTo>
                <a:lnTo>
                  <a:pt x="352" y="253"/>
                </a:lnTo>
                <a:lnTo>
                  <a:pt x="349" y="250"/>
                </a:lnTo>
                <a:lnTo>
                  <a:pt x="346" y="250"/>
                </a:lnTo>
                <a:lnTo>
                  <a:pt x="345" y="248"/>
                </a:lnTo>
                <a:lnTo>
                  <a:pt x="342" y="246"/>
                </a:lnTo>
                <a:lnTo>
                  <a:pt x="340" y="246"/>
                </a:lnTo>
                <a:lnTo>
                  <a:pt x="335" y="248"/>
                </a:lnTo>
                <a:lnTo>
                  <a:pt x="332" y="246"/>
                </a:lnTo>
                <a:lnTo>
                  <a:pt x="329" y="245"/>
                </a:lnTo>
                <a:lnTo>
                  <a:pt x="327" y="243"/>
                </a:lnTo>
                <a:lnTo>
                  <a:pt x="326" y="242"/>
                </a:lnTo>
                <a:lnTo>
                  <a:pt x="324" y="242"/>
                </a:lnTo>
                <a:lnTo>
                  <a:pt x="323" y="240"/>
                </a:lnTo>
                <a:lnTo>
                  <a:pt x="317" y="240"/>
                </a:lnTo>
                <a:lnTo>
                  <a:pt x="313" y="243"/>
                </a:lnTo>
                <a:lnTo>
                  <a:pt x="311" y="243"/>
                </a:lnTo>
                <a:lnTo>
                  <a:pt x="308" y="243"/>
                </a:lnTo>
                <a:lnTo>
                  <a:pt x="301" y="245"/>
                </a:lnTo>
                <a:lnTo>
                  <a:pt x="298" y="243"/>
                </a:lnTo>
                <a:lnTo>
                  <a:pt x="296" y="243"/>
                </a:lnTo>
                <a:lnTo>
                  <a:pt x="295" y="243"/>
                </a:lnTo>
                <a:lnTo>
                  <a:pt x="294" y="243"/>
                </a:lnTo>
                <a:lnTo>
                  <a:pt x="292" y="245"/>
                </a:lnTo>
                <a:lnTo>
                  <a:pt x="288" y="246"/>
                </a:lnTo>
                <a:lnTo>
                  <a:pt x="285" y="246"/>
                </a:lnTo>
                <a:lnTo>
                  <a:pt x="282" y="246"/>
                </a:lnTo>
                <a:lnTo>
                  <a:pt x="279" y="246"/>
                </a:lnTo>
                <a:lnTo>
                  <a:pt x="277" y="248"/>
                </a:lnTo>
                <a:lnTo>
                  <a:pt x="276" y="249"/>
                </a:lnTo>
                <a:lnTo>
                  <a:pt x="273" y="256"/>
                </a:lnTo>
                <a:lnTo>
                  <a:pt x="272" y="259"/>
                </a:lnTo>
                <a:lnTo>
                  <a:pt x="267" y="264"/>
                </a:lnTo>
                <a:lnTo>
                  <a:pt x="264" y="269"/>
                </a:lnTo>
                <a:lnTo>
                  <a:pt x="263" y="274"/>
                </a:lnTo>
                <a:lnTo>
                  <a:pt x="261" y="275"/>
                </a:lnTo>
                <a:lnTo>
                  <a:pt x="258" y="281"/>
                </a:lnTo>
                <a:lnTo>
                  <a:pt x="257" y="283"/>
                </a:lnTo>
                <a:lnTo>
                  <a:pt x="257" y="284"/>
                </a:lnTo>
                <a:lnTo>
                  <a:pt x="257" y="286"/>
                </a:lnTo>
                <a:lnTo>
                  <a:pt x="257" y="287"/>
                </a:lnTo>
                <a:lnTo>
                  <a:pt x="255" y="289"/>
                </a:lnTo>
                <a:lnTo>
                  <a:pt x="255" y="291"/>
                </a:lnTo>
                <a:lnTo>
                  <a:pt x="252" y="293"/>
                </a:lnTo>
                <a:lnTo>
                  <a:pt x="252" y="294"/>
                </a:lnTo>
                <a:lnTo>
                  <a:pt x="251" y="296"/>
                </a:lnTo>
                <a:lnTo>
                  <a:pt x="250" y="299"/>
                </a:lnTo>
                <a:lnTo>
                  <a:pt x="248" y="300"/>
                </a:lnTo>
                <a:lnTo>
                  <a:pt x="247" y="303"/>
                </a:lnTo>
                <a:lnTo>
                  <a:pt x="245" y="306"/>
                </a:lnTo>
                <a:lnTo>
                  <a:pt x="247" y="309"/>
                </a:lnTo>
                <a:lnTo>
                  <a:pt x="245" y="313"/>
                </a:lnTo>
                <a:lnTo>
                  <a:pt x="242" y="316"/>
                </a:lnTo>
                <a:lnTo>
                  <a:pt x="242" y="318"/>
                </a:lnTo>
                <a:lnTo>
                  <a:pt x="242" y="321"/>
                </a:lnTo>
                <a:lnTo>
                  <a:pt x="241" y="319"/>
                </a:lnTo>
                <a:lnTo>
                  <a:pt x="238" y="319"/>
                </a:lnTo>
                <a:lnTo>
                  <a:pt x="235" y="316"/>
                </a:lnTo>
                <a:lnTo>
                  <a:pt x="233" y="316"/>
                </a:lnTo>
                <a:lnTo>
                  <a:pt x="232" y="315"/>
                </a:lnTo>
                <a:lnTo>
                  <a:pt x="231" y="315"/>
                </a:lnTo>
                <a:lnTo>
                  <a:pt x="228" y="313"/>
                </a:lnTo>
                <a:lnTo>
                  <a:pt x="226" y="313"/>
                </a:lnTo>
                <a:lnTo>
                  <a:pt x="225" y="312"/>
                </a:lnTo>
                <a:lnTo>
                  <a:pt x="223" y="312"/>
                </a:lnTo>
                <a:lnTo>
                  <a:pt x="222" y="311"/>
                </a:lnTo>
                <a:lnTo>
                  <a:pt x="220" y="309"/>
                </a:lnTo>
                <a:lnTo>
                  <a:pt x="219" y="309"/>
                </a:lnTo>
                <a:lnTo>
                  <a:pt x="217" y="306"/>
                </a:lnTo>
                <a:lnTo>
                  <a:pt x="216" y="305"/>
                </a:lnTo>
                <a:lnTo>
                  <a:pt x="214" y="302"/>
                </a:lnTo>
                <a:lnTo>
                  <a:pt x="214" y="300"/>
                </a:lnTo>
                <a:lnTo>
                  <a:pt x="210" y="291"/>
                </a:lnTo>
                <a:lnTo>
                  <a:pt x="209" y="281"/>
                </a:lnTo>
                <a:lnTo>
                  <a:pt x="207" y="275"/>
                </a:lnTo>
                <a:lnTo>
                  <a:pt x="206" y="274"/>
                </a:lnTo>
                <a:lnTo>
                  <a:pt x="204" y="269"/>
                </a:lnTo>
                <a:lnTo>
                  <a:pt x="203" y="268"/>
                </a:lnTo>
                <a:lnTo>
                  <a:pt x="201" y="268"/>
                </a:lnTo>
                <a:lnTo>
                  <a:pt x="198" y="265"/>
                </a:lnTo>
                <a:lnTo>
                  <a:pt x="195" y="264"/>
                </a:lnTo>
                <a:lnTo>
                  <a:pt x="194" y="262"/>
                </a:lnTo>
                <a:lnTo>
                  <a:pt x="192" y="261"/>
                </a:lnTo>
                <a:lnTo>
                  <a:pt x="187" y="255"/>
                </a:lnTo>
                <a:lnTo>
                  <a:pt x="182" y="252"/>
                </a:lnTo>
                <a:lnTo>
                  <a:pt x="178" y="250"/>
                </a:lnTo>
                <a:lnTo>
                  <a:pt x="176" y="250"/>
                </a:lnTo>
                <a:lnTo>
                  <a:pt x="170" y="245"/>
                </a:lnTo>
                <a:lnTo>
                  <a:pt x="167" y="243"/>
                </a:lnTo>
                <a:lnTo>
                  <a:pt x="165" y="240"/>
                </a:lnTo>
                <a:lnTo>
                  <a:pt x="163" y="240"/>
                </a:lnTo>
                <a:lnTo>
                  <a:pt x="163" y="239"/>
                </a:lnTo>
                <a:lnTo>
                  <a:pt x="162" y="237"/>
                </a:lnTo>
                <a:lnTo>
                  <a:pt x="160" y="236"/>
                </a:lnTo>
                <a:lnTo>
                  <a:pt x="157" y="231"/>
                </a:lnTo>
                <a:lnTo>
                  <a:pt x="156" y="231"/>
                </a:lnTo>
                <a:lnTo>
                  <a:pt x="156" y="230"/>
                </a:lnTo>
                <a:lnTo>
                  <a:pt x="156" y="227"/>
                </a:lnTo>
                <a:lnTo>
                  <a:pt x="154" y="224"/>
                </a:lnTo>
                <a:lnTo>
                  <a:pt x="154" y="221"/>
                </a:lnTo>
                <a:lnTo>
                  <a:pt x="153" y="218"/>
                </a:lnTo>
                <a:lnTo>
                  <a:pt x="151" y="217"/>
                </a:lnTo>
                <a:lnTo>
                  <a:pt x="151" y="215"/>
                </a:lnTo>
                <a:lnTo>
                  <a:pt x="150" y="212"/>
                </a:lnTo>
                <a:lnTo>
                  <a:pt x="147" y="209"/>
                </a:lnTo>
                <a:lnTo>
                  <a:pt x="144" y="208"/>
                </a:lnTo>
                <a:lnTo>
                  <a:pt x="143" y="206"/>
                </a:lnTo>
                <a:lnTo>
                  <a:pt x="141" y="205"/>
                </a:lnTo>
                <a:lnTo>
                  <a:pt x="138" y="204"/>
                </a:lnTo>
                <a:lnTo>
                  <a:pt x="134" y="201"/>
                </a:lnTo>
                <a:lnTo>
                  <a:pt x="132" y="199"/>
                </a:lnTo>
                <a:lnTo>
                  <a:pt x="131" y="199"/>
                </a:lnTo>
                <a:lnTo>
                  <a:pt x="128" y="196"/>
                </a:lnTo>
                <a:lnTo>
                  <a:pt x="125" y="192"/>
                </a:lnTo>
                <a:lnTo>
                  <a:pt x="119" y="182"/>
                </a:lnTo>
                <a:lnTo>
                  <a:pt x="118" y="179"/>
                </a:lnTo>
                <a:lnTo>
                  <a:pt x="115" y="176"/>
                </a:lnTo>
                <a:lnTo>
                  <a:pt x="113" y="174"/>
                </a:lnTo>
                <a:lnTo>
                  <a:pt x="109" y="167"/>
                </a:lnTo>
                <a:lnTo>
                  <a:pt x="107" y="164"/>
                </a:lnTo>
                <a:lnTo>
                  <a:pt x="103" y="160"/>
                </a:lnTo>
                <a:lnTo>
                  <a:pt x="100" y="157"/>
                </a:lnTo>
                <a:lnTo>
                  <a:pt x="99" y="155"/>
                </a:lnTo>
                <a:lnTo>
                  <a:pt x="97" y="154"/>
                </a:lnTo>
                <a:lnTo>
                  <a:pt x="94" y="151"/>
                </a:lnTo>
                <a:lnTo>
                  <a:pt x="94" y="149"/>
                </a:lnTo>
                <a:lnTo>
                  <a:pt x="93" y="148"/>
                </a:lnTo>
                <a:lnTo>
                  <a:pt x="88" y="143"/>
                </a:lnTo>
                <a:lnTo>
                  <a:pt x="87" y="142"/>
                </a:lnTo>
                <a:lnTo>
                  <a:pt x="85" y="139"/>
                </a:lnTo>
                <a:lnTo>
                  <a:pt x="84" y="139"/>
                </a:lnTo>
                <a:lnTo>
                  <a:pt x="84" y="138"/>
                </a:lnTo>
                <a:lnTo>
                  <a:pt x="80" y="130"/>
                </a:lnTo>
                <a:lnTo>
                  <a:pt x="78" y="127"/>
                </a:lnTo>
                <a:lnTo>
                  <a:pt x="77" y="124"/>
                </a:lnTo>
                <a:lnTo>
                  <a:pt x="71" y="116"/>
                </a:lnTo>
                <a:lnTo>
                  <a:pt x="68" y="113"/>
                </a:lnTo>
                <a:lnTo>
                  <a:pt x="61" y="102"/>
                </a:lnTo>
                <a:lnTo>
                  <a:pt x="58" y="100"/>
                </a:lnTo>
                <a:lnTo>
                  <a:pt x="50" y="94"/>
                </a:lnTo>
                <a:lnTo>
                  <a:pt x="49" y="91"/>
                </a:lnTo>
                <a:lnTo>
                  <a:pt x="43" y="80"/>
                </a:lnTo>
                <a:lnTo>
                  <a:pt x="41" y="79"/>
                </a:lnTo>
                <a:lnTo>
                  <a:pt x="40" y="76"/>
                </a:lnTo>
                <a:lnTo>
                  <a:pt x="39" y="75"/>
                </a:lnTo>
                <a:lnTo>
                  <a:pt x="37" y="73"/>
                </a:lnTo>
                <a:lnTo>
                  <a:pt x="34" y="70"/>
                </a:lnTo>
                <a:lnTo>
                  <a:pt x="33" y="69"/>
                </a:lnTo>
                <a:lnTo>
                  <a:pt x="28" y="64"/>
                </a:lnTo>
                <a:lnTo>
                  <a:pt x="22" y="60"/>
                </a:lnTo>
                <a:lnTo>
                  <a:pt x="21" y="58"/>
                </a:lnTo>
                <a:lnTo>
                  <a:pt x="17" y="53"/>
                </a:lnTo>
                <a:lnTo>
                  <a:pt x="14" y="50"/>
                </a:lnTo>
                <a:lnTo>
                  <a:pt x="12" y="48"/>
                </a:lnTo>
                <a:lnTo>
                  <a:pt x="9" y="47"/>
                </a:lnTo>
                <a:lnTo>
                  <a:pt x="0" y="38"/>
                </a:lnTo>
                <a:lnTo>
                  <a:pt x="0" y="37"/>
                </a:lnTo>
                <a:lnTo>
                  <a:pt x="6" y="29"/>
                </a:lnTo>
                <a:lnTo>
                  <a:pt x="11" y="31"/>
                </a:lnTo>
                <a:lnTo>
                  <a:pt x="22" y="23"/>
                </a:lnTo>
                <a:lnTo>
                  <a:pt x="25" y="25"/>
                </a:lnTo>
                <a:lnTo>
                  <a:pt x="27" y="19"/>
                </a:lnTo>
                <a:lnTo>
                  <a:pt x="33" y="19"/>
                </a:lnTo>
                <a:lnTo>
                  <a:pt x="36" y="19"/>
                </a:lnTo>
                <a:lnTo>
                  <a:pt x="39" y="22"/>
                </a:lnTo>
                <a:lnTo>
                  <a:pt x="43" y="28"/>
                </a:lnTo>
                <a:lnTo>
                  <a:pt x="47" y="29"/>
                </a:lnTo>
                <a:lnTo>
                  <a:pt x="66" y="29"/>
                </a:lnTo>
                <a:lnTo>
                  <a:pt x="71" y="25"/>
                </a:lnTo>
                <a:lnTo>
                  <a:pt x="71" y="13"/>
                </a:lnTo>
                <a:lnTo>
                  <a:pt x="74" y="10"/>
                </a:lnTo>
                <a:lnTo>
                  <a:pt x="82" y="9"/>
                </a:lnTo>
                <a:lnTo>
                  <a:pt x="84" y="4"/>
                </a:lnTo>
                <a:lnTo>
                  <a:pt x="85" y="3"/>
                </a:lnTo>
                <a:lnTo>
                  <a:pt x="87" y="0"/>
                </a:lnTo>
                <a:lnTo>
                  <a:pt x="99" y="12"/>
                </a:lnTo>
                <a:lnTo>
                  <a:pt x="106" y="2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9" name="Прямоугольник 228"/>
          <p:cNvSpPr/>
          <p:nvPr/>
        </p:nvSpPr>
        <p:spPr>
          <a:xfrm>
            <a:off x="914401" y="965532"/>
            <a:ext cx="7679531" cy="400237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just">
              <a:spcAft>
                <a:spcPts val="450"/>
              </a:spcAft>
            </a:pPr>
            <a:endParaRPr lang="ru-RU" sz="22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35731" algn="just">
              <a:buAutoNum type="arabicPeriod"/>
            </a:pP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Довести прогноз до глав городских и сельских поселений, руководителей туристических групп, руководителей санаторно-курортных комплексов, руководителей баз и зон отдыха, руководителей предприятий, организаций, аварийно-спасательных формирований;</a:t>
            </a:r>
          </a:p>
          <a:p>
            <a:pPr algn="just"/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Осуществлять контроль за данными, поступающих с </a:t>
            </a:r>
            <a:r>
              <a:rPr lang="ru-RU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гидропостов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реках и водоемах прогнозируемой территории, усилить контроль за водными объектами и гидротехническими сооружениями (дамбы обвалования, мосты);</a:t>
            </a:r>
          </a:p>
          <a:p>
            <a:pPr marL="1191" indent="-1191" algn="just"/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91" indent="-1191" algn="just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Поддерживать в постоянной готовности системы оповещения населения, при необходимости провести оповещение населения о возможном возникновении ЧС и происшествий;</a:t>
            </a:r>
          </a:p>
          <a:p>
            <a:pPr marL="1191" indent="-1191" algn="just"/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91" indent="-1191" algn="just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Проверить готовность специальной техники, аварийно-спасательных и аварийно-восстановительных бригад муниципального звена территориальной подсистемы РСЧС в случае реагирования на возможные чрезвычайные ситуации (происшествия);</a:t>
            </a:r>
          </a:p>
          <a:p>
            <a:pPr algn="just">
              <a:spcAft>
                <a:spcPts val="450"/>
              </a:spcAft>
            </a:pP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450"/>
              </a:spcAft>
            </a:pP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Исключить или ограничить возможности поражения от вторичных факторов (отключение электросетей, централизованной подачи газа и др.);</a:t>
            </a:r>
          </a:p>
          <a:p>
            <a:pPr algn="just">
              <a:spcAft>
                <a:spcPts val="450"/>
              </a:spcAft>
            </a:pP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450"/>
              </a:spcAft>
            </a:pP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Закрепить оборудование и технику;</a:t>
            </a:r>
          </a:p>
          <a:p>
            <a:pPr marL="1191" indent="-1191" algn="just"/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91" indent="-1191" algn="just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Организовать подготовительные работы по проведению эвакуации людей и материальных ценностей, </a:t>
            </a:r>
            <a:b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необходимости провести заблаговременную эвакуацию;</a:t>
            </a:r>
          </a:p>
          <a:p>
            <a:pPr marL="1191" indent="-1191" algn="just"/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91" indent="-1191" algn="just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Другие мероприятия с учетом особенностей территории, прогнозной информации и складывающейся оперативной обстановки.</a:t>
            </a:r>
          </a:p>
        </p:txBody>
      </p:sp>
      <p:sp>
        <p:nvSpPr>
          <p:cNvPr id="230" name="Прямоугольник 229"/>
          <p:cNvSpPr/>
          <p:nvPr/>
        </p:nvSpPr>
        <p:spPr>
          <a:xfrm>
            <a:off x="914401" y="806176"/>
            <a:ext cx="7679531" cy="186728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59192" tIns="29596" rIns="59192" bIns="29596">
            <a:spAutoFit/>
          </a:bodyPr>
          <a:lstStyle/>
          <a:p>
            <a:pPr algn="ctr"/>
            <a:r>
              <a:rPr lang="ru-RU" sz="8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превентивных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val="247506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584994</TotalTime>
  <Words>1934</Words>
  <Application>Microsoft Office PowerPoint</Application>
  <PresentationFormat>Экран (16:9)</PresentationFormat>
  <Paragraphs>529</Paragraphs>
  <Slides>9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MS Mincho</vt:lpstr>
      <vt:lpstr>Arial</vt:lpstr>
      <vt:lpstr>Calibri</vt:lpstr>
      <vt:lpstr>Calibri Light</vt:lpstr>
      <vt:lpstr>Times New Roman</vt:lpstr>
      <vt:lpstr>Trebuchet MS</vt:lpstr>
      <vt:lpstr>Тема Office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mchs</cp:lastModifiedBy>
  <cp:revision>25811</cp:revision>
  <cp:lastPrinted>2020-08-16T16:46:55Z</cp:lastPrinted>
  <dcterms:created xsi:type="dcterms:W3CDTF">2014-09-08T13:21:12Z</dcterms:created>
  <dcterms:modified xsi:type="dcterms:W3CDTF">2020-12-22T12:55:38Z</dcterms:modified>
</cp:coreProperties>
</file>