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>
      <p:cViewPr>
        <p:scale>
          <a:sx n="100" d="100"/>
          <a:sy n="100" d="100"/>
        </p:scale>
        <p:origin x="-438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590.png"/><Relationship Id="rId5" Type="http://schemas.openxmlformats.org/officeDocument/2006/relationships/image" Target="../media/image55.png"/><Relationship Id="rId10" Type="http://schemas.openxmlformats.org/officeDocument/2006/relationships/image" Target="../media/image49.png"/><Relationship Id="rId4" Type="http://schemas.openxmlformats.org/officeDocument/2006/relationships/image" Target="../media/image54.png"/><Relationship Id="rId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35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16218"/>
            <a:ext cx="9137605" cy="634713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sp>
        <p:nvSpPr>
          <p:cNvPr id="2" name="Полилиния 1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92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5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26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29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2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3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7" name="Freeform 266"/>
          <p:cNvSpPr>
            <a:spLocks/>
          </p:cNvSpPr>
          <p:nvPr/>
        </p:nvSpPr>
        <p:spPr bwMode="auto">
          <a:xfrm rot="21334256">
            <a:off x="5136320" y="4248419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58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5" name="Freeform 275"/>
          <p:cNvSpPr>
            <a:spLocks noEditPoints="1"/>
          </p:cNvSpPr>
          <p:nvPr/>
        </p:nvSpPr>
        <p:spPr bwMode="auto">
          <a:xfrm rot="21334256">
            <a:off x="6373255" y="4098826"/>
            <a:ext cx="447500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6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7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69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1" name="Freeform 281"/>
          <p:cNvSpPr>
            <a:spLocks noEditPoints="1"/>
          </p:cNvSpPr>
          <p:nvPr/>
        </p:nvSpPr>
        <p:spPr bwMode="auto">
          <a:xfrm rot="21334256">
            <a:off x="1048650" y="3491832"/>
            <a:ext cx="141586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5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" name="Rectangle 976"/>
          <p:cNvSpPr>
            <a:spLocks noChangeArrowheads="1"/>
          </p:cNvSpPr>
          <p:nvPr/>
        </p:nvSpPr>
        <p:spPr bwMode="auto">
          <a:xfrm>
            <a:off x="6558192" y="4190967"/>
            <a:ext cx="43281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700" i="1" dirty="0">
                <a:latin typeface="Times New Roman" pitchFamily="18" charset="0"/>
                <a:cs typeface="Times New Roman" pitchFamily="18" charset="0"/>
              </a:rPr>
              <a:t>г. Армавир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83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3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Freeform 281"/>
          <p:cNvSpPr>
            <a:spLocks noEditPoints="1"/>
          </p:cNvSpPr>
          <p:nvPr/>
        </p:nvSpPr>
        <p:spPr bwMode="auto">
          <a:xfrm rot="21334256">
            <a:off x="1056012" y="3502527"/>
            <a:ext cx="141586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Rectangle 703"/>
          <p:cNvSpPr>
            <a:spLocks noChangeArrowheads="1"/>
          </p:cNvSpPr>
          <p:nvPr/>
        </p:nvSpPr>
        <p:spPr bwMode="auto">
          <a:xfrm>
            <a:off x="1628476" y="3787687"/>
            <a:ext cx="5354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60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61" name="Прямоугольник 160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62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63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процессов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ероятностью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Рисунок 1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  <p:graphicFrame>
        <p:nvGraphicFramePr>
          <p:cNvPr id="172" name="Таблица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65202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972850" y="2225900"/>
            <a:ext cx="723600" cy="244800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/>
              <a:t>Область низкого давления </a:t>
            </a:r>
            <a:r>
              <a:rPr lang="en-US" sz="500" dirty="0"/>
              <a:t>L</a:t>
            </a:r>
            <a:endParaRPr lang="ru-RU" sz="500" dirty="0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ECE09758-8B36-4D77-BB38-0949BF4FE366}"/>
              </a:ext>
            </a:extLst>
          </p:cNvPr>
          <p:cNvGrpSpPr/>
          <p:nvPr/>
        </p:nvGrpSpPr>
        <p:grpSpPr>
          <a:xfrm rot="21141779" flipV="1">
            <a:off x="625520" y="626522"/>
            <a:ext cx="1577638" cy="854096"/>
            <a:chOff x="7093371" y="2992112"/>
            <a:chExt cx="1577638" cy="8200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Дуга 87">
              <a:extLst>
                <a:ext uri="{FF2B5EF4-FFF2-40B4-BE49-F238E27FC236}">
                  <a16:creationId xmlns:a16="http://schemas.microsoft.com/office/drawing/2014/main" xmlns="" id="{0611CD7E-7E2D-4CA9-8796-58AD686D8F1D}"/>
                </a:ext>
              </a:extLst>
            </p:cNvPr>
            <p:cNvSpPr/>
            <p:nvPr/>
          </p:nvSpPr>
          <p:spPr>
            <a:xfrm rot="5232449" flipH="1" flipV="1">
              <a:off x="7472158" y="2613325"/>
              <a:ext cx="820063" cy="1577638"/>
            </a:xfrm>
            <a:prstGeom prst="arc">
              <a:avLst>
                <a:gd name="adj1" fmla="val 16792227"/>
                <a:gd name="adj2" fmla="val 21214452"/>
              </a:avLst>
            </a:prstGeom>
            <a:ln w="28575">
              <a:solidFill>
                <a:srgbClr val="3399FF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xmlns="" id="{B2B18EEC-ECB3-4841-BE92-44DA8E265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9766" y="3196617"/>
              <a:ext cx="12487" cy="131503"/>
            </a:xfrm>
            <a:prstGeom prst="line">
              <a:avLst/>
            </a:prstGeom>
            <a:ln w="28575">
              <a:solidFill>
                <a:srgbClr val="3399FF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xmlns="" id="{F00B3500-9E66-4FB7-A981-F165213478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3652" y="3263317"/>
              <a:ext cx="132825" cy="68923"/>
            </a:xfrm>
            <a:prstGeom prst="line">
              <a:avLst/>
            </a:prstGeom>
            <a:ln w="28575">
              <a:solidFill>
                <a:srgbClr val="3399FF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xmlns="" id="{5E001CD5-65A8-48AF-BC0C-01C801997177}"/>
              </a:ext>
            </a:extLst>
          </p:cNvPr>
          <p:cNvGrpSpPr/>
          <p:nvPr/>
        </p:nvGrpSpPr>
        <p:grpSpPr>
          <a:xfrm rot="19742340">
            <a:off x="524480" y="1749462"/>
            <a:ext cx="1577638" cy="820063"/>
            <a:chOff x="7093371" y="2992112"/>
            <a:chExt cx="1577638" cy="8200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" name="Дуга 91">
              <a:extLst>
                <a:ext uri="{FF2B5EF4-FFF2-40B4-BE49-F238E27FC236}">
                  <a16:creationId xmlns:a16="http://schemas.microsoft.com/office/drawing/2014/main" xmlns="" id="{AFBCFEA4-7566-42E4-93D8-75EFE6370A2A}"/>
                </a:ext>
              </a:extLst>
            </p:cNvPr>
            <p:cNvSpPr/>
            <p:nvPr/>
          </p:nvSpPr>
          <p:spPr>
            <a:xfrm rot="5143469" flipH="1" flipV="1">
              <a:off x="7472158" y="2613325"/>
              <a:ext cx="820063" cy="1577638"/>
            </a:xfrm>
            <a:prstGeom prst="arc">
              <a:avLst>
                <a:gd name="adj1" fmla="val 16792227"/>
                <a:gd name="adj2" fmla="val 21214452"/>
              </a:avLst>
            </a:prstGeom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xmlns="" id="{B28C0D79-64B4-4BFD-B4CA-2A6917F561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9766" y="3196617"/>
              <a:ext cx="12487" cy="131503"/>
            </a:xfrm>
            <a:prstGeom prst="line">
              <a:avLst/>
            </a:prstGeom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xmlns="" id="{0A1AC032-3E44-43D4-88DC-EF4117D9AB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3652" y="3263317"/>
              <a:ext cx="132825" cy="68923"/>
            </a:xfrm>
            <a:prstGeom prst="line">
              <a:avLst/>
            </a:prstGeom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/>
          <p:cNvSpPr txBox="1"/>
          <p:nvPr/>
        </p:nvSpPr>
        <p:spPr>
          <a:xfrm>
            <a:off x="1334017" y="1000399"/>
            <a:ext cx="724866" cy="246219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 smtClean="0"/>
              <a:t>Область высокого давления </a:t>
            </a:r>
            <a:r>
              <a:rPr lang="en-US" sz="500" dirty="0" smtClean="0"/>
              <a:t>H</a:t>
            </a:r>
            <a:endParaRPr lang="ru-RU" sz="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" y="538213"/>
            <a:ext cx="2822617" cy="223813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242210" y="594091"/>
            <a:ext cx="2529590" cy="4001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930" y="529035"/>
            <a:ext cx="3322054" cy="22473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4" name="TextBox 203"/>
          <p:cNvSpPr txBox="1"/>
          <p:nvPr/>
        </p:nvSpPr>
        <p:spPr>
          <a:xfrm>
            <a:off x="6228184" y="590493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9266" y="538169"/>
            <a:ext cx="2850115" cy="22381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552617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548680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549331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06145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06145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099477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548680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095992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552617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06145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0"/>
            <a:ext cx="4641225" cy="55833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12509" y="143608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558600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43571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7765" y="5118429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6414573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2210635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активности,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517</Words>
  <Application>Microsoft Office PowerPoint</Application>
  <PresentationFormat>Экран (4:3)</PresentationFormat>
  <Paragraphs>137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mchs</cp:lastModifiedBy>
  <cp:revision>78</cp:revision>
  <dcterms:created xsi:type="dcterms:W3CDTF">2020-10-19T16:39:39Z</dcterms:created>
  <dcterms:modified xsi:type="dcterms:W3CDTF">2020-12-28T14:00:36Z</dcterms:modified>
</cp:coreProperties>
</file>