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>
      <p:cViewPr varScale="1">
        <p:scale>
          <a:sx n="106" d="100"/>
          <a:sy n="106" d="100"/>
        </p:scale>
        <p:origin x="19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C20D8-C122-4E80-9FAF-743863EBF33E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1BAF4-5C78-4CB7-8856-E5C43503A7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236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437B-EFF4-43AF-8D02-B1E280ECFFA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34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437B-EFF4-43AF-8D02-B1E280ECFFA6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9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7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65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6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0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03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95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7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95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83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A2738-BDA9-4E0C-B5C6-36365358B7D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5092-ADA5-4AC5-935B-0C875F369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0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941"/>
            <a:ext cx="9144000" cy="6594059"/>
          </a:xfrm>
          <a:prstGeom prst="rect">
            <a:avLst/>
          </a:prstGeom>
        </p:spPr>
      </p:pic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0" y="-10137"/>
            <a:ext cx="9144000" cy="676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62137" tIns="31071" rIns="62137" bIns="31071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1200" dirty="0"/>
              <a:t>ИНФОРМАЦИОННЫЕ МАТЕРИАЛЫ ПО </a:t>
            </a:r>
            <a:r>
              <a:rPr lang="ru-RU" sz="1200" dirty="0" smtClean="0"/>
              <a:t>ОСАДКАМ</a:t>
            </a:r>
            <a:endParaRPr lang="ru-RU" sz="1200" dirty="0"/>
          </a:p>
          <a:p>
            <a:r>
              <a:rPr lang="ru-RU" sz="1200" dirty="0"/>
              <a:t>НА ТЕРРИТОРИИ КРАСНОДАРСКОГО </a:t>
            </a:r>
            <a:r>
              <a:rPr lang="ru-RU" sz="1200" dirty="0" smtClean="0"/>
              <a:t>КРАЯ</a:t>
            </a:r>
          </a:p>
          <a:p>
            <a:r>
              <a:rPr lang="ru-RU" sz="1200" dirty="0" smtClean="0"/>
              <a:t>(на </a:t>
            </a:r>
            <a:r>
              <a:rPr lang="ru-RU" sz="1200" dirty="0" smtClean="0"/>
              <a:t>09:00 05.07.2021г</a:t>
            </a:r>
            <a:r>
              <a:rPr lang="ru-RU" sz="1200" dirty="0" smtClean="0"/>
              <a:t>.</a:t>
            </a:r>
            <a:r>
              <a:rPr lang="en-US" sz="1200" dirty="0" smtClean="0"/>
              <a:t>)</a:t>
            </a:r>
            <a:endParaRPr lang="ru-RU" sz="1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51" y="666063"/>
            <a:ext cx="1907704" cy="20789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 Box 182"/>
          <p:cNvSpPr txBox="1">
            <a:spLocks noChangeArrowheads="1"/>
          </p:cNvSpPr>
          <p:nvPr/>
        </p:nvSpPr>
        <p:spPr bwMode="auto">
          <a:xfrm>
            <a:off x="3059832" y="5088827"/>
            <a:ext cx="1408394" cy="165232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05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altLang="ru-RU" sz="800" dirty="0" smtClean="0">
                <a:solidFill>
                  <a:schemeClr val="tx1"/>
                </a:solidFill>
              </a:rPr>
              <a:t>Туапсинский район</a:t>
            </a:r>
            <a:endParaRPr lang="ru-RU" altLang="ru-RU" sz="800" dirty="0">
              <a:solidFill>
                <a:schemeClr val="tx1"/>
              </a:solidFill>
            </a:endParaRPr>
          </a:p>
        </p:txBody>
      </p:sp>
      <p:sp>
        <p:nvSpPr>
          <p:cNvPr id="10" name="Text Box 182"/>
          <p:cNvSpPr txBox="1">
            <a:spLocks noChangeArrowheads="1"/>
          </p:cNvSpPr>
          <p:nvPr/>
        </p:nvSpPr>
        <p:spPr bwMode="auto">
          <a:xfrm>
            <a:off x="4355976" y="6096218"/>
            <a:ext cx="1034193" cy="143689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Сочи</a:t>
            </a:r>
          </a:p>
        </p:txBody>
      </p:sp>
      <p:sp>
        <p:nvSpPr>
          <p:cNvPr id="11" name="Text Box 182"/>
          <p:cNvSpPr txBox="1">
            <a:spLocks noChangeArrowheads="1"/>
          </p:cNvSpPr>
          <p:nvPr/>
        </p:nvSpPr>
        <p:spPr bwMode="auto">
          <a:xfrm>
            <a:off x="3735799" y="3556053"/>
            <a:ext cx="1034193" cy="15901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Краснодар</a:t>
            </a:r>
          </a:p>
        </p:txBody>
      </p:sp>
      <p:sp>
        <p:nvSpPr>
          <p:cNvPr id="12" name="Text Box 182"/>
          <p:cNvSpPr txBox="1">
            <a:spLocks noChangeArrowheads="1"/>
          </p:cNvSpPr>
          <p:nvPr/>
        </p:nvSpPr>
        <p:spPr bwMode="auto">
          <a:xfrm>
            <a:off x="2062543" y="4302121"/>
            <a:ext cx="1034193" cy="148339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Новороссийск</a:t>
            </a:r>
          </a:p>
        </p:txBody>
      </p:sp>
      <p:sp>
        <p:nvSpPr>
          <p:cNvPr id="13" name="Text Box 182"/>
          <p:cNvSpPr txBox="1">
            <a:spLocks noChangeArrowheads="1"/>
          </p:cNvSpPr>
          <p:nvPr/>
        </p:nvSpPr>
        <p:spPr bwMode="auto">
          <a:xfrm>
            <a:off x="4769991" y="1123836"/>
            <a:ext cx="1034193" cy="15901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 smtClean="0"/>
              <a:t>Кущевский район</a:t>
            </a:r>
            <a:endParaRPr lang="ru-RU" altLang="ru-RU" dirty="0"/>
          </a:p>
        </p:txBody>
      </p:sp>
      <p:sp>
        <p:nvSpPr>
          <p:cNvPr id="14" name="Text Box 182"/>
          <p:cNvSpPr txBox="1">
            <a:spLocks noChangeArrowheads="1"/>
          </p:cNvSpPr>
          <p:nvPr/>
        </p:nvSpPr>
        <p:spPr bwMode="auto">
          <a:xfrm>
            <a:off x="5228120" y="2126982"/>
            <a:ext cx="1152128" cy="178645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 smtClean="0"/>
              <a:t>Тихорецкий район</a:t>
            </a:r>
            <a:endParaRPr lang="ru-RU" altLang="ru-RU" dirty="0"/>
          </a:p>
        </p:txBody>
      </p:sp>
      <p:sp>
        <p:nvSpPr>
          <p:cNvPr id="15" name="Text Box 182"/>
          <p:cNvSpPr txBox="1">
            <a:spLocks noChangeArrowheads="1"/>
          </p:cNvSpPr>
          <p:nvPr/>
        </p:nvSpPr>
        <p:spPr bwMode="auto">
          <a:xfrm>
            <a:off x="4932040" y="4066570"/>
            <a:ext cx="1291151" cy="180098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 smtClean="0"/>
              <a:t>Белореченский район</a:t>
            </a:r>
            <a:endParaRPr lang="ru-RU" alt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987337"/>
            <a:ext cx="2771800" cy="18706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 Box 182"/>
          <p:cNvSpPr txBox="1">
            <a:spLocks noChangeArrowheads="1"/>
          </p:cNvSpPr>
          <p:nvPr/>
        </p:nvSpPr>
        <p:spPr bwMode="auto">
          <a:xfrm>
            <a:off x="868803" y="4987337"/>
            <a:ext cx="1034193" cy="143689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Сочи</a:t>
            </a:r>
          </a:p>
        </p:txBody>
      </p:sp>
    </p:spTree>
    <p:extLst>
      <p:ext uri="{BB962C8B-B14F-4D97-AF65-F5344CB8AC3E}">
        <p14:creationId xmlns:p14="http://schemas.microsoft.com/office/powerpoint/2010/main" val="14770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0" y="-10137"/>
            <a:ext cx="9144000" cy="676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62137" tIns="31071" rIns="62137" bIns="31071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1200" dirty="0"/>
              <a:t>ИНФОРМАЦИОННЫЕ МАТЕРИАЛЫ ПО </a:t>
            </a:r>
            <a:r>
              <a:rPr lang="ru-RU" sz="1200" dirty="0" smtClean="0"/>
              <a:t>ОСАДКАМ</a:t>
            </a:r>
            <a:endParaRPr lang="ru-RU" sz="1200" dirty="0"/>
          </a:p>
          <a:p>
            <a:r>
              <a:rPr lang="ru-RU" sz="1200" dirty="0"/>
              <a:t>НА ТЕРРИТОРИИ КРАСНОДАРСКОГО </a:t>
            </a:r>
            <a:r>
              <a:rPr lang="ru-RU" sz="1200" dirty="0" smtClean="0"/>
              <a:t>КРАЯ</a:t>
            </a:r>
          </a:p>
          <a:p>
            <a:r>
              <a:rPr lang="ru-RU" sz="1200" dirty="0" smtClean="0"/>
              <a:t>(на </a:t>
            </a:r>
            <a:r>
              <a:rPr lang="ru-RU" sz="1200" dirty="0" smtClean="0"/>
              <a:t>10:00 05.07.2021г</a:t>
            </a:r>
            <a:r>
              <a:rPr lang="ru-RU" sz="1200" dirty="0" smtClean="0"/>
              <a:t>.</a:t>
            </a:r>
            <a:r>
              <a:rPr lang="en-US" sz="1200" dirty="0" smtClean="0"/>
              <a:t>)</a:t>
            </a:r>
            <a:endParaRPr lang="ru-RU" sz="1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1" y="666063"/>
            <a:ext cx="1907704" cy="20789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 Box 182"/>
          <p:cNvSpPr txBox="1">
            <a:spLocks noChangeArrowheads="1"/>
          </p:cNvSpPr>
          <p:nvPr/>
        </p:nvSpPr>
        <p:spPr bwMode="auto">
          <a:xfrm>
            <a:off x="3059832" y="5088827"/>
            <a:ext cx="1408394" cy="165232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05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altLang="ru-RU" sz="800" dirty="0" smtClean="0">
                <a:solidFill>
                  <a:schemeClr val="tx1"/>
                </a:solidFill>
              </a:rPr>
              <a:t>Туапсинский район</a:t>
            </a:r>
            <a:endParaRPr lang="ru-RU" altLang="ru-RU" sz="800" dirty="0">
              <a:solidFill>
                <a:schemeClr val="tx1"/>
              </a:solidFill>
            </a:endParaRPr>
          </a:p>
        </p:txBody>
      </p:sp>
      <p:sp>
        <p:nvSpPr>
          <p:cNvPr id="10" name="Text Box 182"/>
          <p:cNvSpPr txBox="1">
            <a:spLocks noChangeArrowheads="1"/>
          </p:cNvSpPr>
          <p:nvPr/>
        </p:nvSpPr>
        <p:spPr bwMode="auto">
          <a:xfrm>
            <a:off x="4355976" y="6096218"/>
            <a:ext cx="1034193" cy="143689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Сочи</a:t>
            </a:r>
          </a:p>
        </p:txBody>
      </p:sp>
      <p:sp>
        <p:nvSpPr>
          <p:cNvPr id="11" name="Text Box 182"/>
          <p:cNvSpPr txBox="1">
            <a:spLocks noChangeArrowheads="1"/>
          </p:cNvSpPr>
          <p:nvPr/>
        </p:nvSpPr>
        <p:spPr bwMode="auto">
          <a:xfrm>
            <a:off x="3735799" y="3556053"/>
            <a:ext cx="1034193" cy="15901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Краснодар</a:t>
            </a:r>
          </a:p>
        </p:txBody>
      </p:sp>
      <p:sp>
        <p:nvSpPr>
          <p:cNvPr id="12" name="Text Box 182"/>
          <p:cNvSpPr txBox="1">
            <a:spLocks noChangeArrowheads="1"/>
          </p:cNvSpPr>
          <p:nvPr/>
        </p:nvSpPr>
        <p:spPr bwMode="auto">
          <a:xfrm>
            <a:off x="2062543" y="4302121"/>
            <a:ext cx="1034193" cy="148339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/>
              <a:t>ГО Новороссийск</a:t>
            </a:r>
          </a:p>
        </p:txBody>
      </p:sp>
      <p:sp>
        <p:nvSpPr>
          <p:cNvPr id="13" name="Text Box 182"/>
          <p:cNvSpPr txBox="1">
            <a:spLocks noChangeArrowheads="1"/>
          </p:cNvSpPr>
          <p:nvPr/>
        </p:nvSpPr>
        <p:spPr bwMode="auto">
          <a:xfrm>
            <a:off x="4769991" y="1123836"/>
            <a:ext cx="1034193" cy="15901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 smtClean="0"/>
              <a:t>Кущевский район</a:t>
            </a:r>
            <a:endParaRPr lang="ru-RU" altLang="ru-RU" dirty="0"/>
          </a:p>
        </p:txBody>
      </p:sp>
      <p:sp>
        <p:nvSpPr>
          <p:cNvPr id="14" name="Text Box 182"/>
          <p:cNvSpPr txBox="1">
            <a:spLocks noChangeArrowheads="1"/>
          </p:cNvSpPr>
          <p:nvPr/>
        </p:nvSpPr>
        <p:spPr bwMode="auto">
          <a:xfrm>
            <a:off x="5228120" y="2126982"/>
            <a:ext cx="1152128" cy="178645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 smtClean="0"/>
              <a:t>Тихорецкий район</a:t>
            </a:r>
            <a:endParaRPr lang="ru-RU" altLang="ru-RU" dirty="0"/>
          </a:p>
        </p:txBody>
      </p:sp>
      <p:sp>
        <p:nvSpPr>
          <p:cNvPr id="15" name="Text Box 182"/>
          <p:cNvSpPr txBox="1">
            <a:spLocks noChangeArrowheads="1"/>
          </p:cNvSpPr>
          <p:nvPr/>
        </p:nvSpPr>
        <p:spPr bwMode="auto">
          <a:xfrm>
            <a:off x="4932040" y="4066570"/>
            <a:ext cx="1291151" cy="180098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solidFill>
              <a:schemeClr val="tx1"/>
            </a:solidFill>
          </a:ln>
          <a:effectLst>
            <a:softEdge rad="12700"/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dirty="0" smtClean="0"/>
              <a:t>Белореченский район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2071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60</Words>
  <Application>Microsoft Office PowerPoint</Application>
  <PresentationFormat>Экран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ARM_9</dc:creator>
  <cp:lastModifiedBy>mchs</cp:lastModifiedBy>
  <cp:revision>90</cp:revision>
  <dcterms:created xsi:type="dcterms:W3CDTF">2021-01-06T06:52:10Z</dcterms:created>
  <dcterms:modified xsi:type="dcterms:W3CDTF">2021-07-05T06:17:59Z</dcterms:modified>
</cp:coreProperties>
</file>