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3"/>
  </p:notesMasterIdLst>
  <p:handoutMasterIdLst>
    <p:handoutMasterId r:id="rId4"/>
  </p:handoutMasterIdLst>
  <p:sldIdLst>
    <p:sldId id="9109" r:id="rId2"/>
  </p:sldIdLst>
  <p:sldSz cx="10333038" cy="8208963"/>
  <p:notesSz cx="9940925" cy="6808788"/>
  <p:defaultTextStyle>
    <a:defPPr>
      <a:defRPr lang="ru-RU"/>
    </a:defPPr>
    <a:lvl1pPr marL="0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9499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8997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88496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17996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47495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76994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06491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35991" algn="l" defTabSz="10589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E587F38-6BCC-4E5F-A969-F447CE76924F}">
          <p14:sldIdLst>
            <p14:sldId id="9109"/>
          </p14:sldIdLst>
        </p14:section>
      </p14:sectionLst>
    </p:ext>
    <p:ext uri="{EFAFB233-063F-42B5-8137-9DF3F51BA10A}">
      <p15:sldGuideLst xmlns="" xmlns:p15="http://schemas.microsoft.com/office/powerpoint/2012/main">
        <p15:guide id="2" pos="3636" userDrawn="1">
          <p15:clr>
            <a:srgbClr val="A4A3A4"/>
          </p15:clr>
        </p15:guide>
        <p15:guide id="3" orient="horz" pos="4320" userDrawn="1">
          <p15:clr>
            <a:srgbClr val="A4A3A4"/>
          </p15:clr>
        </p15:guide>
        <p15:guide id="4" pos="2727">
          <p15:clr>
            <a:srgbClr val="A4A3A4"/>
          </p15:clr>
        </p15:guide>
        <p15:guide id="5" orient="horz" pos="5171">
          <p15:clr>
            <a:srgbClr val="A4A3A4"/>
          </p15:clr>
        </p15:guide>
        <p15:guide id="6" pos="4109">
          <p15:clr>
            <a:srgbClr val="A4A3A4"/>
          </p15:clr>
        </p15:guide>
        <p15:guide id="7" pos="308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32" initials="A" lastIdx="1" clrIdx="0">
    <p:extLst/>
  </p:cmAuthor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1DF8"/>
    <a:srgbClr val="00FF00"/>
    <a:srgbClr val="FF9999"/>
    <a:srgbClr val="FF0000"/>
    <a:srgbClr val="4ADFE6"/>
    <a:srgbClr val="FFFFFF"/>
    <a:srgbClr val="0070C0"/>
    <a:srgbClr val="FFFF00"/>
    <a:srgbClr val="FF33CC"/>
    <a:srgbClr val="3DF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62" autoAdjust="0"/>
    <p:restoredTop sz="96586" autoAdjust="0"/>
  </p:normalViewPr>
  <p:slideViewPr>
    <p:cSldViewPr snapToGrid="0">
      <p:cViewPr varScale="1">
        <p:scale>
          <a:sx n="94" d="100"/>
          <a:sy n="94" d="100"/>
        </p:scale>
        <p:origin x="-2190" y="-114"/>
      </p:cViewPr>
      <p:guideLst>
        <p:guide orient="horz" pos="4320"/>
        <p:guide orient="horz" pos="5171"/>
        <p:guide pos="3636"/>
        <p:guide pos="2727"/>
        <p:guide pos="4109"/>
        <p:guide pos="3082"/>
      </p:guideLst>
    </p:cSldViewPr>
  </p:slideViewPr>
  <p:outlineViewPr>
    <p:cViewPr>
      <p:scale>
        <a:sx n="66" d="100"/>
        <a:sy n="66" d="100"/>
      </p:scale>
      <p:origin x="0" y="-757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187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2" y="154"/>
            <a:ext cx="4308031" cy="341074"/>
          </a:xfrm>
          <a:prstGeom prst="rect">
            <a:avLst/>
          </a:prstGeom>
        </p:spPr>
        <p:txBody>
          <a:bodyPr vert="horz" lIns="88101" tIns="44046" rIns="88101" bIns="44046" rtlCol="0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17" y="154"/>
            <a:ext cx="4308031" cy="341074"/>
          </a:xfrm>
          <a:prstGeom prst="rect">
            <a:avLst/>
          </a:prstGeom>
        </p:spPr>
        <p:txBody>
          <a:bodyPr vert="horz" lIns="88101" tIns="44046" rIns="88101" bIns="44046" rtlCol="0"/>
          <a:lstStyle>
            <a:lvl1pPr algn="r">
              <a:defRPr sz="1100"/>
            </a:lvl1pPr>
          </a:lstStyle>
          <a:p>
            <a:fld id="{2CAE2469-05AA-4EAD-ADCF-345832F5635C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52" y="6467742"/>
            <a:ext cx="4308031" cy="341072"/>
          </a:xfrm>
          <a:prstGeom prst="rect">
            <a:avLst/>
          </a:prstGeom>
        </p:spPr>
        <p:txBody>
          <a:bodyPr vert="horz" lIns="88101" tIns="44046" rIns="88101" bIns="44046" rtlCol="0" anchor="b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17" y="6467742"/>
            <a:ext cx="4308031" cy="341072"/>
          </a:xfrm>
          <a:prstGeom prst="rect">
            <a:avLst/>
          </a:prstGeom>
        </p:spPr>
        <p:txBody>
          <a:bodyPr vert="horz" lIns="88101" tIns="44046" rIns="88101" bIns="44046" rtlCol="0" anchor="b"/>
          <a:lstStyle>
            <a:lvl1pPr algn="r">
              <a:defRPr sz="1100"/>
            </a:lvl1pPr>
          </a:lstStyle>
          <a:p>
            <a:fld id="{0FAB2133-15B0-4EFE-BC30-805BCBD475C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82219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2" y="49"/>
            <a:ext cx="4307733" cy="341623"/>
          </a:xfrm>
          <a:prstGeom prst="rect">
            <a:avLst/>
          </a:prstGeom>
        </p:spPr>
        <p:txBody>
          <a:bodyPr vert="horz" lIns="95395" tIns="47697" rIns="95395" bIns="47697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042" y="49"/>
            <a:ext cx="4307733" cy="341623"/>
          </a:xfrm>
          <a:prstGeom prst="rect">
            <a:avLst/>
          </a:prstGeom>
        </p:spPr>
        <p:txBody>
          <a:bodyPr vert="horz" lIns="95395" tIns="47697" rIns="95395" bIns="47697" rtlCol="0"/>
          <a:lstStyle>
            <a:lvl1pPr algn="r">
              <a:defRPr sz="1300"/>
            </a:lvl1pPr>
          </a:lstStyle>
          <a:p>
            <a:fld id="{0060E01D-5EF3-45B4-8D72-A960D6489AA6}" type="datetimeFigureOut">
              <a:rPr lang="ru-RU" smtClean="0"/>
              <a:pPr/>
              <a:t>04.10.2022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24250" y="850900"/>
            <a:ext cx="2892425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95" tIns="47697" rIns="95395" bIns="4769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47" y="3276749"/>
            <a:ext cx="7952739" cy="2680960"/>
          </a:xfrm>
          <a:prstGeom prst="rect">
            <a:avLst/>
          </a:prstGeom>
        </p:spPr>
        <p:txBody>
          <a:bodyPr vert="horz" lIns="95395" tIns="47697" rIns="95395" bIns="47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52" y="6467304"/>
            <a:ext cx="4307733" cy="341621"/>
          </a:xfrm>
          <a:prstGeom prst="rect">
            <a:avLst/>
          </a:prstGeom>
        </p:spPr>
        <p:txBody>
          <a:bodyPr vert="horz" lIns="95395" tIns="47697" rIns="95395" bIns="47697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042" y="6467304"/>
            <a:ext cx="4307733" cy="341621"/>
          </a:xfrm>
          <a:prstGeom prst="rect">
            <a:avLst/>
          </a:prstGeom>
        </p:spPr>
        <p:txBody>
          <a:bodyPr vert="horz" lIns="95395" tIns="47697" rIns="95395" bIns="47697" rtlCol="0" anchor="b"/>
          <a:lstStyle>
            <a:lvl1pPr algn="r">
              <a:defRPr sz="1300"/>
            </a:lvl1pPr>
          </a:lstStyle>
          <a:p>
            <a:fld id="{B02A437B-EFF4-43AF-8D02-B1E280ECFFA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3880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9499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58997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88496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17996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47495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76994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06491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35991" algn="l" defTabSz="10589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634" y="1343458"/>
            <a:ext cx="7749779" cy="2857935"/>
          </a:xfrm>
        </p:spPr>
        <p:txBody>
          <a:bodyPr anchor="b"/>
          <a:lstStyle>
            <a:lvl1pPr algn="ctr">
              <a:defRPr sz="7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1634" y="4311605"/>
            <a:ext cx="7749779" cy="1981933"/>
          </a:xfrm>
        </p:spPr>
        <p:txBody>
          <a:bodyPr/>
          <a:lstStyle>
            <a:lvl1pPr marL="0" indent="0" algn="ctr">
              <a:buNone/>
              <a:defRPr sz="2900"/>
            </a:lvl1pPr>
            <a:lvl2pPr marL="529499" indent="0" algn="ctr">
              <a:buNone/>
              <a:defRPr sz="2300"/>
            </a:lvl2pPr>
            <a:lvl3pPr marL="1058997" indent="0" algn="ctr">
              <a:buNone/>
              <a:defRPr sz="2100"/>
            </a:lvl3pPr>
            <a:lvl4pPr marL="1588496" indent="0" algn="ctr">
              <a:buNone/>
              <a:defRPr sz="1900"/>
            </a:lvl4pPr>
            <a:lvl5pPr marL="2117996" indent="0" algn="ctr">
              <a:buNone/>
              <a:defRPr sz="1900"/>
            </a:lvl5pPr>
            <a:lvl6pPr marL="2647495" indent="0" algn="ctr">
              <a:buNone/>
              <a:defRPr sz="1900"/>
            </a:lvl6pPr>
            <a:lvl7pPr marL="3176994" indent="0" algn="ctr">
              <a:buNone/>
              <a:defRPr sz="1900"/>
            </a:lvl7pPr>
            <a:lvl8pPr marL="3706491" indent="0" algn="ctr">
              <a:buNone/>
              <a:defRPr sz="1900"/>
            </a:lvl8pPr>
            <a:lvl9pPr marL="4235991" indent="0" algn="ctr">
              <a:buNone/>
              <a:defRPr sz="19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8632-C3E7-49F7-8AC2-0F3B7FF7F613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3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456B-19DB-4F30-ACA3-F44E55C6B60A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59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4586" y="437058"/>
            <a:ext cx="2228061" cy="6956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0401" y="437058"/>
            <a:ext cx="6555021" cy="6956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6860F-F60B-4300-9D04-054163F7821C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BB9C-38B9-4990-8234-50C335FF56E9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07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015" y="2046542"/>
            <a:ext cx="8912245" cy="3414700"/>
          </a:xfrm>
        </p:spPr>
        <p:txBody>
          <a:bodyPr anchor="b"/>
          <a:lstStyle>
            <a:lvl1pPr>
              <a:defRPr sz="7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015" y="5493548"/>
            <a:ext cx="8912245" cy="1795710"/>
          </a:xfrm>
        </p:spPr>
        <p:txBody>
          <a:bodyPr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52949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589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5884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179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6474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1769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70649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23599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5C07-D729-4765-B658-CBC287F3511F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68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0396" y="2185255"/>
            <a:ext cx="4391541" cy="5208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1104" y="2185255"/>
            <a:ext cx="4391541" cy="5208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DCBB-9EE9-48EB-9382-BB971AEF6786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569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742" y="437053"/>
            <a:ext cx="8912245" cy="158668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743" y="2012338"/>
            <a:ext cx="4371359" cy="986215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29499" indent="0">
              <a:buNone/>
              <a:defRPr sz="2300" b="1"/>
            </a:lvl2pPr>
            <a:lvl3pPr marL="1058997" indent="0">
              <a:buNone/>
              <a:defRPr sz="2100" b="1"/>
            </a:lvl3pPr>
            <a:lvl4pPr marL="1588496" indent="0">
              <a:buNone/>
              <a:defRPr sz="1900" b="1"/>
            </a:lvl4pPr>
            <a:lvl5pPr marL="2117996" indent="0">
              <a:buNone/>
              <a:defRPr sz="1900" b="1"/>
            </a:lvl5pPr>
            <a:lvl6pPr marL="2647495" indent="0">
              <a:buNone/>
              <a:defRPr sz="1900" b="1"/>
            </a:lvl6pPr>
            <a:lvl7pPr marL="3176994" indent="0">
              <a:buNone/>
              <a:defRPr sz="1900" b="1"/>
            </a:lvl7pPr>
            <a:lvl8pPr marL="3706491" indent="0">
              <a:buNone/>
              <a:defRPr sz="1900" b="1"/>
            </a:lvl8pPr>
            <a:lvl9pPr marL="4235991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743" y="2998552"/>
            <a:ext cx="4371359" cy="441041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1106" y="2012338"/>
            <a:ext cx="4392887" cy="986215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29499" indent="0">
              <a:buNone/>
              <a:defRPr sz="2300" b="1"/>
            </a:lvl2pPr>
            <a:lvl3pPr marL="1058997" indent="0">
              <a:buNone/>
              <a:defRPr sz="2100" b="1"/>
            </a:lvl3pPr>
            <a:lvl4pPr marL="1588496" indent="0">
              <a:buNone/>
              <a:defRPr sz="1900" b="1"/>
            </a:lvl4pPr>
            <a:lvl5pPr marL="2117996" indent="0">
              <a:buNone/>
              <a:defRPr sz="1900" b="1"/>
            </a:lvl5pPr>
            <a:lvl6pPr marL="2647495" indent="0">
              <a:buNone/>
              <a:defRPr sz="1900" b="1"/>
            </a:lvl6pPr>
            <a:lvl7pPr marL="3176994" indent="0">
              <a:buNone/>
              <a:defRPr sz="1900" b="1"/>
            </a:lvl7pPr>
            <a:lvl8pPr marL="3706491" indent="0">
              <a:buNone/>
              <a:defRPr sz="1900" b="1"/>
            </a:lvl8pPr>
            <a:lvl9pPr marL="4235991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1106" y="2998552"/>
            <a:ext cx="4392887" cy="441041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2DF9-0C99-402E-A29B-79D47C97E224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99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8907-C54A-4434-B345-A1CA98D63184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81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F6F3-6C7A-4AB5-8AB8-C787B1E3FB09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09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742" y="547264"/>
            <a:ext cx="3332674" cy="1915425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887" y="1181946"/>
            <a:ext cx="5231100" cy="583368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742" y="2462691"/>
            <a:ext cx="3332674" cy="4562436"/>
          </a:xfrm>
        </p:spPr>
        <p:txBody>
          <a:bodyPr/>
          <a:lstStyle>
            <a:lvl1pPr marL="0" indent="0">
              <a:buNone/>
              <a:defRPr sz="1900"/>
            </a:lvl1pPr>
            <a:lvl2pPr marL="529499" indent="0">
              <a:buNone/>
              <a:defRPr sz="1600"/>
            </a:lvl2pPr>
            <a:lvl3pPr marL="1058997" indent="0">
              <a:buNone/>
              <a:defRPr sz="1400"/>
            </a:lvl3pPr>
            <a:lvl4pPr marL="1588496" indent="0">
              <a:buNone/>
              <a:defRPr sz="1200"/>
            </a:lvl4pPr>
            <a:lvl5pPr marL="2117996" indent="0">
              <a:buNone/>
              <a:defRPr sz="1200"/>
            </a:lvl5pPr>
            <a:lvl6pPr marL="2647495" indent="0">
              <a:buNone/>
              <a:defRPr sz="1200"/>
            </a:lvl6pPr>
            <a:lvl7pPr marL="3176994" indent="0">
              <a:buNone/>
              <a:defRPr sz="1200"/>
            </a:lvl7pPr>
            <a:lvl8pPr marL="3706491" indent="0">
              <a:buNone/>
              <a:defRPr sz="1200"/>
            </a:lvl8pPr>
            <a:lvl9pPr marL="4235991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BA2-E48D-4602-BA8E-A03584B13999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316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742" y="547264"/>
            <a:ext cx="3332674" cy="1915425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2887" y="1181946"/>
            <a:ext cx="5231100" cy="5833685"/>
          </a:xfrm>
        </p:spPr>
        <p:txBody>
          <a:bodyPr anchor="t"/>
          <a:lstStyle>
            <a:lvl1pPr marL="0" indent="0">
              <a:buNone/>
              <a:defRPr sz="3800"/>
            </a:lvl1pPr>
            <a:lvl2pPr marL="529499" indent="0">
              <a:buNone/>
              <a:defRPr sz="3200"/>
            </a:lvl2pPr>
            <a:lvl3pPr marL="1058997" indent="0">
              <a:buNone/>
              <a:defRPr sz="2900"/>
            </a:lvl3pPr>
            <a:lvl4pPr marL="1588496" indent="0">
              <a:buNone/>
              <a:defRPr sz="2300"/>
            </a:lvl4pPr>
            <a:lvl5pPr marL="2117996" indent="0">
              <a:buNone/>
              <a:defRPr sz="2300"/>
            </a:lvl5pPr>
            <a:lvl6pPr marL="2647495" indent="0">
              <a:buNone/>
              <a:defRPr sz="2300"/>
            </a:lvl6pPr>
            <a:lvl7pPr marL="3176994" indent="0">
              <a:buNone/>
              <a:defRPr sz="2300"/>
            </a:lvl7pPr>
            <a:lvl8pPr marL="3706491" indent="0">
              <a:buNone/>
              <a:defRPr sz="2300"/>
            </a:lvl8pPr>
            <a:lvl9pPr marL="423599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742" y="2462691"/>
            <a:ext cx="3332674" cy="4562436"/>
          </a:xfrm>
        </p:spPr>
        <p:txBody>
          <a:bodyPr/>
          <a:lstStyle>
            <a:lvl1pPr marL="0" indent="0">
              <a:buNone/>
              <a:defRPr sz="1900"/>
            </a:lvl1pPr>
            <a:lvl2pPr marL="529499" indent="0">
              <a:buNone/>
              <a:defRPr sz="1600"/>
            </a:lvl2pPr>
            <a:lvl3pPr marL="1058997" indent="0">
              <a:buNone/>
              <a:defRPr sz="1400"/>
            </a:lvl3pPr>
            <a:lvl4pPr marL="1588496" indent="0">
              <a:buNone/>
              <a:defRPr sz="1200"/>
            </a:lvl4pPr>
            <a:lvl5pPr marL="2117996" indent="0">
              <a:buNone/>
              <a:defRPr sz="1200"/>
            </a:lvl5pPr>
            <a:lvl6pPr marL="2647495" indent="0">
              <a:buNone/>
              <a:defRPr sz="1200"/>
            </a:lvl6pPr>
            <a:lvl7pPr marL="3176994" indent="0">
              <a:buNone/>
              <a:defRPr sz="1200"/>
            </a:lvl7pPr>
            <a:lvl8pPr marL="3706491" indent="0">
              <a:buNone/>
              <a:defRPr sz="1200"/>
            </a:lvl8pPr>
            <a:lvl9pPr marL="4235991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F69D-F1BE-4786-A384-907DE08AC6B9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33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0401" y="437053"/>
            <a:ext cx="8912245" cy="1586686"/>
          </a:xfrm>
          <a:prstGeom prst="rect">
            <a:avLst/>
          </a:prstGeom>
        </p:spPr>
        <p:txBody>
          <a:bodyPr vert="horz" lIns="105900" tIns="52950" rIns="105900" bIns="5295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401" y="2185255"/>
            <a:ext cx="8912245" cy="5208512"/>
          </a:xfrm>
          <a:prstGeom prst="rect">
            <a:avLst/>
          </a:prstGeom>
        </p:spPr>
        <p:txBody>
          <a:bodyPr vert="horz" lIns="105900" tIns="52950" rIns="105900" bIns="5295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0396" y="7608495"/>
            <a:ext cx="2324934" cy="437052"/>
          </a:xfrm>
          <a:prstGeom prst="rect">
            <a:avLst/>
          </a:prstGeom>
        </p:spPr>
        <p:txBody>
          <a:bodyPr vert="horz" lIns="105900" tIns="52950" rIns="105900" bIns="5295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9B11-B530-4D12-B16B-7E39BAE919FA}" type="datetime1">
              <a:rPr lang="ru-RU" smtClean="0"/>
              <a:t>04.10.2022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2819" y="7608495"/>
            <a:ext cx="3487400" cy="437052"/>
          </a:xfrm>
          <a:prstGeom prst="rect">
            <a:avLst/>
          </a:prstGeom>
        </p:spPr>
        <p:txBody>
          <a:bodyPr vert="horz" lIns="105900" tIns="52950" rIns="105900" bIns="5295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97708" y="7608495"/>
            <a:ext cx="2324934" cy="437052"/>
          </a:xfrm>
          <a:prstGeom prst="rect">
            <a:avLst/>
          </a:prstGeom>
        </p:spPr>
        <p:txBody>
          <a:bodyPr vert="horz" lIns="105900" tIns="52950" rIns="105900" bIns="5295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77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hf hdr="0" ftr="0" dt="0"/>
  <p:txStyles>
    <p:titleStyle>
      <a:lvl1pPr algn="l" defTabSz="1058997" rtl="0" eaLnBrk="1" latinLnBrk="0" hangingPunct="1">
        <a:lnSpc>
          <a:spcPct val="90000"/>
        </a:lnSpc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4749" indent="-264749" algn="l" defTabSz="105899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94249" indent="-264749" algn="l" defTabSz="1058997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323749" indent="-264749" algn="l" defTabSz="1058997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53244" indent="-264749" algn="l" defTabSz="1058997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382743" indent="-264749" algn="l" defTabSz="1058997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12244" indent="-264749" algn="l" defTabSz="1058997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41743" indent="-264749" algn="l" defTabSz="1058997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971241" indent="-264749" algn="l" defTabSz="1058997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00739" indent="-264749" algn="l" defTabSz="1058997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9499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8997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88496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7996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7495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76994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06491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35991" algn="l" defTabSz="10589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59627"/>
            <a:ext cx="10351232" cy="7471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5"/>
            <a:ext cx="10351232" cy="7596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191" tIns="26637" rIns="53191" bIns="26637" anchor="ctr"/>
          <a:lstStyle>
            <a:defPPr>
              <a:defRPr lang="ru-RU"/>
            </a:defPPr>
            <a:lvl1pPr algn="ctr" defTabSz="676101" eaLnBrk="0" hangingPunct="0">
              <a:defRPr sz="140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defRPr>
            </a:lvl1pPr>
            <a:lvl2pPr marL="396669" defTabSz="793345">
              <a:defRPr sz="1600">
                <a:solidFill>
                  <a:schemeClr val="lt1"/>
                </a:solidFill>
              </a:defRPr>
            </a:lvl2pPr>
            <a:lvl3pPr marL="793345" defTabSz="793345">
              <a:defRPr sz="1600">
                <a:solidFill>
                  <a:schemeClr val="lt1"/>
                </a:solidFill>
              </a:defRPr>
            </a:lvl3pPr>
            <a:lvl4pPr marL="1190017" defTabSz="793345">
              <a:defRPr sz="1600">
                <a:solidFill>
                  <a:schemeClr val="lt1"/>
                </a:solidFill>
              </a:defRPr>
            </a:lvl4pPr>
            <a:lvl5pPr marL="1586696" defTabSz="793345">
              <a:defRPr sz="1600">
                <a:solidFill>
                  <a:schemeClr val="lt1"/>
                </a:solidFill>
              </a:defRPr>
            </a:lvl5pPr>
            <a:lvl6pPr marL="1983365" defTabSz="793345">
              <a:defRPr sz="1600">
                <a:solidFill>
                  <a:schemeClr val="lt1"/>
                </a:solidFill>
              </a:defRPr>
            </a:lvl6pPr>
            <a:lvl7pPr marL="2380032" defTabSz="793345">
              <a:defRPr sz="1600">
                <a:solidFill>
                  <a:schemeClr val="lt1"/>
                </a:solidFill>
              </a:defRPr>
            </a:lvl7pPr>
            <a:lvl8pPr marL="2776683" defTabSz="793345">
              <a:defRPr sz="1600">
                <a:solidFill>
                  <a:schemeClr val="lt1"/>
                </a:solidFill>
              </a:defRPr>
            </a:lvl8pPr>
            <a:lvl9pPr marL="3173354" defTabSz="793345">
              <a:defRPr sz="1600">
                <a:solidFill>
                  <a:schemeClr val="lt1"/>
                </a:solidFill>
              </a:defRPr>
            </a:lvl9pPr>
          </a:lstStyle>
          <a:p>
            <a:r>
              <a:rPr lang="ru-RU" dirty="0">
                <a:solidFill>
                  <a:schemeClr val="bg1"/>
                </a:solidFill>
              </a:rPr>
              <a:t>ИНФОРМАЦИОННЫЕ МАТЕРИАЛЫ ПО ОСАДКАМ  </a:t>
            </a:r>
            <a:r>
              <a:rPr lang="ru-RU" dirty="0" smtClean="0">
                <a:solidFill>
                  <a:schemeClr val="bg1"/>
                </a:solidFill>
              </a:rPr>
              <a:t>И  </a:t>
            </a:r>
            <a:r>
              <a:rPr lang="ru-RU" dirty="0">
                <a:solidFill>
                  <a:schemeClr val="bg1"/>
                </a:solidFill>
              </a:rPr>
              <a:t>ПОРЫВАМ ВЕТРА</a:t>
            </a:r>
          </a:p>
          <a:p>
            <a:r>
              <a:rPr lang="ru-RU" dirty="0">
                <a:solidFill>
                  <a:schemeClr val="bg1"/>
                </a:solidFill>
              </a:rPr>
              <a:t>НА ТЕРРИТОРИИ КРАСНОДАРСКОГО  КРАЯ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dirty="0">
                <a:solidFill>
                  <a:schemeClr val="bg1"/>
                </a:solidFill>
              </a:rPr>
              <a:t>РИСК НАРУШЕНИЯ </a:t>
            </a:r>
            <a:r>
              <a:rPr lang="ru-RU" dirty="0" smtClean="0">
                <a:solidFill>
                  <a:schemeClr val="bg1"/>
                </a:solidFill>
              </a:rPr>
              <a:t>ЭЛЕКТРОСНАБЖЕНИЯ НА </a:t>
            </a:r>
            <a:r>
              <a:rPr lang="ru-RU" dirty="0" smtClean="0">
                <a:solidFill>
                  <a:schemeClr val="bg1"/>
                </a:solidFill>
              </a:rPr>
              <a:t>05.10.2022 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46" b="-1"/>
          <a:stretch/>
        </p:blipFill>
        <p:spPr bwMode="auto">
          <a:xfrm>
            <a:off x="2265756" y="8056462"/>
            <a:ext cx="1466850" cy="14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" name="Объект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-9739" y="-10135"/>
            <a:ext cx="842862" cy="801962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7767429" y="4348620"/>
            <a:ext cx="2602501" cy="3854630"/>
            <a:chOff x="7757833" y="4355945"/>
            <a:chExt cx="2602501" cy="3854629"/>
          </a:xfrm>
        </p:grpSpPr>
        <p:sp>
          <p:nvSpPr>
            <p:cNvPr id="78" name="Rectangle 93"/>
            <p:cNvSpPr>
              <a:spLocks noChangeArrowheads="1"/>
            </p:cNvSpPr>
            <p:nvPr/>
          </p:nvSpPr>
          <p:spPr bwMode="auto">
            <a:xfrm>
              <a:off x="7766500" y="4355945"/>
              <a:ext cx="2575107" cy="385462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1876">
                <a:defRPr/>
              </a:pPr>
              <a:endParaRPr lang="ru-RU" altLang="ru-RU" sz="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ext Box 97"/>
            <p:cNvSpPr txBox="1">
              <a:spLocks noChangeArrowheads="1"/>
            </p:cNvSpPr>
            <p:nvPr/>
          </p:nvSpPr>
          <p:spPr bwMode="auto">
            <a:xfrm>
              <a:off x="8455136" y="6971776"/>
              <a:ext cx="1870695" cy="252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5" tIns="63994" rIns="127985" bIns="6399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ru-RU" altLang="ru-RU" sz="8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- прогноз нарушения ЛЭП </a:t>
              </a:r>
              <a:r>
                <a:rPr lang="ru-RU" altLang="ru-RU" sz="800" b="0" kern="0" dirty="0">
                  <a:solidFill>
                    <a:srgbClr val="000000"/>
                  </a:solidFill>
                  <a:cs typeface="Arial" panose="020B0604020202020204" pitchFamily="34" charset="0"/>
                </a:rPr>
                <a:t>(УГМС)</a:t>
              </a:r>
              <a:r>
                <a:rPr lang="ru-RU" altLang="ru-RU" sz="8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25" name="Text Box 97"/>
            <p:cNvSpPr txBox="1">
              <a:spLocks noChangeArrowheads="1"/>
            </p:cNvSpPr>
            <p:nvPr/>
          </p:nvSpPr>
          <p:spPr bwMode="auto">
            <a:xfrm>
              <a:off x="7757833" y="4383730"/>
              <a:ext cx="2563454" cy="2831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5" tIns="63994" rIns="127985" bIns="6399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ru-RU" altLang="ru-RU" sz="1000" i="1" dirty="0">
                  <a:solidFill>
                    <a:srgbClr val="000000"/>
                  </a:solidFill>
                  <a:cs typeface="Arial" panose="020B0604020202020204" pitchFamily="34" charset="0"/>
                </a:rPr>
                <a:t>Условные обозначения</a:t>
              </a:r>
            </a:p>
          </p:txBody>
        </p:sp>
        <p:sp>
          <p:nvSpPr>
            <p:cNvPr id="126" name="TextBox 10"/>
            <p:cNvSpPr txBox="1"/>
            <p:nvPr/>
          </p:nvSpPr>
          <p:spPr>
            <a:xfrm>
              <a:off x="7900836" y="7977558"/>
              <a:ext cx="713730" cy="20005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7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algn="l" defTabSz="911876">
                <a:defRPr/>
              </a:pPr>
              <a:r>
                <a:rPr lang="ru-RU" dirty="0" smtClean="0">
                  <a:solidFill>
                    <a:prstClr val="black"/>
                  </a:solidFill>
                </a:rPr>
                <a:t>г. Краснодар</a:t>
              </a:r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127" name="Полилиния 126"/>
            <p:cNvSpPr/>
            <p:nvPr/>
          </p:nvSpPr>
          <p:spPr>
            <a:xfrm>
              <a:off x="7951336" y="7002679"/>
              <a:ext cx="392035" cy="246273"/>
            </a:xfrm>
            <a:custGeom>
              <a:avLst/>
              <a:gdLst>
                <a:gd name="connsiteX0" fmla="*/ 42863 w 324905"/>
                <a:gd name="connsiteY0" fmla="*/ 28575 h 204788"/>
                <a:gd name="connsiteX1" fmla="*/ 47625 w 324905"/>
                <a:gd name="connsiteY1" fmla="*/ 4763 h 204788"/>
                <a:gd name="connsiteX2" fmla="*/ 61913 w 324905"/>
                <a:gd name="connsiteY2" fmla="*/ 0 h 204788"/>
                <a:gd name="connsiteX3" fmla="*/ 95250 w 324905"/>
                <a:gd name="connsiteY3" fmla="*/ 4763 h 204788"/>
                <a:gd name="connsiteX4" fmla="*/ 200025 w 324905"/>
                <a:gd name="connsiteY4" fmla="*/ 9525 h 204788"/>
                <a:gd name="connsiteX5" fmla="*/ 252413 w 324905"/>
                <a:gd name="connsiteY5" fmla="*/ 14288 h 204788"/>
                <a:gd name="connsiteX6" fmla="*/ 280988 w 324905"/>
                <a:gd name="connsiteY6" fmla="*/ 23813 h 204788"/>
                <a:gd name="connsiteX7" fmla="*/ 285750 w 324905"/>
                <a:gd name="connsiteY7" fmla="*/ 52388 h 204788"/>
                <a:gd name="connsiteX8" fmla="*/ 300038 w 324905"/>
                <a:gd name="connsiteY8" fmla="*/ 57150 h 204788"/>
                <a:gd name="connsiteX9" fmla="*/ 314325 w 324905"/>
                <a:gd name="connsiteY9" fmla="*/ 66675 h 204788"/>
                <a:gd name="connsiteX10" fmla="*/ 323850 w 324905"/>
                <a:gd name="connsiteY10" fmla="*/ 80963 h 204788"/>
                <a:gd name="connsiteX11" fmla="*/ 319088 w 324905"/>
                <a:gd name="connsiteY11" fmla="*/ 180975 h 204788"/>
                <a:gd name="connsiteX12" fmla="*/ 300038 w 324905"/>
                <a:gd name="connsiteY12" fmla="*/ 185738 h 204788"/>
                <a:gd name="connsiteX13" fmla="*/ 228600 w 324905"/>
                <a:gd name="connsiteY13" fmla="*/ 190500 h 204788"/>
                <a:gd name="connsiteX14" fmla="*/ 209550 w 324905"/>
                <a:gd name="connsiteY14" fmla="*/ 195263 h 204788"/>
                <a:gd name="connsiteX15" fmla="*/ 185738 w 324905"/>
                <a:gd name="connsiteY15" fmla="*/ 200025 h 204788"/>
                <a:gd name="connsiteX16" fmla="*/ 171450 w 324905"/>
                <a:gd name="connsiteY16" fmla="*/ 204788 h 204788"/>
                <a:gd name="connsiteX17" fmla="*/ 152400 w 324905"/>
                <a:gd name="connsiteY17" fmla="*/ 190500 h 204788"/>
                <a:gd name="connsiteX18" fmla="*/ 138113 w 324905"/>
                <a:gd name="connsiteY18" fmla="*/ 180975 h 204788"/>
                <a:gd name="connsiteX19" fmla="*/ 123825 w 324905"/>
                <a:gd name="connsiteY19" fmla="*/ 166688 h 204788"/>
                <a:gd name="connsiteX20" fmla="*/ 95250 w 324905"/>
                <a:gd name="connsiteY20" fmla="*/ 152400 h 204788"/>
                <a:gd name="connsiteX21" fmla="*/ 42863 w 324905"/>
                <a:gd name="connsiteY21" fmla="*/ 147638 h 204788"/>
                <a:gd name="connsiteX22" fmla="*/ 14288 w 324905"/>
                <a:gd name="connsiteY22" fmla="*/ 133350 h 204788"/>
                <a:gd name="connsiteX23" fmla="*/ 4763 w 324905"/>
                <a:gd name="connsiteY23" fmla="*/ 119063 h 204788"/>
                <a:gd name="connsiteX24" fmla="*/ 0 w 324905"/>
                <a:gd name="connsiteY24" fmla="*/ 104775 h 204788"/>
                <a:gd name="connsiteX25" fmla="*/ 19050 w 324905"/>
                <a:gd name="connsiteY25" fmla="*/ 42863 h 204788"/>
                <a:gd name="connsiteX26" fmla="*/ 42863 w 324905"/>
                <a:gd name="connsiteY26" fmla="*/ 28575 h 20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24905" h="204788">
                  <a:moveTo>
                    <a:pt x="42863" y="28575"/>
                  </a:moveTo>
                  <a:cubicBezTo>
                    <a:pt x="44450" y="20638"/>
                    <a:pt x="43135" y="11498"/>
                    <a:pt x="47625" y="4763"/>
                  </a:cubicBezTo>
                  <a:cubicBezTo>
                    <a:pt x="50410" y="586"/>
                    <a:pt x="56893" y="0"/>
                    <a:pt x="61913" y="0"/>
                  </a:cubicBezTo>
                  <a:cubicBezTo>
                    <a:pt x="73138" y="0"/>
                    <a:pt x="84138" y="3175"/>
                    <a:pt x="95250" y="4763"/>
                  </a:cubicBezTo>
                  <a:cubicBezTo>
                    <a:pt x="147969" y="22336"/>
                    <a:pt x="113804" y="14914"/>
                    <a:pt x="200025" y="9525"/>
                  </a:cubicBezTo>
                  <a:cubicBezTo>
                    <a:pt x="217488" y="11113"/>
                    <a:pt x="235145" y="11241"/>
                    <a:pt x="252413" y="14288"/>
                  </a:cubicBezTo>
                  <a:cubicBezTo>
                    <a:pt x="262300" y="16033"/>
                    <a:pt x="280988" y="23813"/>
                    <a:pt x="280988" y="23813"/>
                  </a:cubicBezTo>
                  <a:cubicBezTo>
                    <a:pt x="282575" y="33338"/>
                    <a:pt x="280959" y="44004"/>
                    <a:pt x="285750" y="52388"/>
                  </a:cubicBezTo>
                  <a:cubicBezTo>
                    <a:pt x="288241" y="56747"/>
                    <a:pt x="295548" y="54905"/>
                    <a:pt x="300038" y="57150"/>
                  </a:cubicBezTo>
                  <a:cubicBezTo>
                    <a:pt x="305157" y="59710"/>
                    <a:pt x="309563" y="63500"/>
                    <a:pt x="314325" y="66675"/>
                  </a:cubicBezTo>
                  <a:cubicBezTo>
                    <a:pt x="317500" y="71438"/>
                    <a:pt x="323612" y="75244"/>
                    <a:pt x="323850" y="80963"/>
                  </a:cubicBezTo>
                  <a:cubicBezTo>
                    <a:pt x="325240" y="114309"/>
                    <a:pt x="326484" y="148430"/>
                    <a:pt x="319088" y="180975"/>
                  </a:cubicBezTo>
                  <a:cubicBezTo>
                    <a:pt x="317637" y="187358"/>
                    <a:pt x="306548" y="185053"/>
                    <a:pt x="300038" y="185738"/>
                  </a:cubicBezTo>
                  <a:cubicBezTo>
                    <a:pt x="276304" y="188236"/>
                    <a:pt x="252413" y="188913"/>
                    <a:pt x="228600" y="190500"/>
                  </a:cubicBezTo>
                  <a:cubicBezTo>
                    <a:pt x="222250" y="192088"/>
                    <a:pt x="215940" y="193843"/>
                    <a:pt x="209550" y="195263"/>
                  </a:cubicBezTo>
                  <a:cubicBezTo>
                    <a:pt x="201648" y="197019"/>
                    <a:pt x="193591" y="198062"/>
                    <a:pt x="185738" y="200025"/>
                  </a:cubicBezTo>
                  <a:cubicBezTo>
                    <a:pt x="180868" y="201243"/>
                    <a:pt x="176213" y="203200"/>
                    <a:pt x="171450" y="204788"/>
                  </a:cubicBezTo>
                  <a:cubicBezTo>
                    <a:pt x="165100" y="200025"/>
                    <a:pt x="158859" y="195114"/>
                    <a:pt x="152400" y="190500"/>
                  </a:cubicBezTo>
                  <a:cubicBezTo>
                    <a:pt x="147743" y="187173"/>
                    <a:pt x="142510" y="184639"/>
                    <a:pt x="138113" y="180975"/>
                  </a:cubicBezTo>
                  <a:cubicBezTo>
                    <a:pt x="132939" y="176663"/>
                    <a:pt x="128999" y="171000"/>
                    <a:pt x="123825" y="166688"/>
                  </a:cubicBezTo>
                  <a:cubicBezTo>
                    <a:pt x="116019" y="160183"/>
                    <a:pt x="105619" y="153881"/>
                    <a:pt x="95250" y="152400"/>
                  </a:cubicBezTo>
                  <a:cubicBezTo>
                    <a:pt x="77892" y="149920"/>
                    <a:pt x="60325" y="149225"/>
                    <a:pt x="42863" y="147638"/>
                  </a:cubicBezTo>
                  <a:cubicBezTo>
                    <a:pt x="31242" y="143764"/>
                    <a:pt x="23520" y="142582"/>
                    <a:pt x="14288" y="133350"/>
                  </a:cubicBezTo>
                  <a:cubicBezTo>
                    <a:pt x="10241" y="129303"/>
                    <a:pt x="7323" y="124182"/>
                    <a:pt x="4763" y="119063"/>
                  </a:cubicBezTo>
                  <a:cubicBezTo>
                    <a:pt x="2518" y="114573"/>
                    <a:pt x="1588" y="109538"/>
                    <a:pt x="0" y="104775"/>
                  </a:cubicBezTo>
                  <a:cubicBezTo>
                    <a:pt x="5433" y="50448"/>
                    <a:pt x="-6518" y="68431"/>
                    <a:pt x="19050" y="42863"/>
                  </a:cubicBezTo>
                  <a:lnTo>
                    <a:pt x="42863" y="28575"/>
                  </a:lnTo>
                  <a:close/>
                </a:path>
              </a:pathLst>
            </a:custGeom>
            <a:solidFill>
              <a:srgbClr val="FF0000">
                <a:alpha val="4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1876">
                <a:defRPr/>
              </a:pPr>
              <a:endParaRPr lang="ru-RU" sz="800" dirty="0">
                <a:solidFill>
                  <a:prstClr val="white"/>
                </a:solidFill>
              </a:endParaRPr>
            </a:p>
          </p:txBody>
        </p:sp>
        <p:sp>
          <p:nvSpPr>
            <p:cNvPr id="128" name="Text Box 97"/>
            <p:cNvSpPr txBox="1">
              <a:spLocks noChangeArrowheads="1"/>
            </p:cNvSpPr>
            <p:nvPr/>
          </p:nvSpPr>
          <p:spPr bwMode="auto">
            <a:xfrm>
              <a:off x="8481017" y="7946947"/>
              <a:ext cx="1878153" cy="252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5" tIns="63994" rIns="127985" bIns="6399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ru-RU" altLang="ru-RU" sz="8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- муниципальное образование</a:t>
              </a:r>
            </a:p>
          </p:txBody>
        </p:sp>
        <p:sp>
          <p:nvSpPr>
            <p:cNvPr id="129" name="Text Box 97"/>
            <p:cNvSpPr txBox="1">
              <a:spLocks noChangeArrowheads="1"/>
            </p:cNvSpPr>
            <p:nvPr/>
          </p:nvSpPr>
          <p:spPr bwMode="auto">
            <a:xfrm>
              <a:off x="8466475" y="5584961"/>
              <a:ext cx="1691940" cy="252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5" tIns="63994" rIns="127985" bIns="6399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ru-RU" altLang="ru-RU" sz="8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- линии электропередач 110 кВт</a:t>
              </a:r>
            </a:p>
          </p:txBody>
        </p:sp>
        <p:sp>
          <p:nvSpPr>
            <p:cNvPr id="130" name="Text Box 97"/>
            <p:cNvSpPr txBox="1">
              <a:spLocks noChangeArrowheads="1"/>
            </p:cNvSpPr>
            <p:nvPr/>
          </p:nvSpPr>
          <p:spPr bwMode="auto">
            <a:xfrm>
              <a:off x="8003763" y="7635602"/>
              <a:ext cx="1642836" cy="206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2" tIns="63992" rIns="127982" bIns="63992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endParaRPr lang="ru-RU" altLang="ru-RU" sz="500" b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1" name="Text Box 97"/>
            <p:cNvSpPr txBox="1">
              <a:spLocks noChangeArrowheads="1"/>
            </p:cNvSpPr>
            <p:nvPr/>
          </p:nvSpPr>
          <p:spPr bwMode="auto">
            <a:xfrm>
              <a:off x="8477089" y="7495444"/>
              <a:ext cx="1864518" cy="252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5" tIns="63994" rIns="127985" bIns="63994">
              <a:spAutoFit/>
            </a:bodyPr>
            <a:lstStyle>
              <a:lvl1pPr defTabSz="1279525"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1279525"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1279525"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1279525"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1279525"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defRPr/>
              </a:pPr>
              <a:r>
                <a:rPr lang="ru-RU" altLang="ru-RU" sz="800" kern="0" dirty="0">
                  <a:solidFill>
                    <a:srgbClr val="000000"/>
                  </a:solidFill>
                  <a:latin typeface="Times New Roman" pitchFamily="18" charset="0"/>
                </a:rPr>
                <a:t>- </a:t>
              </a:r>
              <a:r>
                <a:rPr lang="ru-RU" altLang="ru-RU" sz="800" dirty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протяженность ЛЭП/ТП (шт.)</a:t>
              </a:r>
            </a:p>
          </p:txBody>
        </p:sp>
        <p:sp>
          <p:nvSpPr>
            <p:cNvPr id="132" name="Скругленный прямоугольник 131"/>
            <p:cNvSpPr/>
            <p:nvPr/>
          </p:nvSpPr>
          <p:spPr>
            <a:xfrm>
              <a:off x="8022489" y="7784127"/>
              <a:ext cx="277926" cy="16047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1876"/>
              <a:r>
                <a:rPr lang="ru-RU" sz="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60%</a:t>
              </a:r>
            </a:p>
          </p:txBody>
        </p:sp>
        <p:sp>
          <p:nvSpPr>
            <p:cNvPr id="133" name="Text Box 97"/>
            <p:cNvSpPr txBox="1">
              <a:spLocks noChangeArrowheads="1"/>
            </p:cNvSpPr>
            <p:nvPr/>
          </p:nvSpPr>
          <p:spPr bwMode="auto">
            <a:xfrm>
              <a:off x="8503916" y="7755037"/>
              <a:ext cx="1856418" cy="204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80200" tIns="40101" rIns="80200" bIns="40101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55003">
                <a:defRPr/>
              </a:pPr>
              <a:r>
                <a:rPr lang="ru-RU" altLang="ru-RU" sz="8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- износ электроэнергетических систем </a:t>
              </a:r>
            </a:p>
          </p:txBody>
        </p:sp>
        <p:sp>
          <p:nvSpPr>
            <p:cNvPr id="134" name="Text Box 97"/>
            <p:cNvSpPr txBox="1">
              <a:spLocks noChangeArrowheads="1"/>
            </p:cNvSpPr>
            <p:nvPr/>
          </p:nvSpPr>
          <p:spPr bwMode="auto">
            <a:xfrm>
              <a:off x="8342500" y="7235175"/>
              <a:ext cx="1942468" cy="252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5" tIns="63994" rIns="127985" bIns="6399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endParaRPr lang="ru-RU" altLang="ru-RU" sz="800" b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5" name="Прямоугольник 134"/>
            <p:cNvSpPr/>
            <p:nvPr/>
          </p:nvSpPr>
          <p:spPr>
            <a:xfrm>
              <a:off x="7900836" y="7333971"/>
              <a:ext cx="646991" cy="14097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sz="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19/330</a:t>
              </a:r>
            </a:p>
          </p:txBody>
        </p:sp>
        <p:sp>
          <p:nvSpPr>
            <p:cNvPr id="136" name="Text Box 97"/>
            <p:cNvSpPr txBox="1">
              <a:spLocks noChangeArrowheads="1"/>
            </p:cNvSpPr>
            <p:nvPr/>
          </p:nvSpPr>
          <p:spPr bwMode="auto">
            <a:xfrm>
              <a:off x="8477089" y="7275494"/>
              <a:ext cx="1855949" cy="252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73" tIns="63988" rIns="127973" bIns="63988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 sz="8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- кол-во домов /населения</a:t>
              </a:r>
            </a:p>
          </p:txBody>
        </p:sp>
        <p:sp>
          <p:nvSpPr>
            <p:cNvPr id="137" name="Text Box 97"/>
            <p:cNvSpPr txBox="1">
              <a:spLocks noChangeArrowheads="1"/>
            </p:cNvSpPr>
            <p:nvPr/>
          </p:nvSpPr>
          <p:spPr bwMode="auto">
            <a:xfrm>
              <a:off x="8509861" y="6360342"/>
              <a:ext cx="1693653" cy="22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5989" tIns="47996" rIns="95989" bIns="47996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ru-RU" altLang="ru-RU" sz="800" b="0" kern="0" dirty="0">
                  <a:solidFill>
                    <a:srgbClr val="000000"/>
                  </a:solidFill>
                  <a:cs typeface="Arial" panose="020B0604020202020204" pitchFamily="34" charset="0"/>
                </a:rPr>
                <a:t>- количество осадков (УГМС), мм</a:t>
              </a:r>
            </a:p>
          </p:txBody>
        </p:sp>
        <p:sp>
          <p:nvSpPr>
            <p:cNvPr id="138" name="TextBox 23"/>
            <p:cNvSpPr txBox="1"/>
            <p:nvPr/>
          </p:nvSpPr>
          <p:spPr>
            <a:xfrm>
              <a:off x="7914852" y="6358990"/>
              <a:ext cx="431691" cy="246221"/>
            </a:xfrm>
            <a:prstGeom prst="rect">
              <a:avLst/>
            </a:prstGeom>
            <a:solidFill>
              <a:srgbClr val="4F81BD">
                <a:lumMod val="75000"/>
              </a:srgb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 defTabSz="911876">
                <a:defRPr/>
              </a:pPr>
              <a:r>
                <a:rPr lang="ru-RU" kern="0" dirty="0">
                  <a:solidFill>
                    <a:prstClr val="black"/>
                  </a:solidFill>
                </a:rPr>
                <a:t>1</a:t>
              </a:r>
              <a:r>
                <a:rPr lang="ru-RU" kern="0" dirty="0" smtClean="0">
                  <a:solidFill>
                    <a:prstClr val="black"/>
                  </a:solidFill>
                </a:rPr>
                <a:t>0</a:t>
              </a:r>
              <a:endParaRPr lang="ru-RU" kern="0" dirty="0">
                <a:solidFill>
                  <a:prstClr val="black"/>
                </a:solidFill>
              </a:endParaRPr>
            </a:p>
          </p:txBody>
        </p:sp>
        <p:sp>
          <p:nvSpPr>
            <p:cNvPr id="139" name="Text Box 97"/>
            <p:cNvSpPr txBox="1">
              <a:spLocks noChangeArrowheads="1"/>
            </p:cNvSpPr>
            <p:nvPr/>
          </p:nvSpPr>
          <p:spPr bwMode="auto">
            <a:xfrm>
              <a:off x="8512998" y="6626650"/>
              <a:ext cx="1496665" cy="22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5989" tIns="47996" rIns="95989" bIns="47996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ru-RU" altLang="ru-RU" sz="800" b="0" kern="0" dirty="0">
                  <a:solidFill>
                    <a:srgbClr val="000000"/>
                  </a:solidFill>
                  <a:cs typeface="Arial" panose="020B0604020202020204" pitchFamily="34" charset="0"/>
                </a:rPr>
                <a:t>- порывы ветра (УГМС), м/с</a:t>
              </a:r>
            </a:p>
          </p:txBody>
        </p:sp>
        <p:pic>
          <p:nvPicPr>
            <p:cNvPr id="140" name="Рисунок 13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98779" y="5098542"/>
              <a:ext cx="649048" cy="1206564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</p:pic>
        <p:pic>
          <p:nvPicPr>
            <p:cNvPr id="141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8779" y="4638824"/>
              <a:ext cx="2304736" cy="200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2" name="Прямоугольник 141"/>
            <p:cNvSpPr/>
            <p:nvPr/>
          </p:nvSpPr>
          <p:spPr>
            <a:xfrm>
              <a:off x="7900836" y="7555508"/>
              <a:ext cx="646991" cy="14097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19/330</a:t>
              </a:r>
            </a:p>
          </p:txBody>
        </p:sp>
        <p:sp>
          <p:nvSpPr>
            <p:cNvPr id="143" name="TextBox 23"/>
            <p:cNvSpPr txBox="1"/>
            <p:nvPr/>
          </p:nvSpPr>
          <p:spPr>
            <a:xfrm>
              <a:off x="7931507" y="6631432"/>
              <a:ext cx="431691" cy="24622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 defTabSz="911876">
                <a:defRPr/>
              </a:pPr>
              <a:r>
                <a:rPr lang="ru-RU" kern="0" dirty="0">
                  <a:solidFill>
                    <a:prstClr val="black"/>
                  </a:solidFill>
                </a:rPr>
                <a:t>7</a:t>
              </a:r>
            </a:p>
          </p:txBody>
        </p:sp>
        <p:sp>
          <p:nvSpPr>
            <p:cNvPr id="144" name="Text Box 97"/>
            <p:cNvSpPr txBox="1">
              <a:spLocks noChangeArrowheads="1"/>
            </p:cNvSpPr>
            <p:nvPr/>
          </p:nvSpPr>
          <p:spPr bwMode="auto">
            <a:xfrm>
              <a:off x="7760513" y="4865011"/>
              <a:ext cx="2558092" cy="22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5989" tIns="47996" rIns="95989" bIns="47996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ru-RU" altLang="ru-RU" sz="800" b="0" kern="0" dirty="0">
                  <a:solidFill>
                    <a:srgbClr val="000000"/>
                  </a:solidFill>
                  <a:cs typeface="Arial" panose="020B0604020202020204" pitchFamily="34" charset="0"/>
                </a:rPr>
                <a:t>- количество осадков в мм.</a:t>
              </a:r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-9742" y="7684263"/>
            <a:ext cx="2182416" cy="541869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79426" tIns="39714" rIns="79426" bIns="39714" rtlCol="0">
            <a:spAutoFit/>
          </a:bodyPr>
          <a:lstStyle/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16:00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04.10.2022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исп. ЦУКС ГУ МЧС по Краснодарскому краю</a:t>
            </a: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 № 9 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А.В. Попов</a:t>
            </a:r>
            <a:endParaRPr lang="ru-RU" sz="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тел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3220-5507</a:t>
            </a: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использовались: Атлас опасностей и рисков</a:t>
            </a:r>
          </a:p>
        </p:txBody>
      </p:sp>
      <p:grpSp>
        <p:nvGrpSpPr>
          <p:cNvPr id="105" name="Группа 104"/>
          <p:cNvGrpSpPr/>
          <p:nvPr/>
        </p:nvGrpSpPr>
        <p:grpSpPr>
          <a:xfrm>
            <a:off x="4491782" y="6488440"/>
            <a:ext cx="1581368" cy="723767"/>
            <a:chOff x="406713" y="1180365"/>
            <a:chExt cx="1581368" cy="723767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484224" y="151560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>
              <a:off x="1594082" y="166260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Скругленный прямоугольник 107"/>
            <p:cNvSpPr/>
            <p:nvPr/>
          </p:nvSpPr>
          <p:spPr>
            <a:xfrm>
              <a:off x="640108" y="1561908"/>
              <a:ext cx="250314" cy="14753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8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15%</a:t>
              </a:r>
              <a:endParaRPr lang="ru-RU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Box 23"/>
            <p:cNvSpPr txBox="1">
              <a:spLocks noChangeAspect="1"/>
            </p:cNvSpPr>
            <p:nvPr/>
          </p:nvSpPr>
          <p:spPr>
            <a:xfrm>
              <a:off x="892969" y="1704077"/>
              <a:ext cx="392468" cy="200055"/>
            </a:xfrm>
            <a:prstGeom prst="rect">
              <a:avLst/>
            </a:prstGeom>
            <a:solidFill>
              <a:srgbClr val="4F81BD">
                <a:lumMod val="75000"/>
              </a:srgb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00" kern="0" dirty="0" smtClean="0">
                  <a:solidFill>
                    <a:prstClr val="black"/>
                  </a:solidFill>
                </a:rPr>
                <a:t>11</a:t>
              </a:r>
              <a:endParaRPr lang="ru-RU" sz="700" kern="0" dirty="0">
                <a:solidFill>
                  <a:prstClr val="black"/>
                </a:solidFill>
              </a:endParaRPr>
            </a:p>
          </p:txBody>
        </p:sp>
        <p:sp>
          <p:nvSpPr>
            <p:cNvPr id="110" name="Прямоугольник 109"/>
            <p:cNvSpPr/>
            <p:nvPr/>
          </p:nvSpPr>
          <p:spPr>
            <a:xfrm>
              <a:off x="895333" y="1552996"/>
              <a:ext cx="780208" cy="15644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984/</a:t>
              </a:r>
              <a:r>
                <a:rPr lang="ru-RU" sz="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1336 </a:t>
              </a:r>
              <a:endPara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Прямоугольник 110"/>
            <p:cNvSpPr/>
            <p:nvPr/>
          </p:nvSpPr>
          <p:spPr bwMode="auto">
            <a:xfrm>
              <a:off x="895333" y="1411197"/>
              <a:ext cx="780208" cy="141799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50362/</a:t>
              </a:r>
              <a:r>
                <a:rPr lang="ru-RU" sz="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497806 </a:t>
              </a:r>
              <a:endPara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10"/>
            <p:cNvSpPr txBox="1"/>
            <p:nvPr/>
          </p:nvSpPr>
          <p:spPr>
            <a:xfrm>
              <a:off x="406713" y="1180365"/>
              <a:ext cx="1581368" cy="2308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r>
                <a:rPr lang="ru-RU" sz="900" dirty="0" smtClean="0"/>
                <a:t>г. Сочи</a:t>
              </a:r>
              <a:endParaRPr lang="ru-RU" sz="900" dirty="0"/>
            </a:p>
          </p:txBody>
        </p:sp>
        <p:sp>
          <p:nvSpPr>
            <p:cNvPr id="113" name="TextBox 23"/>
            <p:cNvSpPr txBox="1">
              <a:spLocks noChangeAspect="1"/>
            </p:cNvSpPr>
            <p:nvPr/>
          </p:nvSpPr>
          <p:spPr>
            <a:xfrm>
              <a:off x="1302123" y="1704077"/>
              <a:ext cx="392468" cy="20005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00" kern="0" dirty="0" smtClean="0">
                  <a:solidFill>
                    <a:prstClr val="black"/>
                  </a:solidFill>
                </a:rPr>
                <a:t>11</a:t>
              </a:r>
              <a:endParaRPr lang="ru-RU" sz="700" kern="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9" name="Группа 188"/>
          <p:cNvGrpSpPr/>
          <p:nvPr/>
        </p:nvGrpSpPr>
        <p:grpSpPr>
          <a:xfrm>
            <a:off x="6003256" y="5332615"/>
            <a:ext cx="1581368" cy="723767"/>
            <a:chOff x="406713" y="1180365"/>
            <a:chExt cx="1581368" cy="723767"/>
          </a:xfrm>
        </p:grpSpPr>
        <p:cxnSp>
          <p:nvCxnSpPr>
            <p:cNvPr id="190" name="Прямая соединительная линия 189"/>
            <p:cNvCxnSpPr/>
            <p:nvPr/>
          </p:nvCxnSpPr>
          <p:spPr>
            <a:xfrm>
              <a:off x="1484224" y="151560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Прямая соединительная линия 190"/>
            <p:cNvCxnSpPr/>
            <p:nvPr/>
          </p:nvCxnSpPr>
          <p:spPr>
            <a:xfrm>
              <a:off x="1594082" y="166260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Скругленный прямоугольник 191"/>
            <p:cNvSpPr/>
            <p:nvPr/>
          </p:nvSpPr>
          <p:spPr>
            <a:xfrm>
              <a:off x="640108" y="1561908"/>
              <a:ext cx="250314" cy="14753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8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14%</a:t>
              </a:r>
              <a:endParaRPr lang="ru-RU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3" name="TextBox 23"/>
            <p:cNvSpPr txBox="1">
              <a:spLocks noChangeAspect="1"/>
            </p:cNvSpPr>
            <p:nvPr/>
          </p:nvSpPr>
          <p:spPr>
            <a:xfrm>
              <a:off x="892969" y="1704077"/>
              <a:ext cx="392468" cy="200055"/>
            </a:xfrm>
            <a:prstGeom prst="rect">
              <a:avLst/>
            </a:prstGeom>
            <a:solidFill>
              <a:srgbClr val="4F81BD">
                <a:lumMod val="75000"/>
              </a:srgb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00" kern="0" dirty="0" smtClean="0">
                  <a:solidFill>
                    <a:prstClr val="black"/>
                  </a:solidFill>
                </a:rPr>
                <a:t>6</a:t>
              </a:r>
              <a:endParaRPr lang="ru-RU" sz="700" kern="0" dirty="0">
                <a:solidFill>
                  <a:prstClr val="black"/>
                </a:solidFill>
              </a:endParaRPr>
            </a:p>
          </p:txBody>
        </p:sp>
        <p:sp>
          <p:nvSpPr>
            <p:cNvPr id="194" name="Прямоугольник 193"/>
            <p:cNvSpPr/>
            <p:nvPr/>
          </p:nvSpPr>
          <p:spPr>
            <a:xfrm>
              <a:off x="895333" y="1552996"/>
              <a:ext cx="780208" cy="15644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1317/653</a:t>
              </a:r>
              <a:endPara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5" name="Прямоугольник 194"/>
            <p:cNvSpPr/>
            <p:nvPr/>
          </p:nvSpPr>
          <p:spPr bwMode="auto">
            <a:xfrm>
              <a:off x="895333" y="1411197"/>
              <a:ext cx="780208" cy="141799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42126/</a:t>
              </a:r>
              <a:r>
                <a:rPr lang="ru-RU" sz="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131529 </a:t>
              </a:r>
            </a:p>
          </p:txBody>
        </p:sp>
        <p:sp>
          <p:nvSpPr>
            <p:cNvPr id="196" name="TextBox 10"/>
            <p:cNvSpPr txBox="1"/>
            <p:nvPr/>
          </p:nvSpPr>
          <p:spPr>
            <a:xfrm>
              <a:off x="406713" y="1180365"/>
              <a:ext cx="1581368" cy="2308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r>
                <a:rPr lang="ru-RU" sz="900" dirty="0" smtClean="0"/>
                <a:t>Мостовской</a:t>
              </a:r>
              <a:r>
                <a:rPr lang="ru-RU" sz="900" dirty="0" smtClean="0"/>
                <a:t> </a:t>
              </a:r>
              <a:r>
                <a:rPr lang="ru-RU" sz="900" dirty="0" smtClean="0"/>
                <a:t>р-н</a:t>
              </a:r>
              <a:endParaRPr lang="ru-RU" sz="900" dirty="0"/>
            </a:p>
          </p:txBody>
        </p:sp>
        <p:sp>
          <p:nvSpPr>
            <p:cNvPr id="197" name="TextBox 23"/>
            <p:cNvSpPr txBox="1">
              <a:spLocks noChangeAspect="1"/>
            </p:cNvSpPr>
            <p:nvPr/>
          </p:nvSpPr>
          <p:spPr>
            <a:xfrm>
              <a:off x="1302123" y="1704077"/>
              <a:ext cx="392468" cy="20005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00" kern="0" dirty="0" smtClean="0">
                  <a:solidFill>
                    <a:prstClr val="black"/>
                  </a:solidFill>
                </a:rPr>
                <a:t>13</a:t>
              </a:r>
              <a:endParaRPr lang="ru-RU" sz="700" kern="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263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588430</TotalTime>
  <Words>125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 СПЕЦИАЛИСТА АРМ №32 ПО ИНФОРМАЦИОННЫМ СИСТЕМАМ</dc:title>
  <dc:creator>ARM32</dc:creator>
  <cp:lastModifiedBy>ARM_9</cp:lastModifiedBy>
  <cp:revision>26366</cp:revision>
  <cp:lastPrinted>2020-08-16T16:46:55Z</cp:lastPrinted>
  <dcterms:created xsi:type="dcterms:W3CDTF">2014-09-08T13:21:12Z</dcterms:created>
  <dcterms:modified xsi:type="dcterms:W3CDTF">2022-10-04T13:43:02Z</dcterms:modified>
</cp:coreProperties>
</file>