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08" d="100"/>
          <a:sy n="108" d="100"/>
        </p:scale>
        <p:origin x="-21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01.10.2022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" y="476672"/>
            <a:ext cx="9128927" cy="63535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 descr="F:\осадк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10053"/>
            <a:ext cx="1990427" cy="14105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561" name="Соединительная линия уступом 23560"/>
          <p:cNvCxnSpPr/>
          <p:nvPr/>
        </p:nvCxnSpPr>
        <p:spPr>
          <a:xfrm rot="16200000" flipV="1">
            <a:off x="2560737" y="2203195"/>
            <a:ext cx="2408710" cy="1840240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4" name="Соединительная линия уступом 23563"/>
          <p:cNvCxnSpPr>
            <a:stCxn id="151" idx="0"/>
          </p:cNvCxnSpPr>
          <p:nvPr/>
        </p:nvCxnSpPr>
        <p:spPr>
          <a:xfrm rot="16200000" flipV="1">
            <a:off x="3843570" y="1125980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</a:t>
            </a:r>
            <a:r>
              <a:rPr lang="ru-RU" alt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ГЕОЛОГИЧЕСКИХ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- 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801" y="11846853"/>
            <a:ext cx="115733" cy="1359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1755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10439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29932" y="2220671"/>
            <a:ext cx="1438068" cy="2850798"/>
          </a:xfrm>
          <a:prstGeom prst="bentConnector3">
            <a:avLst>
              <a:gd name="adj1" fmla="val 57286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Прямоугольник 152"/>
          <p:cNvSpPr/>
          <p:nvPr/>
        </p:nvSpPr>
        <p:spPr>
          <a:xfrm>
            <a:off x="5088578" y="513034"/>
            <a:ext cx="4038508" cy="140379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78652" y="4212860"/>
            <a:ext cx="1036290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30833" y="3863726"/>
            <a:ext cx="63780" cy="2568142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077261" y="5500992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9" y="502965"/>
            <a:ext cx="116828" cy="1413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87824" y="503831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 smtClean="0"/>
              <a:t>МО Г-К. СОЧИ  КРАСНОДАРСКОГО КРАЯ</a:t>
            </a:r>
            <a:r>
              <a:rPr lang="ru-RU" sz="1200" dirty="0"/>
              <a:t>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п. Вишневка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</a:t>
            </a:r>
            <a:r>
              <a:rPr lang="ru-RU" altLang="ru-RU" dirty="0" smtClean="0"/>
              <a:t>. </a:t>
            </a:r>
            <a:r>
              <a:rPr lang="ru-RU" altLang="ru-RU" dirty="0" err="1" smtClean="0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Аше</a:t>
            </a:r>
            <a:endParaRPr lang="ru-RU" altLang="ru-RU" dirty="0"/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</a:t>
            </a:r>
            <a:r>
              <a:rPr lang="ru-RU" altLang="ru-RU" dirty="0" err="1" smtClean="0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п. Зубова Щель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</a:t>
            </a:r>
            <a:r>
              <a:rPr lang="ru-RU" altLang="ru-RU" dirty="0" smtClean="0"/>
              <a:t>-к. Сочи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п. </a:t>
            </a:r>
            <a:r>
              <a:rPr lang="ru-RU" altLang="ru-RU" dirty="0" err="1" smtClean="0"/>
              <a:t>Объездчикова</a:t>
            </a:r>
            <a:r>
              <a:rPr lang="ru-RU" altLang="ru-RU" dirty="0" smtClean="0"/>
              <a:t> Щель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Солонки</a:t>
            </a:r>
            <a:endParaRPr lang="ru-RU" altLang="ru-RU" dirty="0"/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Шахе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п. Мамедова Щель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</a:t>
            </a:r>
            <a:r>
              <a:rPr lang="ru-RU" altLang="ru-RU" dirty="0" err="1" smtClean="0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п. Каткова Щель</a:t>
            </a:r>
            <a:endParaRPr lang="ru-RU" altLang="ru-RU" dirty="0"/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</a:t>
            </a:r>
            <a:r>
              <a:rPr lang="ru-RU" altLang="ru-RU" dirty="0" smtClean="0"/>
              <a:t>. Лазаревское</a:t>
            </a:r>
            <a:endParaRPr lang="ru-RU" altLang="ru-RU" dirty="0"/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</a:t>
            </a:r>
            <a:r>
              <a:rPr lang="ru-RU" altLang="ru-RU" dirty="0" smtClean="0"/>
              <a:t>. </a:t>
            </a:r>
            <a:r>
              <a:rPr lang="ru-RU" altLang="ru-RU" dirty="0" err="1" smtClean="0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</a:t>
            </a:r>
            <a:r>
              <a:rPr lang="ru-RU" altLang="ru-RU" dirty="0" smtClean="0"/>
              <a:t>. Мухтарова поляна</a:t>
            </a:r>
            <a:endParaRPr lang="ru-RU" alt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Оползни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Аше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Верхний </a:t>
            </a:r>
            <a:r>
              <a:rPr lang="ru-RU" sz="900" dirty="0" err="1" smtClean="0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Широкое</a:t>
            </a:r>
            <a:endParaRPr lang="ru-RU" altLang="ru-RU" dirty="0"/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Марьино</a:t>
            </a:r>
            <a:endParaRPr lang="ru-RU" altLang="ru-RU" dirty="0"/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</a:t>
            </a:r>
            <a:r>
              <a:rPr lang="ru-RU" altLang="ru-RU" dirty="0" err="1" smtClean="0"/>
              <a:t>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Б. </a:t>
            </a:r>
            <a:r>
              <a:rPr lang="ru-RU" sz="900" dirty="0" err="1" smtClean="0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 smtClean="0"/>
              <a:t>МО </a:t>
            </a:r>
            <a:r>
              <a:rPr lang="ru-RU" sz="1200" dirty="0"/>
              <a:t>Г-К. СОЧИ </a:t>
            </a:r>
            <a:r>
              <a:rPr lang="ru-RU" sz="1200" dirty="0" smtClean="0"/>
              <a:t> КРАСНОДАРСКОГО КРАЯ</a:t>
            </a:r>
            <a:endParaRPr lang="ru-RU" sz="1200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п. Дагомыс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</a:t>
            </a:r>
            <a:r>
              <a:rPr lang="ru-RU" altLang="ru-RU" dirty="0" smtClean="0"/>
              <a:t>-к. Сочи</a:t>
            </a:r>
            <a:endParaRPr lang="ru-RU" altLang="ru-RU" dirty="0"/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п. </a:t>
            </a:r>
            <a:r>
              <a:rPr lang="ru-RU" altLang="ru-RU" dirty="0" err="1" smtClean="0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Новое Сочи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п. Мацеста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п. Хоста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</a:t>
            </a:r>
            <a:r>
              <a:rPr lang="ru-RU" altLang="ru-RU" dirty="0" err="1" smtClean="0"/>
              <a:t>рк</a:t>
            </a:r>
            <a:r>
              <a:rPr lang="ru-RU" altLang="ru-RU" dirty="0" smtClean="0"/>
              <a:t>. Кудепста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Хлебороб</a:t>
            </a:r>
            <a:endParaRPr lang="ru-RU" altLang="ru-RU" dirty="0"/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</a:t>
            </a:r>
            <a:r>
              <a:rPr lang="ru-RU" altLang="ru-RU" dirty="0" err="1" smtClean="0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Барановка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</a:t>
            </a:r>
            <a:r>
              <a:rPr lang="ru-RU" altLang="ru-RU" dirty="0" err="1" smtClean="0"/>
              <a:t>Краевско</a:t>
            </a:r>
            <a:r>
              <a:rPr lang="ru-RU" altLang="ru-RU" dirty="0" smtClean="0"/>
              <a:t>-Армянское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</a:t>
            </a:r>
            <a:r>
              <a:rPr lang="ru-RU" altLang="ru-RU" dirty="0" err="1" smtClean="0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Семеновка</a:t>
            </a:r>
            <a:endParaRPr lang="ru-RU" altLang="ru-RU" dirty="0"/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Воронцовка</a:t>
            </a:r>
            <a:endParaRPr lang="ru-RU" altLang="ru-RU" dirty="0"/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Красная Воля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Раздольное</a:t>
            </a:r>
            <a:endParaRPr lang="ru-RU" altLang="ru-RU" dirty="0"/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Варваровка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Малый </a:t>
            </a:r>
            <a:r>
              <a:rPr lang="ru-RU" altLang="ru-RU" dirty="0" err="1" smtClean="0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Оползни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Большая Хоста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Хоста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Малая Хоста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Мацеста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</a:t>
            </a:r>
            <a:r>
              <a:rPr lang="ru-RU" altLang="ru-RU" dirty="0" err="1" smtClean="0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Раздольное</a:t>
            </a:r>
            <a:endParaRPr lang="ru-RU" altLang="ru-RU" dirty="0"/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</a:t>
            </a:r>
            <a:r>
              <a:rPr lang="ru-RU" altLang="ru-RU" dirty="0" err="1" smtClean="0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Сочи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Старая Мацеста</a:t>
            </a:r>
            <a:endParaRPr lang="ru-RU" altLang="ru-RU" dirty="0"/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п. Васильевка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Хоста-Красная Поляна-Имеретинская низменность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53"/>
          <a:stretch/>
        </p:blipFill>
        <p:spPr bwMode="auto">
          <a:xfrm>
            <a:off x="0" y="476672"/>
            <a:ext cx="9167079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 smtClean="0"/>
              <a:t>МО </a:t>
            </a:r>
            <a:r>
              <a:rPr lang="ru-RU" sz="1200" dirty="0"/>
              <a:t>Г-К. </a:t>
            </a:r>
            <a:r>
              <a:rPr lang="ru-RU" sz="1200" dirty="0" smtClean="0"/>
              <a:t>СОЧИ  </a:t>
            </a:r>
            <a:r>
              <a:rPr lang="ru-RU" sz="1200" dirty="0"/>
              <a:t>КРАСНОДАРСКОГО </a:t>
            </a:r>
            <a:r>
              <a:rPr lang="ru-RU" sz="1200" dirty="0" smtClean="0"/>
              <a:t>КРАЯ</a:t>
            </a:r>
            <a:endParaRPr lang="ru-RU" sz="1200" dirty="0"/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6084168" y="4725144"/>
            <a:ext cx="1440160" cy="288032"/>
          </a:xfrm>
          <a:prstGeom prst="rect">
            <a:avLst/>
          </a:prstGeom>
          <a:solidFill>
            <a:srgbClr val="FF0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ГРУЗИЯ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5220072" y="1916832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Красная Поляна</a:t>
            </a:r>
            <a:endParaRPr lang="ru-RU" altLang="ru-RU" dirty="0"/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043608" y="501317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Молдовка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95536" y="53732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</a:t>
            </a:r>
            <a:r>
              <a:rPr lang="ru-RU" altLang="ru-RU" dirty="0" err="1" smtClean="0"/>
              <a:t>рк</a:t>
            </a:r>
            <a:r>
              <a:rPr lang="ru-RU" altLang="ru-RU" dirty="0" smtClean="0"/>
              <a:t>. Адлер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2717592" y="4196330"/>
            <a:ext cx="1224136" cy="223522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Нижняя </a:t>
            </a:r>
            <a:r>
              <a:rPr lang="ru-RU" altLang="ru-RU" dirty="0" err="1" smtClean="0"/>
              <a:t>Шиловка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853425" y="45330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Бестужевское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1717521" y="414908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Казачий брод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1734833" y="437407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Липники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11391" y="1149501"/>
            <a:ext cx="891716" cy="208527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</a:t>
            </a:r>
            <a:r>
              <a:rPr lang="ru-RU" altLang="ru-RU" dirty="0" smtClean="0"/>
              <a:t>-к. Сочи</a:t>
            </a:r>
            <a:endParaRPr lang="ru-RU" altLang="ru-RU" dirty="0"/>
          </a:p>
        </p:txBody>
      </p:sp>
      <p:pic>
        <p:nvPicPr>
          <p:cNvPr id="14" name="Picture 2" descr="X:\секретарь\Гундров\Оползни сели\Оползни\г.Сочи (Хоста-Красная Поляна-Имеретинская низменность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46"/>
          <a:stretch/>
        </p:blipFill>
        <p:spPr bwMode="auto">
          <a:xfrm>
            <a:off x="0" y="599679"/>
            <a:ext cx="9167079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58095" y="5589240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Оползни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населённых пунктах</a:t>
            </a:r>
          </a:p>
        </p:txBody>
      </p:sp>
      <p:sp>
        <p:nvSpPr>
          <p:cNvPr id="17" name="TextBox 16"/>
          <p:cNvSpPr txBox="1"/>
          <p:nvPr/>
        </p:nvSpPr>
        <p:spPr>
          <a:xfrm rot="275704">
            <a:off x="3044314" y="2340187"/>
            <a:ext cx="870507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Кепша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63236">
            <a:off x="115985" y="318108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Хоста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263236">
            <a:off x="583886" y="2093071"/>
            <a:ext cx="131004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Большая Хоста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263236">
            <a:off x="908388" y="3388876"/>
            <a:ext cx="843639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Кудепста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263236">
            <a:off x="1898665" y="2739520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Псахо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4007475" y="125376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Медовеевка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1187624" y="19888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Воронцовка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1259632" y="3125973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Красная Воля</a:t>
            </a:r>
            <a:endParaRPr lang="ru-RU" altLang="ru-RU" dirty="0"/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987824" y="190933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Кепша</a:t>
            </a:r>
            <a:endParaRPr lang="ru-RU" altLang="ru-RU" dirty="0"/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3419872" y="1700808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Чвижепсе</a:t>
            </a:r>
            <a:endParaRPr lang="ru-RU" altLang="ru-RU" dirty="0"/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3240363" y="3603531"/>
            <a:ext cx="78844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Ермоловка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371033" y="2629413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Лесное</a:t>
            </a:r>
            <a:endParaRPr lang="ru-RU" altLang="ru-RU" dirty="0"/>
          </a:p>
        </p:txBody>
      </p:sp>
      <p:sp>
        <p:nvSpPr>
          <p:cNvPr id="29" name="TextBox 28"/>
          <p:cNvSpPr txBox="1"/>
          <p:nvPr/>
        </p:nvSpPr>
        <p:spPr>
          <a:xfrm rot="263236">
            <a:off x="251045" y="2605528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Малая Хоста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75704">
            <a:off x="1988819" y="4644443"/>
            <a:ext cx="870507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Кепша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2717592" y="5373216"/>
            <a:ext cx="78844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Веселое</a:t>
            </a:r>
            <a:endParaRPr lang="ru-RU" altLang="ru-RU" dirty="0"/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211960" y="1541797"/>
            <a:ext cx="78844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Нарзан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1038409">
            <a:off x="4538070" y="1692928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 smtClean="0"/>
              <a:t>МО ТУАПСИНСКИЙ  РАЙОН </a:t>
            </a:r>
            <a:r>
              <a:rPr lang="ru-RU" sz="1200" dirty="0"/>
              <a:t>КРАСНОДАРСКОГО </a:t>
            </a:r>
            <a:r>
              <a:rPr lang="ru-RU" sz="1200" dirty="0" smtClean="0"/>
              <a:t>КРАЯ</a:t>
            </a:r>
            <a:endParaRPr lang="ru-RU" sz="1200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Красное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Греческий</a:t>
            </a:r>
            <a:endParaRPr lang="ru-RU" altLang="ru-RU" dirty="0"/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Анастасиевка</a:t>
            </a:r>
            <a:endParaRPr lang="ru-RU" altLang="ru-RU" dirty="0"/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Кирпичное</a:t>
            </a:r>
            <a:endParaRPr lang="ru-RU" altLang="ru-RU" dirty="0"/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Туапсе-Сортировочная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Агой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Туапсе</a:t>
            </a:r>
            <a:endParaRPr lang="ru-RU" altLang="ru-RU" dirty="0"/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Вольное</a:t>
            </a:r>
            <a:endParaRPr lang="ru-RU" altLang="ru-RU" dirty="0"/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Гизель-Дере</a:t>
            </a:r>
            <a:endParaRPr lang="ru-RU" altLang="ru-RU" dirty="0"/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Цыпка</a:t>
            </a:r>
            <a:endParaRPr lang="ru-RU" alt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Оползни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Малая </a:t>
            </a:r>
            <a:r>
              <a:rPr lang="ru-RU" sz="900" dirty="0" err="1" smtClean="0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Пасека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Цыпка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Туапсе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Шу </a:t>
            </a:r>
            <a:r>
              <a:rPr lang="ru-RU" sz="900" dirty="0" err="1" smtClean="0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Приморье</a:t>
            </a:r>
            <a:endParaRPr lang="ru-RU" altLang="ru-RU" dirty="0"/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Вольный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Туапсинский район</a:t>
            </a:r>
            <a:endParaRPr lang="ru-RU" altLang="ru-RU" dirty="0"/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Заречье</a:t>
            </a:r>
            <a:endParaRPr lang="ru-RU" altLang="ru-RU" dirty="0"/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Агой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 smtClean="0"/>
              <a:t>МО Г. НОВОРОССИЙСК  КРАСНОДАРСКОГО КРАЯ</a:t>
            </a:r>
            <a:endParaRPr lang="ru-RU" sz="1200" dirty="0"/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Широкая Балка</a:t>
            </a:r>
            <a:endParaRPr lang="ru-RU" altLang="ru-RU" dirty="0"/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Южная </a:t>
            </a:r>
            <a:r>
              <a:rPr lang="ru-RU" altLang="ru-RU" dirty="0" err="1" smtClean="0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Северная </a:t>
            </a:r>
            <a:r>
              <a:rPr lang="ru-RU" altLang="ru-RU" dirty="0" err="1" smtClean="0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Абрау-Дюрсо</a:t>
            </a:r>
            <a:endParaRPr lang="ru-RU" altLang="ru-RU" dirty="0"/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Мысхако 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Новороссийск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Алексино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Верхнебаканский</a:t>
            </a:r>
            <a:endParaRPr lang="ru-RU" altLang="ru-RU" dirty="0"/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Победа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Анапа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Раевская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Владимировка</a:t>
            </a:r>
            <a:endParaRPr lang="ru-RU" altLang="ru-RU" dirty="0"/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Гайдук</a:t>
            </a:r>
            <a:endParaRPr lang="ru-RU" altLang="ru-RU" dirty="0"/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Грушевый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Васильевка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Оползни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Грушевая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Сукко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Большие Хутора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smtClean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smtClean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smtClean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 smtClean="0">
                <a:solidFill>
                  <a:srgbClr val="0C03BD"/>
                </a:solidFill>
              </a:rPr>
              <a:t>вдхр</a:t>
            </a:r>
            <a:r>
              <a:rPr lang="ru-RU" sz="900" dirty="0" smtClean="0">
                <a:solidFill>
                  <a:srgbClr val="0C03BD"/>
                </a:solidFill>
              </a:rPr>
              <a:t>. </a:t>
            </a:r>
            <a:r>
              <a:rPr lang="ru-RU" sz="900" dirty="0" err="1" smtClean="0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smtClean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smtClean="0">
                <a:solidFill>
                  <a:srgbClr val="0C03BD"/>
                </a:solidFill>
              </a:rPr>
              <a:t>р. Липки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Малый </a:t>
            </a:r>
            <a:r>
              <a:rPr lang="ru-RU" altLang="ru-RU" dirty="0" err="1" smtClean="0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</a:t>
            </a:r>
            <a:r>
              <a:rPr lang="ru-RU" sz="1200"/>
              <a:t>ГЕОЛОГИЧЕСКИМ </a:t>
            </a:r>
            <a:r>
              <a:rPr lang="ru-RU" sz="1200" smtClean="0"/>
              <a:t>ПРОЦЕССАМ </a:t>
            </a:r>
            <a:endParaRPr lang="ru-RU" sz="1200" dirty="0"/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54</a:t>
            </a:r>
            <a:endParaRPr lang="ru-RU" sz="1000" dirty="0"/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1</a:t>
            </a:r>
            <a:endParaRPr lang="ru-RU" sz="1000" dirty="0"/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  <a:r>
              <a:rPr lang="ru-RU" sz="1000" dirty="0" smtClean="0"/>
              <a:t>4</a:t>
            </a:r>
            <a:endParaRPr lang="ru-RU" sz="1000" dirty="0"/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24</a:t>
            </a:r>
            <a:endParaRPr lang="ru-RU" sz="1000" dirty="0"/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4</a:t>
            </a:r>
            <a:endParaRPr lang="ru-RU" sz="1000" dirty="0"/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65</a:t>
            </a:r>
            <a:endParaRPr lang="ru-RU" sz="1000" dirty="0"/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16</a:t>
            </a:r>
            <a:endParaRPr lang="ru-RU" sz="1000" dirty="0"/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14</a:t>
            </a:r>
            <a:endParaRPr lang="ru-RU" sz="1000" dirty="0"/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62</a:t>
            </a:r>
            <a:endParaRPr lang="ru-RU" sz="1000" dirty="0"/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61</a:t>
            </a:r>
            <a:endParaRPr lang="ru-RU" sz="1000" dirty="0"/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49</a:t>
            </a:r>
            <a:endParaRPr lang="ru-RU" sz="1000" dirty="0"/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45</a:t>
            </a:r>
            <a:endParaRPr lang="ru-RU" sz="1000" dirty="0"/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44</a:t>
            </a:r>
            <a:endParaRPr lang="ru-RU" sz="1000" dirty="0"/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36</a:t>
            </a:r>
            <a:endParaRPr lang="ru-RU" sz="1000" dirty="0"/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42</a:t>
            </a:r>
            <a:endParaRPr lang="ru-RU" sz="1000" dirty="0"/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50</a:t>
            </a:r>
            <a:endParaRPr lang="ru-RU" sz="1000" dirty="0"/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25</a:t>
            </a:r>
            <a:endParaRPr lang="ru-RU" sz="1000" dirty="0"/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31</a:t>
            </a:r>
            <a:endParaRPr lang="ru-RU" sz="1000" dirty="0"/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Красная Поляна</a:t>
            </a:r>
            <a:endParaRPr lang="ru-RU" altLang="ru-RU" dirty="0"/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15</a:t>
            </a:r>
            <a:endParaRPr lang="ru-RU" sz="1000" dirty="0"/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13</a:t>
            </a:r>
            <a:endParaRPr lang="ru-RU" sz="1000" dirty="0"/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11</a:t>
            </a:r>
            <a:endParaRPr lang="ru-RU" sz="1000" dirty="0"/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22</a:t>
            </a:r>
            <a:endParaRPr lang="ru-RU" sz="1000" dirty="0"/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17</a:t>
            </a:r>
            <a:endParaRPr lang="ru-RU" sz="1000" dirty="0"/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18</a:t>
            </a:r>
            <a:endParaRPr lang="ru-RU" sz="1000" dirty="0"/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20</a:t>
            </a:r>
            <a:endParaRPr lang="ru-RU" sz="1000" dirty="0"/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23</a:t>
            </a:r>
            <a:endParaRPr lang="ru-RU" sz="1000" dirty="0"/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56</a:t>
            </a:r>
            <a:endParaRPr lang="ru-RU" sz="1000" dirty="0"/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55</a:t>
            </a:r>
            <a:endParaRPr lang="ru-RU" sz="1000" dirty="0"/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60</a:t>
            </a:r>
            <a:endParaRPr lang="ru-RU" sz="1000" dirty="0"/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59</a:t>
            </a:r>
            <a:endParaRPr lang="ru-RU" sz="1000" dirty="0"/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12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2474</TotalTime>
  <Words>719</Words>
  <Application>Microsoft Office PowerPoint</Application>
  <PresentationFormat>Экран (4:3)</PresentationFormat>
  <Paragraphs>262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799</cp:revision>
  <dcterms:created xsi:type="dcterms:W3CDTF">2020-10-19T16:39:39Z</dcterms:created>
  <dcterms:modified xsi:type="dcterms:W3CDTF">2022-10-01T13:04:02Z</dcterms:modified>
</cp:coreProperties>
</file>