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57" r:id="rId4"/>
    <p:sldId id="259" r:id="rId5"/>
  </p:sldIdLst>
  <p:sldSz cx="12801600" cy="9601200" type="A3"/>
  <p:notesSz cx="6797675" cy="9926638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644" y="-96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E15CF48F-A6DF-4A24-914F-6FC78A35C917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4877"/>
            <a:ext cx="5438775" cy="4467225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946400" cy="496887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22132C17-0D05-495E-A435-DAAC77B8B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41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32C17-0D05-495E-A435-DAAC77B8B0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7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32C17-0D05-495E-A435-DAAC77B8B0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32C17-0D05-495E-A435-DAAC77B8B0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5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32C17-0D05-495E-A435-DAAC77B8B0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88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346"/>
            <a:ext cx="4194048" cy="44550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116" y="780383"/>
            <a:ext cx="4380663" cy="4392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98" y="5160639"/>
            <a:ext cx="4300749" cy="4440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552" y="5172872"/>
            <a:ext cx="4345726" cy="4428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6177"/>
            <a:ext cx="4164117" cy="4491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621" y="755922"/>
            <a:ext cx="4311941" cy="438025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5160640"/>
            <a:ext cx="1280951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47977" y="5304655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21:00 17.11.2022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38355" y="5316888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8552" y="768152"/>
            <a:ext cx="0" cy="883304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513200" y="768153"/>
            <a:ext cx="0" cy="883304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0"/>
            <a:ext cx="12793563" cy="76815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фронтальных разделов 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Краснодарского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17-18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2022 года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06260" y="827930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09:00 17.11.2022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6566" y="5319688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17.11.2022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3443" y="908751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06:00 17.11.2022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5039" y="908751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00:00 17.11.2022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9112" y="6600799"/>
            <a:ext cx="285373" cy="29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961"/>
            <a:ext cx="4317254" cy="44955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69" y="724522"/>
            <a:ext cx="4352766" cy="4440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982" y="5172657"/>
            <a:ext cx="4290530" cy="4440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345" y="5182467"/>
            <a:ext cx="4337853" cy="444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60640"/>
            <a:ext cx="4168550" cy="4474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235" y="720080"/>
            <a:ext cx="4253328" cy="4416524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5160640"/>
            <a:ext cx="1280951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79471" y="5303136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11942" y="5316673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00:00 19.11.2022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8552" y="768152"/>
            <a:ext cx="0" cy="883304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513200" y="768153"/>
            <a:ext cx="0" cy="883304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0"/>
            <a:ext cx="12793563" cy="76815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фронтальных разделов 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Краснодарского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17-18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2022 года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64874" y="792087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9190" y="5338598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0325" y="868539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8752" y="830209"/>
            <a:ext cx="2079002" cy="2616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06:00 18.11.2022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9112" y="6600799"/>
            <a:ext cx="285373" cy="29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" y="723970"/>
            <a:ext cx="12788203" cy="88772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793563" cy="76815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циклона по территории Краснодарского края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(общее количество осадков с 00:00 17.11.2022г.  до 00:00 19.11.2022г.) (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3 суток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464" y="5018741"/>
            <a:ext cx="437021" cy="4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8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152"/>
            <a:ext cx="12801600" cy="88330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793563" cy="76815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циклона по территории Краснодарского края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(общее количество осадков с 00:00 17.11.2022г.  до 00:00 19.11.2022г.) (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3 суток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464" y="5018741"/>
            <a:ext cx="437021" cy="45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5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106</Words>
  <Application>Microsoft Office PowerPoint</Application>
  <PresentationFormat>A3 (297x420 мм)</PresentationFormat>
  <Paragraphs>24</Paragraphs>
  <Slides>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OMiP</dc:creator>
  <cp:lastModifiedBy>OMiP</cp:lastModifiedBy>
  <cp:revision>57</cp:revision>
  <cp:lastPrinted>2021-08-27T10:10:12Z</cp:lastPrinted>
  <dcterms:created xsi:type="dcterms:W3CDTF">2021-07-02T09:41:54Z</dcterms:created>
  <dcterms:modified xsi:type="dcterms:W3CDTF">2022-11-15T14:58:51Z</dcterms:modified>
</cp:coreProperties>
</file>