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1" d="100"/>
          <a:sy n="111" d="100"/>
        </p:scale>
        <p:origin x="-20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3" y="469274"/>
            <a:ext cx="9128927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7663"/>
            <a:ext cx="1971404" cy="1394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524709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>
            <a:stCxn id="151" idx="0"/>
          </p:cNvCxnSpPr>
          <p:nvPr/>
        </p:nvCxnSpPr>
        <p:spPr>
          <a:xfrm rot="16200000" flipV="1">
            <a:off x="3843570" y="1125980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</a:t>
            </a:r>
            <a:r>
              <a:rPr lang="ru-RU" alt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ГЕОЛОГИЧЕСКИХ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- 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01" y="11846853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1755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10439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29932" y="2220671"/>
            <a:ext cx="1438068" cy="2850798"/>
          </a:xfrm>
          <a:prstGeom prst="bentConnector3">
            <a:avLst>
              <a:gd name="adj1" fmla="val 57286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76056" y="513034"/>
            <a:ext cx="4051030" cy="1388994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78652" y="4212860"/>
            <a:ext cx="1036290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30833" y="3863726"/>
            <a:ext cx="63780" cy="2568142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00392" y="5500992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9456"/>
            <a:ext cx="116828" cy="1372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7824" y="503831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Г-К. СОЧИ  КРАСНОДАРСКОГО КРАЯ</a:t>
            </a:r>
            <a:r>
              <a:rPr lang="ru-RU" sz="1200" dirty="0"/>
              <a:t>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Вишневка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Аше</a:t>
            </a:r>
            <a:endParaRPr lang="ru-RU" altLang="ru-RU" dirty="0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Зубова Щель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</a:t>
            </a:r>
            <a:r>
              <a:rPr lang="ru-RU" altLang="ru-RU" dirty="0" smtClean="0"/>
              <a:t>-к. Сочи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</a:t>
            </a:r>
            <a:r>
              <a:rPr lang="ru-RU" altLang="ru-RU" dirty="0" err="1" smtClean="0"/>
              <a:t>Объездчикова</a:t>
            </a:r>
            <a:r>
              <a:rPr lang="ru-RU" altLang="ru-RU" dirty="0" smtClean="0"/>
              <a:t> Щель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Солонки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Шахе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Мамедова Щель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Каткова Щель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Лазаревское</a:t>
            </a:r>
            <a:endParaRPr lang="ru-RU" altLang="ru-RU" dirty="0"/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Мухтарова поляна</a:t>
            </a:r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Аше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Верхний </a:t>
            </a:r>
            <a:r>
              <a:rPr lang="ru-RU" sz="900" dirty="0" err="1" smtClean="0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Широкое</a:t>
            </a:r>
            <a:endParaRPr lang="ru-RU" altLang="ru-RU" dirty="0"/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Марьино</a:t>
            </a:r>
            <a:endParaRPr lang="ru-RU" altLang="ru-RU" dirty="0"/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</a:t>
            </a:r>
            <a:r>
              <a:rPr lang="ru-RU" altLang="ru-RU" dirty="0" err="1" smtClean="0"/>
              <a:t>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Б. </a:t>
            </a:r>
            <a:r>
              <a:rPr lang="ru-RU" sz="900" dirty="0" err="1" smtClean="0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</a:t>
            </a:r>
            <a:r>
              <a:rPr lang="ru-RU" sz="1200" dirty="0"/>
              <a:t>Г-К. СОЧИ </a:t>
            </a:r>
            <a:r>
              <a:rPr lang="ru-RU" sz="1200" dirty="0" smtClean="0"/>
              <a:t> КРАСНОДАРСКОГО КРАЯ</a:t>
            </a:r>
            <a:endParaRPr lang="ru-RU" sz="1200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Дагомыс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</a:t>
            </a:r>
            <a:r>
              <a:rPr lang="ru-RU" altLang="ru-RU" dirty="0" smtClean="0"/>
              <a:t>-к. Сочи</a:t>
            </a:r>
            <a:endParaRPr lang="ru-RU" altLang="ru-RU" dirty="0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</a:t>
            </a:r>
            <a:r>
              <a:rPr lang="ru-RU" altLang="ru-RU" dirty="0" err="1" smtClean="0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Новое Сочи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Мацеста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Хоста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</a:t>
            </a:r>
            <a:r>
              <a:rPr lang="ru-RU" altLang="ru-RU" dirty="0" err="1" smtClean="0"/>
              <a:t>рк</a:t>
            </a:r>
            <a:r>
              <a:rPr lang="ru-RU" altLang="ru-RU" dirty="0" smtClean="0"/>
              <a:t>. Кудепста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Хлебороб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Барановка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Краевско</a:t>
            </a:r>
            <a:r>
              <a:rPr lang="ru-RU" altLang="ru-RU" dirty="0" smtClean="0"/>
              <a:t>-Армянское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Семеновка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Воронцовка</a:t>
            </a:r>
            <a:endParaRPr lang="ru-RU" altLang="ru-RU" dirty="0"/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Красная Воля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Раздольное</a:t>
            </a:r>
            <a:endParaRPr lang="ru-RU" altLang="ru-RU" dirty="0"/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Варваровка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Малый </a:t>
            </a:r>
            <a:r>
              <a:rPr lang="ru-RU" altLang="ru-RU" dirty="0" err="1" smtClean="0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Большая 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Малая 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Мацеста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Раздольное</a:t>
            </a:r>
            <a:endParaRPr lang="ru-RU" altLang="ru-RU" dirty="0"/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Сочи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Старая Мацеста</a:t>
            </a:r>
            <a:endParaRPr lang="ru-RU" altLang="ru-RU" dirty="0"/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Васильевка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</a:t>
            </a:r>
            <a:r>
              <a:rPr lang="ru-RU" sz="1200" dirty="0"/>
              <a:t>Г-К. </a:t>
            </a:r>
            <a:r>
              <a:rPr lang="ru-RU" sz="1200" dirty="0" smtClean="0"/>
              <a:t>СОЧИ  </a:t>
            </a:r>
            <a:r>
              <a:rPr lang="ru-RU" sz="1200" dirty="0"/>
              <a:t>КРАСНОДАРСКОГО </a:t>
            </a:r>
            <a:r>
              <a:rPr lang="ru-RU" sz="1200" dirty="0" smtClean="0"/>
              <a:t>КРАЯ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ТУАПСИНСКИЙ  РАЙОН </a:t>
            </a:r>
            <a:r>
              <a:rPr lang="ru-RU" sz="1200" dirty="0"/>
              <a:t>КРАСНОДАРСКОГО </a:t>
            </a:r>
            <a:r>
              <a:rPr lang="ru-RU" sz="1200" dirty="0" smtClean="0"/>
              <a:t>КРАЯ</a:t>
            </a:r>
            <a:endParaRPr lang="ru-RU" sz="1200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Красное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Греческий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Анастасиевка</a:t>
            </a:r>
            <a:endParaRPr lang="ru-RU" altLang="ru-RU" dirty="0"/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Кирпичное</a:t>
            </a:r>
            <a:endParaRPr lang="ru-RU" altLang="ru-RU" dirty="0"/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Туапсе-Сортировочная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Агой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Туапсе</a:t>
            </a:r>
            <a:endParaRPr lang="ru-RU" altLang="ru-RU" dirty="0"/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Вольное</a:t>
            </a:r>
            <a:endParaRPr lang="ru-RU" altLang="ru-RU" dirty="0"/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Гизель-Дере</a:t>
            </a:r>
            <a:endParaRPr lang="ru-RU" altLang="ru-RU" dirty="0"/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Цыпка</a:t>
            </a:r>
            <a:endParaRPr lang="ru-RU" alt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Малая </a:t>
            </a:r>
            <a:r>
              <a:rPr lang="ru-RU" sz="900" dirty="0" err="1" smtClean="0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Пасека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Цыпка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Туапсе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Шу </a:t>
            </a:r>
            <a:r>
              <a:rPr lang="ru-RU" sz="900" dirty="0" err="1" smtClean="0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Приморье</a:t>
            </a:r>
            <a:endParaRPr lang="ru-RU" altLang="ru-RU" dirty="0"/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Вольный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Туапсинский район</a:t>
            </a:r>
            <a:endParaRPr lang="ru-RU" altLang="ru-RU" dirty="0"/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Заречье</a:t>
            </a:r>
            <a:endParaRPr lang="ru-RU" altLang="ru-RU" dirty="0"/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Агой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Г. НОВОРОССИЙСК  КРАСНОДАРСКОГО КРАЯ</a:t>
            </a:r>
            <a:endParaRPr lang="ru-RU" sz="1200" dirty="0"/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Широкая Балка</a:t>
            </a:r>
            <a:endParaRPr lang="ru-RU" altLang="ru-RU" dirty="0"/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Южная </a:t>
            </a:r>
            <a:r>
              <a:rPr lang="ru-RU" altLang="ru-RU" dirty="0" err="1" smtClean="0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Северная </a:t>
            </a:r>
            <a:r>
              <a:rPr lang="ru-RU" altLang="ru-RU" dirty="0" err="1" smtClean="0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Абрау-Дюрсо</a:t>
            </a:r>
            <a:endParaRPr lang="ru-RU" altLang="ru-RU" dirty="0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Мысхако 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Новороссийск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Алексино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Верхнебаканский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Победа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Анапа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Раевская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Владимировка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Гайдук</a:t>
            </a:r>
            <a:endParaRPr lang="ru-RU" altLang="ru-RU" dirty="0"/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Грушевый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Васильевка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Грушевая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Сукко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Большие Хутора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 smtClean="0">
                <a:solidFill>
                  <a:srgbClr val="0C03BD"/>
                </a:solidFill>
              </a:rPr>
              <a:t>вдхр</a:t>
            </a:r>
            <a:r>
              <a:rPr lang="ru-RU" sz="900" dirty="0" smtClean="0">
                <a:solidFill>
                  <a:srgbClr val="0C03BD"/>
                </a:solidFill>
              </a:rPr>
              <a:t>. </a:t>
            </a:r>
            <a:r>
              <a:rPr lang="ru-RU" sz="900" dirty="0" err="1" smtClean="0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Липки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Малый </a:t>
            </a:r>
            <a:r>
              <a:rPr lang="ru-RU" altLang="ru-RU" dirty="0" err="1" smtClean="0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</a:t>
            </a:r>
            <a:r>
              <a:rPr lang="ru-RU" sz="1200"/>
              <a:t>ГЕОЛОГИЧЕСКИМ </a:t>
            </a:r>
            <a:r>
              <a:rPr lang="ru-RU" sz="1200" smtClean="0"/>
              <a:t>ПРОЦЕССАМ </a:t>
            </a:r>
            <a:endParaRPr lang="ru-RU" sz="1200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54</a:t>
            </a:r>
            <a:endParaRPr lang="ru-RU" sz="1000" dirty="0"/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24</a:t>
            </a:r>
            <a:endParaRPr lang="ru-RU" sz="1000" dirty="0"/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65</a:t>
            </a:r>
            <a:endParaRPr lang="ru-RU" sz="1000" dirty="0"/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62</a:t>
            </a:r>
            <a:endParaRPr lang="ru-RU" sz="1000" dirty="0"/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61</a:t>
            </a:r>
            <a:endParaRPr lang="ru-RU" sz="1000" dirty="0"/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49</a:t>
            </a:r>
            <a:endParaRPr lang="ru-RU" sz="1000" dirty="0"/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45</a:t>
            </a:r>
            <a:endParaRPr lang="ru-RU" sz="1000" dirty="0"/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44</a:t>
            </a:r>
            <a:endParaRPr lang="ru-RU" sz="1000" dirty="0"/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36</a:t>
            </a:r>
            <a:endParaRPr lang="ru-RU" sz="1000" dirty="0"/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42</a:t>
            </a:r>
            <a:endParaRPr lang="ru-RU" sz="1000" dirty="0"/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50</a:t>
            </a:r>
            <a:endParaRPr lang="ru-RU" sz="1000" dirty="0"/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25</a:t>
            </a:r>
            <a:endParaRPr lang="ru-RU" sz="1000" dirty="0"/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31</a:t>
            </a:r>
            <a:endParaRPr lang="ru-RU" sz="1000" dirty="0"/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Красная Поляна</a:t>
            </a:r>
            <a:endParaRPr lang="ru-RU" altLang="ru-RU" dirty="0"/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22</a:t>
            </a:r>
            <a:endParaRPr lang="ru-RU" sz="1000" dirty="0"/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20</a:t>
            </a:r>
            <a:endParaRPr lang="ru-RU" sz="1000" dirty="0"/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23</a:t>
            </a:r>
            <a:endParaRPr lang="ru-RU" sz="1000" dirty="0"/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56</a:t>
            </a:r>
            <a:endParaRPr lang="ru-RU" sz="1000" dirty="0"/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55</a:t>
            </a:r>
            <a:endParaRPr lang="ru-RU" sz="1000" dirty="0"/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60</a:t>
            </a:r>
            <a:endParaRPr lang="ru-RU" sz="1000" dirty="0"/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59</a:t>
            </a:r>
            <a:endParaRPr lang="ru-RU" sz="1000" dirty="0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893</cp:revision>
  <dcterms:created xsi:type="dcterms:W3CDTF">2020-10-19T16:39:39Z</dcterms:created>
  <dcterms:modified xsi:type="dcterms:W3CDTF">2022-12-21T14:19:49Z</dcterms:modified>
</cp:coreProperties>
</file>