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8"/>
  </p:notesMasterIdLst>
  <p:handoutMasterIdLst>
    <p:handoutMasterId r:id="rId9"/>
  </p:handoutMasterIdLst>
  <p:sldIdLst>
    <p:sldId id="8046" r:id="rId2"/>
    <p:sldId id="8070" r:id="rId3"/>
    <p:sldId id="8052" r:id="rId4"/>
    <p:sldId id="8065" r:id="rId5"/>
    <p:sldId id="8066" r:id="rId6"/>
    <p:sldId id="8067" r:id="rId7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46"/>
            <p14:sldId id="8070"/>
            <p14:sldId id="8052"/>
            <p14:sldId id="8065"/>
            <p14:sldId id="8066"/>
            <p14:sldId id="8067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EE1AD0"/>
    <a:srgbClr val="FF0000"/>
    <a:srgbClr val="3DF353"/>
    <a:srgbClr val="EFF4ED"/>
    <a:srgbClr val="4ADFE6"/>
    <a:srgbClr val="FFFF00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-1051" y="-58"/>
      </p:cViewPr>
      <p:guideLst>
        <p:guide orient="horz" pos="4320"/>
        <p:guide pos="3628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148"/>
            <a:ext cx="4307343" cy="340994"/>
          </a:xfrm>
          <a:prstGeom prst="rect">
            <a:avLst/>
          </a:prstGeom>
        </p:spPr>
        <p:txBody>
          <a:bodyPr vert="horz" lIns="88094" tIns="44042" rIns="88094" bIns="44042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2" y="148"/>
            <a:ext cx="4307343" cy="340994"/>
          </a:xfrm>
          <a:prstGeom prst="rect">
            <a:avLst/>
          </a:prstGeom>
        </p:spPr>
        <p:txBody>
          <a:bodyPr vert="horz" lIns="88094" tIns="44042" rIns="88094" bIns="44042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6" y="6466234"/>
            <a:ext cx="4307343" cy="340992"/>
          </a:xfrm>
          <a:prstGeom prst="rect">
            <a:avLst/>
          </a:prstGeom>
        </p:spPr>
        <p:txBody>
          <a:bodyPr vert="horz" lIns="88094" tIns="44042" rIns="88094" bIns="44042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2" y="6466234"/>
            <a:ext cx="4307343" cy="340992"/>
          </a:xfrm>
          <a:prstGeom prst="rect">
            <a:avLst/>
          </a:prstGeom>
        </p:spPr>
        <p:txBody>
          <a:bodyPr vert="horz" lIns="88094" tIns="44042" rIns="88094" bIns="44042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0"/>
            <a:ext cx="4307045" cy="341543"/>
          </a:xfrm>
          <a:prstGeom prst="rect">
            <a:avLst/>
          </a:prstGeom>
        </p:spPr>
        <p:txBody>
          <a:bodyPr vert="horz" lIns="95389" tIns="47693" rIns="95389" bIns="4769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0"/>
            <a:ext cx="4307045" cy="341543"/>
          </a:xfrm>
          <a:prstGeom prst="rect">
            <a:avLst/>
          </a:prstGeom>
        </p:spPr>
        <p:txBody>
          <a:bodyPr vert="horz" lIns="95389" tIns="47693" rIns="95389" bIns="4769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89" tIns="47693" rIns="95389" bIns="4769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2" y="3275985"/>
            <a:ext cx="7951469" cy="2680335"/>
          </a:xfrm>
          <a:prstGeom prst="rect">
            <a:avLst/>
          </a:prstGeom>
        </p:spPr>
        <p:txBody>
          <a:bodyPr vert="horz" lIns="95389" tIns="47693" rIns="95389" bIns="4769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89"/>
            <a:ext cx="4307045" cy="341541"/>
          </a:xfrm>
          <a:prstGeom prst="rect">
            <a:avLst/>
          </a:prstGeom>
        </p:spPr>
        <p:txBody>
          <a:bodyPr vert="horz" lIns="95389" tIns="47693" rIns="95389" bIns="4769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89"/>
            <a:ext cx="4307045" cy="341541"/>
          </a:xfrm>
          <a:prstGeom prst="rect">
            <a:avLst/>
          </a:prstGeom>
        </p:spPr>
        <p:txBody>
          <a:bodyPr vert="horz" lIns="95389" tIns="47693" rIns="95389" bIns="4769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29992" y="6465659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3600" cy="25527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935" y="3234602"/>
            <a:ext cx="7953772" cy="3064421"/>
          </a:xfrm>
          <a:noFill/>
          <a:ln/>
        </p:spPr>
        <p:txBody>
          <a:bodyPr lIns="91447" tIns="45724" rIns="91447" bIns="4572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05.04.2021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05.04.2021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05.04.2021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70"/>
            <a:ext cx="9144000" cy="10404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РАЗВИТИЯ ВЕТРОВОЙ НАГРУЗКИ В СООТВЕТСТВИИ С ПРОГНОЗОМ 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2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90" y="4221088"/>
            <a:ext cx="65326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0" y="4221088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44" y="4221090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6" y="4221088"/>
            <a:ext cx="460088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75" y="4221088"/>
            <a:ext cx="43550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90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8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8"/>
            <a:ext cx="441238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5" y="4221088"/>
            <a:ext cx="439452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56" y="4221090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8"/>
            <a:ext cx="309178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1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0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90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46" y="4221090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54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47" y="4962454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1" y="4962454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4" y="4962454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2" y="4962452"/>
            <a:ext cx="45588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46" y="4962982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1"/>
            <a:ext cx="444814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30"/>
            <a:ext cx="452588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74" y="4961930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32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19" y="4961930"/>
            <a:ext cx="451576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67" y="4978372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08" y="4961932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52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305590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838" y="568761"/>
            <a:ext cx="9146737" cy="6294661"/>
            <a:chOff x="1141530" y="623071"/>
            <a:chExt cx="6853204" cy="6285240"/>
          </a:xfrm>
        </p:grpSpPr>
        <p:pic>
          <p:nvPicPr>
            <p:cNvPr id="136" name="Picture 2" descr="C:\Users\user\Desktop\open 10.jpg">
              <a:extLst>
                <a:ext uri="{FF2B5EF4-FFF2-40B4-BE49-F238E27FC236}">
                  <a16:creationId xmlns="" xmlns:a16="http://schemas.microsoft.com/office/drawing/2014/main" id="{DB6F7C1B-4E11-49F8-8727-D56485DA5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9" r="13573" b="3549"/>
            <a:stretch/>
          </p:blipFill>
          <p:spPr bwMode="auto">
            <a:xfrm>
              <a:off x="1141530" y="623071"/>
              <a:ext cx="6853204" cy="62852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sp>
          <p:nvSpPr>
            <p:cNvPr id="234" name="Freeform 258"/>
            <p:cNvSpPr>
              <a:spLocks/>
            </p:cNvSpPr>
            <p:nvPr/>
          </p:nvSpPr>
          <p:spPr bwMode="auto">
            <a:xfrm>
              <a:off x="4247966" y="3051344"/>
              <a:ext cx="550139" cy="783077"/>
            </a:xfrm>
            <a:custGeom>
              <a:avLst/>
              <a:gdLst>
                <a:gd name="T0" fmla="*/ 132 w 163"/>
                <a:gd name="T1" fmla="*/ 0 h 212"/>
                <a:gd name="T2" fmla="*/ 132 w 163"/>
                <a:gd name="T3" fmla="*/ 14 h 212"/>
                <a:gd name="T4" fmla="*/ 131 w 163"/>
                <a:gd name="T5" fmla="*/ 23 h 212"/>
                <a:gd name="T6" fmla="*/ 131 w 163"/>
                <a:gd name="T7" fmla="*/ 24 h 212"/>
                <a:gd name="T8" fmla="*/ 126 w 163"/>
                <a:gd name="T9" fmla="*/ 26 h 212"/>
                <a:gd name="T10" fmla="*/ 128 w 163"/>
                <a:gd name="T11" fmla="*/ 30 h 212"/>
                <a:gd name="T12" fmla="*/ 125 w 163"/>
                <a:gd name="T13" fmla="*/ 33 h 212"/>
                <a:gd name="T14" fmla="*/ 139 w 163"/>
                <a:gd name="T15" fmla="*/ 77 h 212"/>
                <a:gd name="T16" fmla="*/ 142 w 163"/>
                <a:gd name="T17" fmla="*/ 82 h 212"/>
                <a:gd name="T18" fmla="*/ 145 w 163"/>
                <a:gd name="T19" fmla="*/ 126 h 212"/>
                <a:gd name="T20" fmla="*/ 163 w 163"/>
                <a:gd name="T21" fmla="*/ 126 h 212"/>
                <a:gd name="T22" fmla="*/ 160 w 163"/>
                <a:gd name="T23" fmla="*/ 142 h 212"/>
                <a:gd name="T24" fmla="*/ 160 w 163"/>
                <a:gd name="T25" fmla="*/ 158 h 212"/>
                <a:gd name="T26" fmla="*/ 144 w 163"/>
                <a:gd name="T27" fmla="*/ 187 h 212"/>
                <a:gd name="T28" fmla="*/ 138 w 163"/>
                <a:gd name="T29" fmla="*/ 183 h 212"/>
                <a:gd name="T30" fmla="*/ 135 w 163"/>
                <a:gd name="T31" fmla="*/ 186 h 212"/>
                <a:gd name="T32" fmla="*/ 132 w 163"/>
                <a:gd name="T33" fmla="*/ 189 h 212"/>
                <a:gd name="T34" fmla="*/ 113 w 163"/>
                <a:gd name="T35" fmla="*/ 189 h 212"/>
                <a:gd name="T36" fmla="*/ 100 w 163"/>
                <a:gd name="T37" fmla="*/ 208 h 212"/>
                <a:gd name="T38" fmla="*/ 84 w 163"/>
                <a:gd name="T39" fmla="*/ 211 h 212"/>
                <a:gd name="T40" fmla="*/ 32 w 163"/>
                <a:gd name="T41" fmla="*/ 196 h 212"/>
                <a:gd name="T42" fmla="*/ 27 w 163"/>
                <a:gd name="T43" fmla="*/ 183 h 212"/>
                <a:gd name="T44" fmla="*/ 18 w 163"/>
                <a:gd name="T45" fmla="*/ 181 h 212"/>
                <a:gd name="T46" fmla="*/ 3 w 163"/>
                <a:gd name="T47" fmla="*/ 170 h 212"/>
                <a:gd name="T48" fmla="*/ 0 w 163"/>
                <a:gd name="T49" fmla="*/ 124 h 212"/>
                <a:gd name="T50" fmla="*/ 9 w 163"/>
                <a:gd name="T51" fmla="*/ 87 h 212"/>
                <a:gd name="T52" fmla="*/ 12 w 163"/>
                <a:gd name="T53" fmla="*/ 87 h 212"/>
                <a:gd name="T54" fmla="*/ 16 w 163"/>
                <a:gd name="T55" fmla="*/ 87 h 212"/>
                <a:gd name="T56" fmla="*/ 15 w 163"/>
                <a:gd name="T57" fmla="*/ 80 h 212"/>
                <a:gd name="T58" fmla="*/ 18 w 163"/>
                <a:gd name="T59" fmla="*/ 74 h 212"/>
                <a:gd name="T60" fmla="*/ 21 w 163"/>
                <a:gd name="T61" fmla="*/ 74 h 212"/>
                <a:gd name="T62" fmla="*/ 22 w 163"/>
                <a:gd name="T63" fmla="*/ 77 h 212"/>
                <a:gd name="T64" fmla="*/ 27 w 163"/>
                <a:gd name="T65" fmla="*/ 74 h 212"/>
                <a:gd name="T66" fmla="*/ 31 w 163"/>
                <a:gd name="T67" fmla="*/ 71 h 212"/>
                <a:gd name="T68" fmla="*/ 32 w 163"/>
                <a:gd name="T69" fmla="*/ 70 h 212"/>
                <a:gd name="T70" fmla="*/ 37 w 163"/>
                <a:gd name="T71" fmla="*/ 68 h 212"/>
                <a:gd name="T72" fmla="*/ 41 w 163"/>
                <a:gd name="T73" fmla="*/ 64 h 212"/>
                <a:gd name="T74" fmla="*/ 43 w 163"/>
                <a:gd name="T75" fmla="*/ 58 h 212"/>
                <a:gd name="T76" fmla="*/ 65 w 163"/>
                <a:gd name="T77" fmla="*/ 61 h 212"/>
                <a:gd name="T78" fmla="*/ 76 w 163"/>
                <a:gd name="T79" fmla="*/ 64 h 212"/>
                <a:gd name="T80" fmla="*/ 87 w 163"/>
                <a:gd name="T81" fmla="*/ 57 h 212"/>
                <a:gd name="T82" fmla="*/ 84 w 163"/>
                <a:gd name="T83" fmla="*/ 49 h 212"/>
                <a:gd name="T84" fmla="*/ 87 w 163"/>
                <a:gd name="T85" fmla="*/ 35 h 212"/>
                <a:gd name="T86" fmla="*/ 75 w 163"/>
                <a:gd name="T87" fmla="*/ 29 h 212"/>
                <a:gd name="T88" fmla="*/ 66 w 163"/>
                <a:gd name="T89" fmla="*/ 17 h 212"/>
                <a:gd name="T90" fmla="*/ 104 w 163"/>
                <a:gd name="T91" fmla="*/ 11 h 212"/>
                <a:gd name="T92" fmla="*/ 107 w 163"/>
                <a:gd name="T93" fmla="*/ 10 h 212"/>
                <a:gd name="T94" fmla="*/ 110 w 163"/>
                <a:gd name="T95" fmla="*/ 7 h 212"/>
                <a:gd name="T96" fmla="*/ 112 w 163"/>
                <a:gd name="T97" fmla="*/ 10 h 212"/>
                <a:gd name="T98" fmla="*/ 119 w 163"/>
                <a:gd name="T99" fmla="*/ 10 h 212"/>
                <a:gd name="T100" fmla="*/ 126 w 163"/>
                <a:gd name="T101" fmla="*/ 11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Freeform 251"/>
            <p:cNvSpPr>
              <a:spLocks/>
            </p:cNvSpPr>
            <p:nvPr/>
          </p:nvSpPr>
          <p:spPr bwMode="auto">
            <a:xfrm rot="21334256">
              <a:off x="4656096" y="2881949"/>
              <a:ext cx="581842" cy="755552"/>
            </a:xfrm>
            <a:custGeom>
              <a:avLst/>
              <a:gdLst>
                <a:gd name="T0" fmla="*/ 2147483647 w 189"/>
                <a:gd name="T1" fmla="*/ 2147483647 h 208"/>
                <a:gd name="T2" fmla="*/ 2147483647 w 189"/>
                <a:gd name="T3" fmla="*/ 2147483647 h 208"/>
                <a:gd name="T4" fmla="*/ 2147483647 w 189"/>
                <a:gd name="T5" fmla="*/ 2147483647 h 208"/>
                <a:gd name="T6" fmla="*/ 2147483647 w 189"/>
                <a:gd name="T7" fmla="*/ 2147483647 h 208"/>
                <a:gd name="T8" fmla="*/ 2147483647 w 189"/>
                <a:gd name="T9" fmla="*/ 2147483647 h 208"/>
                <a:gd name="T10" fmla="*/ 2147483647 w 189"/>
                <a:gd name="T11" fmla="*/ 2147483647 h 208"/>
                <a:gd name="T12" fmla="*/ 2147483647 w 189"/>
                <a:gd name="T13" fmla="*/ 2147483647 h 208"/>
                <a:gd name="T14" fmla="*/ 2147483647 w 189"/>
                <a:gd name="T15" fmla="*/ 2147483647 h 208"/>
                <a:gd name="T16" fmla="*/ 2147483647 w 189"/>
                <a:gd name="T17" fmla="*/ 2147483647 h 208"/>
                <a:gd name="T18" fmla="*/ 2147483647 w 189"/>
                <a:gd name="T19" fmla="*/ 2147483647 h 208"/>
                <a:gd name="T20" fmla="*/ 2147483647 w 189"/>
                <a:gd name="T21" fmla="*/ 2147483647 h 208"/>
                <a:gd name="T22" fmla="*/ 2147483647 w 189"/>
                <a:gd name="T23" fmla="*/ 2147483647 h 208"/>
                <a:gd name="T24" fmla="*/ 2147483647 w 189"/>
                <a:gd name="T25" fmla="*/ 2147483647 h 208"/>
                <a:gd name="T26" fmla="*/ 2147483647 w 189"/>
                <a:gd name="T27" fmla="*/ 2147483647 h 208"/>
                <a:gd name="T28" fmla="*/ 2147483647 w 189"/>
                <a:gd name="T29" fmla="*/ 2147483647 h 208"/>
                <a:gd name="T30" fmla="*/ 2147483647 w 189"/>
                <a:gd name="T31" fmla="*/ 2147483647 h 208"/>
                <a:gd name="T32" fmla="*/ 2147483647 w 189"/>
                <a:gd name="T33" fmla="*/ 2147483647 h 208"/>
                <a:gd name="T34" fmla="*/ 2147483647 w 189"/>
                <a:gd name="T35" fmla="*/ 2147483647 h 208"/>
                <a:gd name="T36" fmla="*/ 2147483647 w 189"/>
                <a:gd name="T37" fmla="*/ 2147483647 h 208"/>
                <a:gd name="T38" fmla="*/ 2147483647 w 189"/>
                <a:gd name="T39" fmla="*/ 2147483647 h 208"/>
                <a:gd name="T40" fmla="*/ 2147483647 w 189"/>
                <a:gd name="T41" fmla="*/ 2147483647 h 208"/>
                <a:gd name="T42" fmla="*/ 2147483647 w 189"/>
                <a:gd name="T43" fmla="*/ 2147483647 h 208"/>
                <a:gd name="T44" fmla="*/ 2147483647 w 189"/>
                <a:gd name="T45" fmla="*/ 2147483647 h 208"/>
                <a:gd name="T46" fmla="*/ 2147483647 w 189"/>
                <a:gd name="T47" fmla="*/ 2147483647 h 208"/>
                <a:gd name="T48" fmla="*/ 2147483647 w 189"/>
                <a:gd name="T49" fmla="*/ 2147483647 h 208"/>
                <a:gd name="T50" fmla="*/ 2147483647 w 189"/>
                <a:gd name="T51" fmla="*/ 2147483647 h 208"/>
                <a:gd name="T52" fmla="*/ 2147483647 w 189"/>
                <a:gd name="T53" fmla="*/ 2147483647 h 208"/>
                <a:gd name="T54" fmla="*/ 2147483647 w 189"/>
                <a:gd name="T55" fmla="*/ 2147483647 h 208"/>
                <a:gd name="T56" fmla="*/ 0 w 189"/>
                <a:gd name="T57" fmla="*/ 2147483647 h 208"/>
                <a:gd name="T58" fmla="*/ 2147483647 w 189"/>
                <a:gd name="T59" fmla="*/ 2147483647 h 208"/>
                <a:gd name="T60" fmla="*/ 2147483647 w 189"/>
                <a:gd name="T61" fmla="*/ 2147483647 h 208"/>
                <a:gd name="T62" fmla="*/ 2147483647 w 189"/>
                <a:gd name="T63" fmla="*/ 2147483647 h 208"/>
                <a:gd name="T64" fmla="*/ 2147483647 w 189"/>
                <a:gd name="T65" fmla="*/ 2147483647 h 208"/>
                <a:gd name="T66" fmla="*/ 2147483647 w 189"/>
                <a:gd name="T67" fmla="*/ 2147483647 h 208"/>
                <a:gd name="T68" fmla="*/ 2147483647 w 189"/>
                <a:gd name="T69" fmla="*/ 2147483647 h 208"/>
                <a:gd name="T70" fmla="*/ 2147483647 w 189"/>
                <a:gd name="T71" fmla="*/ 2147483647 h 208"/>
                <a:gd name="T72" fmla="*/ 2147483647 w 189"/>
                <a:gd name="T73" fmla="*/ 2147483647 h 208"/>
                <a:gd name="T74" fmla="*/ 2147483647 w 189"/>
                <a:gd name="T75" fmla="*/ 2147483647 h 208"/>
                <a:gd name="T76" fmla="*/ 2147483647 w 189"/>
                <a:gd name="T77" fmla="*/ 2147483647 h 208"/>
                <a:gd name="T78" fmla="*/ 2147483647 w 189"/>
                <a:gd name="T79" fmla="*/ 2147483647 h 208"/>
                <a:gd name="T80" fmla="*/ 2147483647 w 189"/>
                <a:gd name="T81" fmla="*/ 2147483647 h 208"/>
                <a:gd name="T82" fmla="*/ 2147483647 w 189"/>
                <a:gd name="T83" fmla="*/ 2147483647 h 208"/>
                <a:gd name="T84" fmla="*/ 2147483647 w 189"/>
                <a:gd name="T85" fmla="*/ 2147483647 h 208"/>
                <a:gd name="T86" fmla="*/ 2147483647 w 189"/>
                <a:gd name="T87" fmla="*/ 2147483647 h 208"/>
                <a:gd name="T88" fmla="*/ 2147483647 w 189"/>
                <a:gd name="T89" fmla="*/ 2147483647 h 208"/>
                <a:gd name="T90" fmla="*/ 2147483647 w 189"/>
                <a:gd name="T91" fmla="*/ 2147483647 h 208"/>
                <a:gd name="T92" fmla="*/ 2147483647 w 189"/>
                <a:gd name="T93" fmla="*/ 2147483647 h 208"/>
                <a:gd name="T94" fmla="*/ 2147483647 w 189"/>
                <a:gd name="T95" fmla="*/ 2147483647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08"/>
                <a:gd name="T146" fmla="*/ 189 w 189"/>
                <a:gd name="T147" fmla="*/ 208 h 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08">
                  <a:moveTo>
                    <a:pt x="93" y="15"/>
                  </a:moveTo>
                  <a:lnTo>
                    <a:pt x="109" y="23"/>
                  </a:lnTo>
                  <a:lnTo>
                    <a:pt x="100" y="39"/>
                  </a:lnTo>
                  <a:lnTo>
                    <a:pt x="134" y="60"/>
                  </a:lnTo>
                  <a:lnTo>
                    <a:pt x="144" y="44"/>
                  </a:lnTo>
                  <a:lnTo>
                    <a:pt x="147" y="42"/>
                  </a:lnTo>
                  <a:lnTo>
                    <a:pt x="147" y="54"/>
                  </a:lnTo>
                  <a:lnTo>
                    <a:pt x="159" y="56"/>
                  </a:lnTo>
                  <a:lnTo>
                    <a:pt x="157" y="79"/>
                  </a:lnTo>
                  <a:lnTo>
                    <a:pt x="189" y="82"/>
                  </a:lnTo>
                  <a:lnTo>
                    <a:pt x="188" y="114"/>
                  </a:lnTo>
                  <a:lnTo>
                    <a:pt x="156" y="113"/>
                  </a:lnTo>
                  <a:lnTo>
                    <a:pt x="154" y="127"/>
                  </a:lnTo>
                  <a:lnTo>
                    <a:pt x="151" y="127"/>
                  </a:lnTo>
                  <a:lnTo>
                    <a:pt x="150" y="141"/>
                  </a:lnTo>
                  <a:lnTo>
                    <a:pt x="153" y="141"/>
                  </a:lnTo>
                  <a:lnTo>
                    <a:pt x="154" y="141"/>
                  </a:lnTo>
                  <a:lnTo>
                    <a:pt x="159" y="139"/>
                  </a:lnTo>
                  <a:lnTo>
                    <a:pt x="159" y="144"/>
                  </a:lnTo>
                  <a:lnTo>
                    <a:pt x="163" y="144"/>
                  </a:lnTo>
                  <a:lnTo>
                    <a:pt x="163" y="146"/>
                  </a:lnTo>
                  <a:lnTo>
                    <a:pt x="170" y="146"/>
                  </a:lnTo>
                  <a:lnTo>
                    <a:pt x="170" y="149"/>
                  </a:lnTo>
                  <a:lnTo>
                    <a:pt x="150" y="148"/>
                  </a:lnTo>
                  <a:lnTo>
                    <a:pt x="141" y="144"/>
                  </a:lnTo>
                  <a:lnTo>
                    <a:pt x="139" y="145"/>
                  </a:lnTo>
                  <a:lnTo>
                    <a:pt x="139" y="149"/>
                  </a:lnTo>
                  <a:lnTo>
                    <a:pt x="142" y="152"/>
                  </a:lnTo>
                  <a:lnTo>
                    <a:pt x="138" y="157"/>
                  </a:lnTo>
                  <a:lnTo>
                    <a:pt x="138" y="165"/>
                  </a:lnTo>
                  <a:lnTo>
                    <a:pt x="110" y="164"/>
                  </a:lnTo>
                  <a:lnTo>
                    <a:pt x="110" y="180"/>
                  </a:lnTo>
                  <a:lnTo>
                    <a:pt x="128" y="182"/>
                  </a:lnTo>
                  <a:lnTo>
                    <a:pt x="128" y="193"/>
                  </a:lnTo>
                  <a:lnTo>
                    <a:pt x="137" y="193"/>
                  </a:lnTo>
                  <a:lnTo>
                    <a:pt x="138" y="196"/>
                  </a:lnTo>
                  <a:lnTo>
                    <a:pt x="134" y="198"/>
                  </a:lnTo>
                  <a:lnTo>
                    <a:pt x="129" y="196"/>
                  </a:lnTo>
                  <a:lnTo>
                    <a:pt x="128" y="201"/>
                  </a:lnTo>
                  <a:lnTo>
                    <a:pt x="126" y="205"/>
                  </a:lnTo>
                  <a:lnTo>
                    <a:pt x="103" y="204"/>
                  </a:lnTo>
                  <a:lnTo>
                    <a:pt x="101" y="208"/>
                  </a:lnTo>
                  <a:lnTo>
                    <a:pt x="94" y="208"/>
                  </a:lnTo>
                  <a:lnTo>
                    <a:pt x="94" y="204"/>
                  </a:lnTo>
                  <a:lnTo>
                    <a:pt x="68" y="201"/>
                  </a:lnTo>
                  <a:lnTo>
                    <a:pt x="68" y="198"/>
                  </a:lnTo>
                  <a:lnTo>
                    <a:pt x="37" y="195"/>
                  </a:lnTo>
                  <a:lnTo>
                    <a:pt x="37" y="183"/>
                  </a:lnTo>
                  <a:lnTo>
                    <a:pt x="37" y="179"/>
                  </a:lnTo>
                  <a:lnTo>
                    <a:pt x="40" y="179"/>
                  </a:lnTo>
                  <a:lnTo>
                    <a:pt x="40" y="163"/>
                  </a:lnTo>
                  <a:lnTo>
                    <a:pt x="22" y="161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19" y="119"/>
                  </a:lnTo>
                  <a:lnTo>
                    <a:pt x="16" y="117"/>
                  </a:lnTo>
                  <a:lnTo>
                    <a:pt x="16" y="114"/>
                  </a:lnTo>
                  <a:lnTo>
                    <a:pt x="0" y="113"/>
                  </a:lnTo>
                  <a:lnTo>
                    <a:pt x="2" y="70"/>
                  </a:lnTo>
                  <a:lnTo>
                    <a:pt x="6" y="69"/>
                  </a:lnTo>
                  <a:lnTo>
                    <a:pt x="5" y="67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9" y="51"/>
                  </a:lnTo>
                  <a:lnTo>
                    <a:pt x="9" y="47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1" y="12"/>
                  </a:lnTo>
                  <a:lnTo>
                    <a:pt x="31" y="3"/>
                  </a:lnTo>
                  <a:lnTo>
                    <a:pt x="32" y="0"/>
                  </a:lnTo>
                  <a:lnTo>
                    <a:pt x="59" y="1"/>
                  </a:lnTo>
                  <a:lnTo>
                    <a:pt x="54" y="10"/>
                  </a:lnTo>
                  <a:lnTo>
                    <a:pt x="72" y="12"/>
                  </a:lnTo>
                  <a:lnTo>
                    <a:pt x="75" y="13"/>
                  </a:lnTo>
                  <a:lnTo>
                    <a:pt x="76" y="10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92" name="Rectangle 760"/>
            <p:cNvSpPr>
              <a:spLocks noChangeArrowheads="1"/>
            </p:cNvSpPr>
            <p:nvPr/>
          </p:nvSpPr>
          <p:spPr bwMode="auto">
            <a:xfrm rot="21334256">
              <a:off x="3488618" y="4390003"/>
              <a:ext cx="30777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3" name="Полилиния 4"/>
            <p:cNvSpPr>
              <a:spLocks/>
            </p:cNvSpPr>
            <p:nvPr/>
          </p:nvSpPr>
          <p:spPr bwMode="auto">
            <a:xfrm rot="21334256">
              <a:off x="3612161" y="4115484"/>
              <a:ext cx="624483" cy="932280"/>
            </a:xfrm>
            <a:custGeom>
              <a:avLst/>
              <a:gdLst>
                <a:gd name="T0" fmla="*/ 377645 w 720031"/>
                <a:gd name="T1" fmla="*/ 238270 h 912280"/>
                <a:gd name="T2" fmla="*/ 393476 w 720031"/>
                <a:gd name="T3" fmla="*/ 106466 h 912280"/>
                <a:gd name="T4" fmla="*/ 438352 w 720031"/>
                <a:gd name="T5" fmla="*/ 63371 h 912280"/>
                <a:gd name="T6" fmla="*/ 382917 w 720031"/>
                <a:gd name="T7" fmla="*/ 50689 h 912280"/>
                <a:gd name="T8" fmla="*/ 316924 w 720031"/>
                <a:gd name="T9" fmla="*/ 15218 h 912280"/>
                <a:gd name="T10" fmla="*/ 293166 w 720031"/>
                <a:gd name="T11" fmla="*/ 55762 h 912280"/>
                <a:gd name="T12" fmla="*/ 235089 w 720031"/>
                <a:gd name="T13" fmla="*/ 93788 h 912280"/>
                <a:gd name="T14" fmla="*/ 195490 w 720031"/>
                <a:gd name="T15" fmla="*/ 70971 h 912280"/>
                <a:gd name="T16" fmla="*/ 132136 w 720031"/>
                <a:gd name="T17" fmla="*/ 98855 h 912280"/>
                <a:gd name="T18" fmla="*/ 87259 w 720031"/>
                <a:gd name="T19" fmla="*/ 172365 h 912280"/>
                <a:gd name="T20" fmla="*/ 145335 w 720031"/>
                <a:gd name="T21" fmla="*/ 207851 h 912280"/>
                <a:gd name="T22" fmla="*/ 174373 w 720031"/>
                <a:gd name="T23" fmla="*/ 230664 h 912280"/>
                <a:gd name="T24" fmla="*/ 147976 w 720031"/>
                <a:gd name="T25" fmla="*/ 276294 h 912280"/>
                <a:gd name="T26" fmla="*/ 100460 w 720031"/>
                <a:gd name="T27" fmla="*/ 357404 h 912280"/>
                <a:gd name="T28" fmla="*/ 87259 w 720031"/>
                <a:gd name="T29" fmla="*/ 400494 h 912280"/>
                <a:gd name="T30" fmla="*/ 118939 w 720031"/>
                <a:gd name="T31" fmla="*/ 441051 h 912280"/>
                <a:gd name="T32" fmla="*/ 55581 w 720031"/>
                <a:gd name="T33" fmla="*/ 463863 h 912280"/>
                <a:gd name="T34" fmla="*/ 42382 w 720031"/>
                <a:gd name="T35" fmla="*/ 527233 h 912280"/>
                <a:gd name="T36" fmla="*/ 23905 w 720031"/>
                <a:gd name="T37" fmla="*/ 608344 h 912280"/>
                <a:gd name="T38" fmla="*/ 15979 w 720031"/>
                <a:gd name="T39" fmla="*/ 648903 h 912280"/>
                <a:gd name="T40" fmla="*/ 50301 w 720031"/>
                <a:gd name="T41" fmla="*/ 656507 h 912280"/>
                <a:gd name="T42" fmla="*/ 15979 w 720031"/>
                <a:gd name="T43" fmla="*/ 691992 h 912280"/>
                <a:gd name="T44" fmla="*/ 68780 w 720031"/>
                <a:gd name="T45" fmla="*/ 722412 h 912280"/>
                <a:gd name="T46" fmla="*/ 134778 w 720031"/>
                <a:gd name="T47" fmla="*/ 768044 h 912280"/>
                <a:gd name="T48" fmla="*/ 132136 w 720031"/>
                <a:gd name="T49" fmla="*/ 765504 h 912280"/>
                <a:gd name="T50" fmla="*/ 161173 w 720031"/>
                <a:gd name="T51" fmla="*/ 811128 h 912280"/>
                <a:gd name="T52" fmla="*/ 184937 w 720031"/>
                <a:gd name="T53" fmla="*/ 864357 h 912280"/>
                <a:gd name="T54" fmla="*/ 237729 w 720031"/>
                <a:gd name="T55" fmla="*/ 922657 h 912280"/>
                <a:gd name="T56" fmla="*/ 311644 w 720031"/>
                <a:gd name="T57" fmla="*/ 965749 h 912280"/>
                <a:gd name="T58" fmla="*/ 372358 w 720031"/>
                <a:gd name="T59" fmla="*/ 953074 h 912280"/>
                <a:gd name="T60" fmla="*/ 454193 w 720031"/>
                <a:gd name="T61" fmla="*/ 950539 h 912280"/>
                <a:gd name="T62" fmla="*/ 501711 w 720031"/>
                <a:gd name="T63" fmla="*/ 965749 h 912280"/>
                <a:gd name="T64" fmla="*/ 543946 w 720031"/>
                <a:gd name="T65" fmla="*/ 970818 h 912280"/>
                <a:gd name="T66" fmla="*/ 599384 w 720031"/>
                <a:gd name="T67" fmla="*/ 909983 h 912280"/>
                <a:gd name="T68" fmla="*/ 633702 w 720031"/>
                <a:gd name="T69" fmla="*/ 844080 h 912280"/>
                <a:gd name="T70" fmla="*/ 654821 w 720031"/>
                <a:gd name="T71" fmla="*/ 803523 h 912280"/>
                <a:gd name="T72" fmla="*/ 694417 w 720031"/>
                <a:gd name="T73" fmla="*/ 760434 h 912280"/>
                <a:gd name="T74" fmla="*/ 728733 w 720031"/>
                <a:gd name="T75" fmla="*/ 732550 h 912280"/>
                <a:gd name="T76" fmla="*/ 773609 w 720031"/>
                <a:gd name="T77" fmla="*/ 747763 h 912280"/>
                <a:gd name="T78" fmla="*/ 770972 w 720031"/>
                <a:gd name="T79" fmla="*/ 719876 h 912280"/>
                <a:gd name="T80" fmla="*/ 726093 w 720031"/>
                <a:gd name="T81" fmla="*/ 697063 h 912280"/>
                <a:gd name="T82" fmla="*/ 739294 w 720031"/>
                <a:gd name="T83" fmla="*/ 626089 h 912280"/>
                <a:gd name="T84" fmla="*/ 715537 w 720031"/>
                <a:gd name="T85" fmla="*/ 557649 h 912280"/>
                <a:gd name="T86" fmla="*/ 728733 w 720031"/>
                <a:gd name="T87" fmla="*/ 466399 h 912280"/>
                <a:gd name="T88" fmla="*/ 686499 w 720031"/>
                <a:gd name="T89" fmla="*/ 392891 h 912280"/>
                <a:gd name="T90" fmla="*/ 594110 w 720031"/>
                <a:gd name="T91" fmla="*/ 344729 h 912280"/>
                <a:gd name="T92" fmla="*/ 572984 w 720031"/>
                <a:gd name="T93" fmla="*/ 296568 h 912280"/>
                <a:gd name="T94" fmla="*/ 514910 w 720031"/>
                <a:gd name="T95" fmla="*/ 256014 h 912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20031" h="912280">
                  <a:moveTo>
                    <a:pt x="438282" y="219075"/>
                  </a:moveTo>
                  <a:cubicBezTo>
                    <a:pt x="431138" y="219472"/>
                    <a:pt x="415962" y="219803"/>
                    <a:pt x="404944" y="221456"/>
                  </a:cubicBezTo>
                  <a:cubicBezTo>
                    <a:pt x="399980" y="222201"/>
                    <a:pt x="390657" y="226219"/>
                    <a:pt x="390657" y="226219"/>
                  </a:cubicBezTo>
                  <a:cubicBezTo>
                    <a:pt x="373988" y="225425"/>
                    <a:pt x="354960" y="232424"/>
                    <a:pt x="340651" y="223838"/>
                  </a:cubicBezTo>
                  <a:cubicBezTo>
                    <a:pt x="334351" y="220058"/>
                    <a:pt x="345491" y="190264"/>
                    <a:pt x="347794" y="183356"/>
                  </a:cubicBezTo>
                  <a:lnTo>
                    <a:pt x="350176" y="176213"/>
                  </a:lnTo>
                  <a:cubicBezTo>
                    <a:pt x="350970" y="155575"/>
                    <a:pt x="351269" y="134913"/>
                    <a:pt x="352557" y="114300"/>
                  </a:cubicBezTo>
                  <a:cubicBezTo>
                    <a:pt x="352858" y="109481"/>
                    <a:pt x="353767" y="104697"/>
                    <a:pt x="354938" y="100013"/>
                  </a:cubicBezTo>
                  <a:cubicBezTo>
                    <a:pt x="356156" y="95143"/>
                    <a:pt x="359701" y="85725"/>
                    <a:pt x="359701" y="85725"/>
                  </a:cubicBezTo>
                  <a:cubicBezTo>
                    <a:pt x="360495" y="80963"/>
                    <a:pt x="359923" y="75756"/>
                    <a:pt x="362082" y="71438"/>
                  </a:cubicBezTo>
                  <a:cubicBezTo>
                    <a:pt x="365684" y="64233"/>
                    <a:pt x="386210" y="64552"/>
                    <a:pt x="388276" y="64294"/>
                  </a:cubicBezTo>
                  <a:cubicBezTo>
                    <a:pt x="390657" y="62706"/>
                    <a:pt x="394858" y="62337"/>
                    <a:pt x="395419" y="59531"/>
                  </a:cubicBezTo>
                  <a:cubicBezTo>
                    <a:pt x="395980" y="56725"/>
                    <a:pt x="393084" y="53905"/>
                    <a:pt x="390657" y="52388"/>
                  </a:cubicBezTo>
                  <a:cubicBezTo>
                    <a:pt x="386790" y="49971"/>
                    <a:pt x="372422" y="46638"/>
                    <a:pt x="366844" y="45244"/>
                  </a:cubicBezTo>
                  <a:cubicBezTo>
                    <a:pt x="364463" y="42863"/>
                    <a:pt x="362939" y="39025"/>
                    <a:pt x="359701" y="38100"/>
                  </a:cubicBezTo>
                  <a:cubicBezTo>
                    <a:pt x="350317" y="35418"/>
                    <a:pt x="349440" y="42792"/>
                    <a:pt x="345413" y="47625"/>
                  </a:cubicBezTo>
                  <a:cubicBezTo>
                    <a:pt x="339683" y="54501"/>
                    <a:pt x="338150" y="54848"/>
                    <a:pt x="331126" y="59531"/>
                  </a:cubicBezTo>
                  <a:cubicBezTo>
                    <a:pt x="322659" y="58322"/>
                    <a:pt x="313501" y="59459"/>
                    <a:pt x="307313" y="52388"/>
                  </a:cubicBezTo>
                  <a:cubicBezTo>
                    <a:pt x="303544" y="48080"/>
                    <a:pt x="297788" y="38100"/>
                    <a:pt x="297788" y="38100"/>
                  </a:cubicBezTo>
                  <a:cubicBezTo>
                    <a:pt x="290992" y="17711"/>
                    <a:pt x="296654" y="29676"/>
                    <a:pt x="285882" y="14288"/>
                  </a:cubicBezTo>
                  <a:cubicBezTo>
                    <a:pt x="282600" y="9599"/>
                    <a:pt x="276357" y="0"/>
                    <a:pt x="276357" y="0"/>
                  </a:cubicBezTo>
                  <a:cubicBezTo>
                    <a:pt x="273976" y="794"/>
                    <a:pt x="269662" y="-89"/>
                    <a:pt x="269213" y="2381"/>
                  </a:cubicBezTo>
                  <a:cubicBezTo>
                    <a:pt x="267046" y="14301"/>
                    <a:pt x="270581" y="23155"/>
                    <a:pt x="273976" y="33338"/>
                  </a:cubicBezTo>
                  <a:cubicBezTo>
                    <a:pt x="257836" y="38717"/>
                    <a:pt x="275396" y="30498"/>
                    <a:pt x="264451" y="52388"/>
                  </a:cubicBezTo>
                  <a:cubicBezTo>
                    <a:pt x="263328" y="54633"/>
                    <a:pt x="259798" y="54458"/>
                    <a:pt x="257307" y="54769"/>
                  </a:cubicBezTo>
                  <a:cubicBezTo>
                    <a:pt x="247038" y="56053"/>
                    <a:pt x="236670" y="56356"/>
                    <a:pt x="226351" y="57150"/>
                  </a:cubicBezTo>
                  <a:cubicBezTo>
                    <a:pt x="223970" y="66675"/>
                    <a:pt x="223322" y="76811"/>
                    <a:pt x="219207" y="85725"/>
                  </a:cubicBezTo>
                  <a:cubicBezTo>
                    <a:pt x="218155" y="88004"/>
                    <a:pt x="214257" y="89325"/>
                    <a:pt x="212063" y="88106"/>
                  </a:cubicBezTo>
                  <a:cubicBezTo>
                    <a:pt x="206176" y="84835"/>
                    <a:pt x="202538" y="78581"/>
                    <a:pt x="197776" y="73819"/>
                  </a:cubicBezTo>
                  <a:cubicBezTo>
                    <a:pt x="195395" y="71438"/>
                    <a:pt x="193827" y="67740"/>
                    <a:pt x="190632" y="66675"/>
                  </a:cubicBezTo>
                  <a:lnTo>
                    <a:pt x="183488" y="64294"/>
                  </a:lnTo>
                  <a:cubicBezTo>
                    <a:pt x="181107" y="65088"/>
                    <a:pt x="178854" y="66675"/>
                    <a:pt x="176344" y="66675"/>
                  </a:cubicBezTo>
                  <a:cubicBezTo>
                    <a:pt x="169085" y="66675"/>
                    <a:pt x="163869" y="63792"/>
                    <a:pt x="157294" y="61913"/>
                  </a:cubicBezTo>
                  <a:cubicBezTo>
                    <a:pt x="154147" y="61014"/>
                    <a:pt x="150944" y="60325"/>
                    <a:pt x="147769" y="59531"/>
                  </a:cubicBezTo>
                  <a:cubicBezTo>
                    <a:pt x="139038" y="60325"/>
                    <a:pt x="130148" y="60076"/>
                    <a:pt x="121576" y="61913"/>
                  </a:cubicBezTo>
                  <a:cubicBezTo>
                    <a:pt x="106051" y="65240"/>
                    <a:pt x="116759" y="83129"/>
                    <a:pt x="119194" y="92869"/>
                  </a:cubicBezTo>
                  <a:cubicBezTo>
                    <a:pt x="120176" y="96795"/>
                    <a:pt x="120782" y="100806"/>
                    <a:pt x="121576" y="104775"/>
                  </a:cubicBezTo>
                  <a:cubicBezTo>
                    <a:pt x="120782" y="111125"/>
                    <a:pt x="123446" y="119042"/>
                    <a:pt x="119194" y="123825"/>
                  </a:cubicBezTo>
                  <a:cubicBezTo>
                    <a:pt x="115465" y="128020"/>
                    <a:pt x="105167" y="121254"/>
                    <a:pt x="102526" y="126206"/>
                  </a:cubicBezTo>
                  <a:cubicBezTo>
                    <a:pt x="79744" y="168923"/>
                    <a:pt x="124048" y="156888"/>
                    <a:pt x="78713" y="161925"/>
                  </a:cubicBezTo>
                  <a:cubicBezTo>
                    <a:pt x="79507" y="164306"/>
                    <a:pt x="79875" y="166875"/>
                    <a:pt x="81094" y="169069"/>
                  </a:cubicBezTo>
                  <a:cubicBezTo>
                    <a:pt x="86696" y="179152"/>
                    <a:pt x="94223" y="189921"/>
                    <a:pt x="104907" y="195263"/>
                  </a:cubicBezTo>
                  <a:cubicBezTo>
                    <a:pt x="107152" y="196386"/>
                    <a:pt x="109670" y="196850"/>
                    <a:pt x="112051" y="197644"/>
                  </a:cubicBezTo>
                  <a:cubicBezTo>
                    <a:pt x="118401" y="196850"/>
                    <a:pt x="124805" y="196408"/>
                    <a:pt x="131101" y="195263"/>
                  </a:cubicBezTo>
                  <a:cubicBezTo>
                    <a:pt x="133570" y="194814"/>
                    <a:pt x="135734" y="192881"/>
                    <a:pt x="138244" y="192881"/>
                  </a:cubicBezTo>
                  <a:cubicBezTo>
                    <a:pt x="141517" y="192881"/>
                    <a:pt x="144594" y="194469"/>
                    <a:pt x="147769" y="195263"/>
                  </a:cubicBezTo>
                  <a:cubicBezTo>
                    <a:pt x="153759" y="213227"/>
                    <a:pt x="145677" y="191075"/>
                    <a:pt x="154913" y="209550"/>
                  </a:cubicBezTo>
                  <a:cubicBezTo>
                    <a:pt x="156035" y="211795"/>
                    <a:pt x="156500" y="214313"/>
                    <a:pt x="157294" y="216694"/>
                  </a:cubicBezTo>
                  <a:cubicBezTo>
                    <a:pt x="156500" y="220663"/>
                    <a:pt x="155978" y="224695"/>
                    <a:pt x="154913" y="228600"/>
                  </a:cubicBezTo>
                  <a:cubicBezTo>
                    <a:pt x="153592" y="233443"/>
                    <a:pt x="151369" y="238018"/>
                    <a:pt x="150151" y="242888"/>
                  </a:cubicBezTo>
                  <a:cubicBezTo>
                    <a:pt x="149357" y="246063"/>
                    <a:pt x="149584" y="249690"/>
                    <a:pt x="147769" y="252413"/>
                  </a:cubicBezTo>
                  <a:cubicBezTo>
                    <a:pt x="145131" y="256370"/>
                    <a:pt x="137557" y="258198"/>
                    <a:pt x="133482" y="259556"/>
                  </a:cubicBezTo>
                  <a:cubicBezTo>
                    <a:pt x="138051" y="286977"/>
                    <a:pt x="138562" y="283901"/>
                    <a:pt x="133482" y="326231"/>
                  </a:cubicBezTo>
                  <a:cubicBezTo>
                    <a:pt x="133141" y="329073"/>
                    <a:pt x="130954" y="331587"/>
                    <a:pt x="128719" y="333375"/>
                  </a:cubicBezTo>
                  <a:cubicBezTo>
                    <a:pt x="126759" y="334943"/>
                    <a:pt x="123957" y="334962"/>
                    <a:pt x="121576" y="335756"/>
                  </a:cubicBezTo>
                  <a:cubicBezTo>
                    <a:pt x="115456" y="334991"/>
                    <a:pt x="98083" y="330780"/>
                    <a:pt x="90619" y="335756"/>
                  </a:cubicBezTo>
                  <a:cubicBezTo>
                    <a:pt x="88530" y="337148"/>
                    <a:pt x="88847" y="340465"/>
                    <a:pt x="88238" y="342900"/>
                  </a:cubicBezTo>
                  <a:cubicBezTo>
                    <a:pt x="87256" y="346826"/>
                    <a:pt x="86922" y="350901"/>
                    <a:pt x="85857" y="354806"/>
                  </a:cubicBezTo>
                  <a:cubicBezTo>
                    <a:pt x="84536" y="359649"/>
                    <a:pt x="82682" y="364331"/>
                    <a:pt x="81094" y="369094"/>
                  </a:cubicBezTo>
                  <a:cubicBezTo>
                    <a:pt x="80300" y="371475"/>
                    <a:pt x="80488" y="374463"/>
                    <a:pt x="78713" y="376238"/>
                  </a:cubicBezTo>
                  <a:lnTo>
                    <a:pt x="69188" y="385763"/>
                  </a:lnTo>
                  <a:cubicBezTo>
                    <a:pt x="89991" y="422167"/>
                    <a:pt x="62454" y="385554"/>
                    <a:pt x="116813" y="400050"/>
                  </a:cubicBezTo>
                  <a:cubicBezTo>
                    <a:pt x="120724" y="401093"/>
                    <a:pt x="116677" y="408588"/>
                    <a:pt x="114432" y="411956"/>
                  </a:cubicBezTo>
                  <a:cubicBezTo>
                    <a:pt x="113040" y="414045"/>
                    <a:pt x="109723" y="413729"/>
                    <a:pt x="107288" y="414338"/>
                  </a:cubicBezTo>
                  <a:cubicBezTo>
                    <a:pt x="93233" y="417852"/>
                    <a:pt x="85445" y="417622"/>
                    <a:pt x="69188" y="419100"/>
                  </a:cubicBezTo>
                  <a:cubicBezTo>
                    <a:pt x="66807" y="420688"/>
                    <a:pt x="64529" y="422443"/>
                    <a:pt x="62044" y="423863"/>
                  </a:cubicBezTo>
                  <a:cubicBezTo>
                    <a:pt x="58962" y="425624"/>
                    <a:pt x="55029" y="426115"/>
                    <a:pt x="52519" y="428625"/>
                  </a:cubicBezTo>
                  <a:cubicBezTo>
                    <a:pt x="50744" y="430400"/>
                    <a:pt x="50932" y="433388"/>
                    <a:pt x="50138" y="435769"/>
                  </a:cubicBezTo>
                  <a:cubicBezTo>
                    <a:pt x="49344" y="442913"/>
                    <a:pt x="48850" y="450096"/>
                    <a:pt x="47757" y="457200"/>
                  </a:cubicBezTo>
                  <a:cubicBezTo>
                    <a:pt x="46902" y="462758"/>
                    <a:pt x="44774" y="468531"/>
                    <a:pt x="42994" y="473869"/>
                  </a:cubicBezTo>
                  <a:cubicBezTo>
                    <a:pt x="42200" y="478631"/>
                    <a:pt x="41660" y="483443"/>
                    <a:pt x="40613" y="488156"/>
                  </a:cubicBezTo>
                  <a:cubicBezTo>
                    <a:pt x="40069" y="490606"/>
                    <a:pt x="38470" y="492801"/>
                    <a:pt x="38232" y="495300"/>
                  </a:cubicBezTo>
                  <a:cubicBezTo>
                    <a:pt x="36875" y="509545"/>
                    <a:pt x="38411" y="524084"/>
                    <a:pt x="35851" y="538163"/>
                  </a:cubicBezTo>
                  <a:cubicBezTo>
                    <a:pt x="35141" y="542068"/>
                    <a:pt x="31014" y="544459"/>
                    <a:pt x="28707" y="547688"/>
                  </a:cubicBezTo>
                  <a:cubicBezTo>
                    <a:pt x="27043" y="550017"/>
                    <a:pt x="25532" y="552450"/>
                    <a:pt x="23944" y="554831"/>
                  </a:cubicBezTo>
                  <a:cubicBezTo>
                    <a:pt x="23150" y="560387"/>
                    <a:pt x="26130" y="568237"/>
                    <a:pt x="21563" y="571500"/>
                  </a:cubicBezTo>
                  <a:cubicBezTo>
                    <a:pt x="17478" y="574418"/>
                    <a:pt x="7276" y="566738"/>
                    <a:pt x="7276" y="566738"/>
                  </a:cubicBezTo>
                  <a:cubicBezTo>
                    <a:pt x="4895" y="567532"/>
                    <a:pt x="359" y="566619"/>
                    <a:pt x="132" y="569119"/>
                  </a:cubicBezTo>
                  <a:cubicBezTo>
                    <a:pt x="-885" y="580305"/>
                    <a:pt x="4114" y="592755"/>
                    <a:pt x="9657" y="602456"/>
                  </a:cubicBezTo>
                  <a:cubicBezTo>
                    <a:pt x="11077" y="604941"/>
                    <a:pt x="12832" y="607219"/>
                    <a:pt x="14419" y="609600"/>
                  </a:cubicBezTo>
                  <a:cubicBezTo>
                    <a:pt x="19182" y="608806"/>
                    <a:pt x="24126" y="608746"/>
                    <a:pt x="28707" y="607219"/>
                  </a:cubicBezTo>
                  <a:cubicBezTo>
                    <a:pt x="31422" y="606314"/>
                    <a:pt x="32989" y="602456"/>
                    <a:pt x="35851" y="602456"/>
                  </a:cubicBezTo>
                  <a:cubicBezTo>
                    <a:pt x="38713" y="602456"/>
                    <a:pt x="40613" y="605631"/>
                    <a:pt x="42994" y="607219"/>
                  </a:cubicBezTo>
                  <a:cubicBezTo>
                    <a:pt x="43788" y="610394"/>
                    <a:pt x="46316" y="613609"/>
                    <a:pt x="45376" y="616744"/>
                  </a:cubicBezTo>
                  <a:cubicBezTo>
                    <a:pt x="41726" y="628911"/>
                    <a:pt x="38094" y="631066"/>
                    <a:pt x="28707" y="633413"/>
                  </a:cubicBezTo>
                  <a:cubicBezTo>
                    <a:pt x="24781" y="634395"/>
                    <a:pt x="20770" y="635000"/>
                    <a:pt x="16801" y="635794"/>
                  </a:cubicBezTo>
                  <a:cubicBezTo>
                    <a:pt x="15213" y="638175"/>
                    <a:pt x="12509" y="640115"/>
                    <a:pt x="12038" y="642938"/>
                  </a:cubicBezTo>
                  <a:cubicBezTo>
                    <a:pt x="11625" y="645414"/>
                    <a:pt x="13729" y="647668"/>
                    <a:pt x="14419" y="650081"/>
                  </a:cubicBezTo>
                  <a:cubicBezTo>
                    <a:pt x="17100" y="659463"/>
                    <a:pt x="15020" y="660800"/>
                    <a:pt x="23944" y="666750"/>
                  </a:cubicBezTo>
                  <a:cubicBezTo>
                    <a:pt x="28476" y="669772"/>
                    <a:pt x="46350" y="671312"/>
                    <a:pt x="47757" y="671513"/>
                  </a:cubicBezTo>
                  <a:cubicBezTo>
                    <a:pt x="50138" y="672307"/>
                    <a:pt x="52656" y="672772"/>
                    <a:pt x="54901" y="673894"/>
                  </a:cubicBezTo>
                  <a:cubicBezTo>
                    <a:pt x="57461" y="675174"/>
                    <a:pt x="59283" y="677903"/>
                    <a:pt x="62044" y="678656"/>
                  </a:cubicBezTo>
                  <a:cubicBezTo>
                    <a:pt x="68218" y="680340"/>
                    <a:pt x="74744" y="680244"/>
                    <a:pt x="81094" y="681038"/>
                  </a:cubicBezTo>
                  <a:cubicBezTo>
                    <a:pt x="83117" y="683061"/>
                    <a:pt x="95850" y="697660"/>
                    <a:pt x="102526" y="700088"/>
                  </a:cubicBezTo>
                  <a:cubicBezTo>
                    <a:pt x="108677" y="702325"/>
                    <a:pt x="121576" y="704850"/>
                    <a:pt x="121576" y="704850"/>
                  </a:cubicBezTo>
                  <a:cubicBezTo>
                    <a:pt x="127285" y="721979"/>
                    <a:pt x="121576" y="700588"/>
                    <a:pt x="121576" y="721519"/>
                  </a:cubicBezTo>
                  <a:cubicBezTo>
                    <a:pt x="121576" y="727918"/>
                    <a:pt x="123163" y="734219"/>
                    <a:pt x="123957" y="740569"/>
                  </a:cubicBezTo>
                  <a:cubicBezTo>
                    <a:pt x="127926" y="739775"/>
                    <a:pt x="133001" y="741050"/>
                    <a:pt x="135863" y="738188"/>
                  </a:cubicBezTo>
                  <a:cubicBezTo>
                    <a:pt x="137638" y="736413"/>
                    <a:pt x="134874" y="733133"/>
                    <a:pt x="133482" y="731044"/>
                  </a:cubicBezTo>
                  <a:cubicBezTo>
                    <a:pt x="129815" y="725543"/>
                    <a:pt x="124466" y="722652"/>
                    <a:pt x="119194" y="719138"/>
                  </a:cubicBezTo>
                  <a:cubicBezTo>
                    <a:pt x="119988" y="723900"/>
                    <a:pt x="120529" y="728712"/>
                    <a:pt x="121576" y="733425"/>
                  </a:cubicBezTo>
                  <a:cubicBezTo>
                    <a:pt x="122121" y="735875"/>
                    <a:pt x="122350" y="738641"/>
                    <a:pt x="123957" y="740569"/>
                  </a:cubicBezTo>
                  <a:cubicBezTo>
                    <a:pt x="126498" y="743618"/>
                    <a:pt x="130469" y="745130"/>
                    <a:pt x="133482" y="747713"/>
                  </a:cubicBezTo>
                  <a:cubicBezTo>
                    <a:pt x="140615" y="753826"/>
                    <a:pt x="140488" y="754649"/>
                    <a:pt x="145388" y="762000"/>
                  </a:cubicBezTo>
                  <a:cubicBezTo>
                    <a:pt x="144594" y="764381"/>
                    <a:pt x="144130" y="766899"/>
                    <a:pt x="143007" y="769144"/>
                  </a:cubicBezTo>
                  <a:cubicBezTo>
                    <a:pt x="133773" y="787611"/>
                    <a:pt x="141848" y="765475"/>
                    <a:pt x="135863" y="783431"/>
                  </a:cubicBezTo>
                  <a:cubicBezTo>
                    <a:pt x="136657" y="792162"/>
                    <a:pt x="131802" y="803678"/>
                    <a:pt x="138244" y="809625"/>
                  </a:cubicBezTo>
                  <a:cubicBezTo>
                    <a:pt x="145267" y="816108"/>
                    <a:pt x="157447" y="810131"/>
                    <a:pt x="166819" y="812006"/>
                  </a:cubicBezTo>
                  <a:cubicBezTo>
                    <a:pt x="169625" y="812567"/>
                    <a:pt x="171764" y="814937"/>
                    <a:pt x="173963" y="816769"/>
                  </a:cubicBezTo>
                  <a:cubicBezTo>
                    <a:pt x="183756" y="824930"/>
                    <a:pt x="190840" y="837321"/>
                    <a:pt x="197776" y="847725"/>
                  </a:cubicBezTo>
                  <a:lnTo>
                    <a:pt x="207301" y="862013"/>
                  </a:lnTo>
                  <a:cubicBezTo>
                    <a:pt x="209682" y="863600"/>
                    <a:pt x="211829" y="865613"/>
                    <a:pt x="214444" y="866775"/>
                  </a:cubicBezTo>
                  <a:cubicBezTo>
                    <a:pt x="231960" y="874560"/>
                    <a:pt x="224340" y="867950"/>
                    <a:pt x="238257" y="876300"/>
                  </a:cubicBezTo>
                  <a:cubicBezTo>
                    <a:pt x="247107" y="881610"/>
                    <a:pt x="253344" y="885357"/>
                    <a:pt x="259688" y="892969"/>
                  </a:cubicBezTo>
                  <a:cubicBezTo>
                    <a:pt x="261520" y="895168"/>
                    <a:pt x="262427" y="898089"/>
                    <a:pt x="264451" y="900113"/>
                  </a:cubicBezTo>
                  <a:cubicBezTo>
                    <a:pt x="270251" y="905913"/>
                    <a:pt x="273468" y="905070"/>
                    <a:pt x="281119" y="907256"/>
                  </a:cubicBezTo>
                  <a:cubicBezTo>
                    <a:pt x="283533" y="907946"/>
                    <a:pt x="285882" y="908844"/>
                    <a:pt x="288263" y="909638"/>
                  </a:cubicBezTo>
                  <a:cubicBezTo>
                    <a:pt x="300169" y="908844"/>
                    <a:pt x="312366" y="909989"/>
                    <a:pt x="323982" y="907256"/>
                  </a:cubicBezTo>
                  <a:cubicBezTo>
                    <a:pt x="326768" y="906601"/>
                    <a:pt x="326721" y="902136"/>
                    <a:pt x="328744" y="900113"/>
                  </a:cubicBezTo>
                  <a:cubicBezTo>
                    <a:pt x="330768" y="898089"/>
                    <a:pt x="333507" y="896938"/>
                    <a:pt x="335888" y="895350"/>
                  </a:cubicBezTo>
                  <a:cubicBezTo>
                    <a:pt x="349382" y="896144"/>
                    <a:pt x="362919" y="896386"/>
                    <a:pt x="376369" y="897731"/>
                  </a:cubicBezTo>
                  <a:cubicBezTo>
                    <a:pt x="378867" y="897981"/>
                    <a:pt x="381003" y="900113"/>
                    <a:pt x="383513" y="900113"/>
                  </a:cubicBezTo>
                  <a:cubicBezTo>
                    <a:pt x="389912" y="900113"/>
                    <a:pt x="396213" y="898525"/>
                    <a:pt x="402563" y="897731"/>
                  </a:cubicBezTo>
                  <a:cubicBezTo>
                    <a:pt x="404944" y="896144"/>
                    <a:pt x="406855" y="893207"/>
                    <a:pt x="409707" y="892969"/>
                  </a:cubicBezTo>
                  <a:cubicBezTo>
                    <a:pt x="416870" y="892372"/>
                    <a:pt x="424464" y="892681"/>
                    <a:pt x="431138" y="895350"/>
                  </a:cubicBezTo>
                  <a:cubicBezTo>
                    <a:pt x="433469" y="896282"/>
                    <a:pt x="432396" y="900249"/>
                    <a:pt x="433519" y="902494"/>
                  </a:cubicBezTo>
                  <a:cubicBezTo>
                    <a:pt x="437827" y="911111"/>
                    <a:pt x="437187" y="909273"/>
                    <a:pt x="445426" y="912019"/>
                  </a:cubicBezTo>
                  <a:cubicBezTo>
                    <a:pt x="447807" y="910431"/>
                    <a:pt x="450545" y="909280"/>
                    <a:pt x="452569" y="907256"/>
                  </a:cubicBezTo>
                  <a:cubicBezTo>
                    <a:pt x="454593" y="905232"/>
                    <a:pt x="454526" y="900674"/>
                    <a:pt x="457332" y="900113"/>
                  </a:cubicBezTo>
                  <a:cubicBezTo>
                    <a:pt x="463607" y="898858"/>
                    <a:pt x="470032" y="901700"/>
                    <a:pt x="476382" y="902494"/>
                  </a:cubicBezTo>
                  <a:cubicBezTo>
                    <a:pt x="478763" y="903288"/>
                    <a:pt x="481437" y="903483"/>
                    <a:pt x="483526" y="904875"/>
                  </a:cubicBezTo>
                  <a:cubicBezTo>
                    <a:pt x="486328" y="906743"/>
                    <a:pt x="487367" y="911359"/>
                    <a:pt x="490669" y="912019"/>
                  </a:cubicBezTo>
                  <a:cubicBezTo>
                    <a:pt x="496173" y="913120"/>
                    <a:pt x="501782" y="910432"/>
                    <a:pt x="507338" y="909638"/>
                  </a:cubicBezTo>
                  <a:cubicBezTo>
                    <a:pt x="508132" y="895350"/>
                    <a:pt x="502549" y="879159"/>
                    <a:pt x="509719" y="866775"/>
                  </a:cubicBezTo>
                  <a:cubicBezTo>
                    <a:pt x="513716" y="859871"/>
                    <a:pt x="526086" y="867258"/>
                    <a:pt x="533532" y="864394"/>
                  </a:cubicBezTo>
                  <a:cubicBezTo>
                    <a:pt x="537236" y="862969"/>
                    <a:pt x="537870" y="857675"/>
                    <a:pt x="540676" y="854869"/>
                  </a:cubicBezTo>
                  <a:cubicBezTo>
                    <a:pt x="548880" y="846665"/>
                    <a:pt x="557332" y="849049"/>
                    <a:pt x="569251" y="847725"/>
                  </a:cubicBezTo>
                  <a:cubicBezTo>
                    <a:pt x="567663" y="841375"/>
                    <a:pt x="565772" y="835093"/>
                    <a:pt x="564488" y="828675"/>
                  </a:cubicBezTo>
                  <a:cubicBezTo>
                    <a:pt x="561615" y="814308"/>
                    <a:pt x="563387" y="820609"/>
                    <a:pt x="559726" y="809625"/>
                  </a:cubicBezTo>
                  <a:cubicBezTo>
                    <a:pt x="562380" y="788390"/>
                    <a:pt x="555967" y="788480"/>
                    <a:pt x="571632" y="792956"/>
                  </a:cubicBezTo>
                  <a:cubicBezTo>
                    <a:pt x="574046" y="793646"/>
                    <a:pt x="576395" y="794544"/>
                    <a:pt x="578776" y="795338"/>
                  </a:cubicBezTo>
                  <a:cubicBezTo>
                    <a:pt x="581157" y="793750"/>
                    <a:pt x="584131" y="792810"/>
                    <a:pt x="585919" y="790575"/>
                  </a:cubicBezTo>
                  <a:cubicBezTo>
                    <a:pt x="587487" y="788615"/>
                    <a:pt x="587969" y="785919"/>
                    <a:pt x="588301" y="783431"/>
                  </a:cubicBezTo>
                  <a:cubicBezTo>
                    <a:pt x="589564" y="773957"/>
                    <a:pt x="589419" y="764330"/>
                    <a:pt x="590682" y="754856"/>
                  </a:cubicBezTo>
                  <a:cubicBezTo>
                    <a:pt x="591742" y="746904"/>
                    <a:pt x="594490" y="746286"/>
                    <a:pt x="600207" y="740569"/>
                  </a:cubicBezTo>
                  <a:cubicBezTo>
                    <a:pt x="603931" y="733120"/>
                    <a:pt x="604872" y="728727"/>
                    <a:pt x="612113" y="723900"/>
                  </a:cubicBezTo>
                  <a:cubicBezTo>
                    <a:pt x="614202" y="722508"/>
                    <a:pt x="616876" y="722313"/>
                    <a:pt x="619257" y="721519"/>
                  </a:cubicBezTo>
                  <a:cubicBezTo>
                    <a:pt x="621638" y="719138"/>
                    <a:pt x="623844" y="716567"/>
                    <a:pt x="626401" y="714375"/>
                  </a:cubicBezTo>
                  <a:cubicBezTo>
                    <a:pt x="629414" y="711792"/>
                    <a:pt x="633385" y="710280"/>
                    <a:pt x="635926" y="707231"/>
                  </a:cubicBezTo>
                  <a:cubicBezTo>
                    <a:pt x="637533" y="705303"/>
                    <a:pt x="637088" y="702282"/>
                    <a:pt x="638307" y="700088"/>
                  </a:cubicBezTo>
                  <a:cubicBezTo>
                    <a:pt x="641087" y="695084"/>
                    <a:pt x="647832" y="685800"/>
                    <a:pt x="647832" y="685800"/>
                  </a:cubicBezTo>
                  <a:cubicBezTo>
                    <a:pt x="651007" y="686594"/>
                    <a:pt x="655227" y="685696"/>
                    <a:pt x="657357" y="688181"/>
                  </a:cubicBezTo>
                  <a:cubicBezTo>
                    <a:pt x="660624" y="691993"/>
                    <a:pt x="659334" y="698292"/>
                    <a:pt x="662119" y="702469"/>
                  </a:cubicBezTo>
                  <a:lnTo>
                    <a:pt x="666882" y="709613"/>
                  </a:lnTo>
                  <a:cubicBezTo>
                    <a:pt x="678105" y="707742"/>
                    <a:pt x="680750" y="707691"/>
                    <a:pt x="690694" y="704850"/>
                  </a:cubicBezTo>
                  <a:cubicBezTo>
                    <a:pt x="693108" y="704160"/>
                    <a:pt x="695388" y="703013"/>
                    <a:pt x="697838" y="702469"/>
                  </a:cubicBezTo>
                  <a:cubicBezTo>
                    <a:pt x="702551" y="701422"/>
                    <a:pt x="707363" y="700882"/>
                    <a:pt x="712126" y="700088"/>
                  </a:cubicBezTo>
                  <a:cubicBezTo>
                    <a:pt x="714507" y="698500"/>
                    <a:pt x="718364" y="698040"/>
                    <a:pt x="719269" y="695325"/>
                  </a:cubicBezTo>
                  <a:cubicBezTo>
                    <a:pt x="723569" y="682425"/>
                    <a:pt x="708533" y="684408"/>
                    <a:pt x="702601" y="683419"/>
                  </a:cubicBezTo>
                  <a:cubicBezTo>
                    <a:pt x="700220" y="681038"/>
                    <a:pt x="697613" y="678862"/>
                    <a:pt x="695457" y="676275"/>
                  </a:cubicBezTo>
                  <a:cubicBezTo>
                    <a:pt x="693625" y="674076"/>
                    <a:pt x="692718" y="671155"/>
                    <a:pt x="690694" y="669131"/>
                  </a:cubicBezTo>
                  <a:cubicBezTo>
                    <a:pt x="688671" y="667108"/>
                    <a:pt x="686036" y="665789"/>
                    <a:pt x="683551" y="664369"/>
                  </a:cubicBezTo>
                  <a:cubicBezTo>
                    <a:pt x="678248" y="661338"/>
                    <a:pt x="672821" y="658710"/>
                    <a:pt x="666882" y="657225"/>
                  </a:cubicBezTo>
                  <a:cubicBezTo>
                    <a:pt x="662956" y="656243"/>
                    <a:pt x="658945" y="655638"/>
                    <a:pt x="654976" y="654844"/>
                  </a:cubicBezTo>
                  <a:cubicBezTo>
                    <a:pt x="655770" y="650875"/>
                    <a:pt x="655349" y="646452"/>
                    <a:pt x="657357" y="642938"/>
                  </a:cubicBezTo>
                  <a:cubicBezTo>
                    <a:pt x="658777" y="640453"/>
                    <a:pt x="662477" y="640199"/>
                    <a:pt x="664501" y="638175"/>
                  </a:cubicBezTo>
                  <a:cubicBezTo>
                    <a:pt x="669116" y="633560"/>
                    <a:pt x="669708" y="629697"/>
                    <a:pt x="671644" y="623888"/>
                  </a:cubicBezTo>
                  <a:cubicBezTo>
                    <a:pt x="671475" y="621865"/>
                    <a:pt x="671649" y="596751"/>
                    <a:pt x="666882" y="588169"/>
                  </a:cubicBezTo>
                  <a:cubicBezTo>
                    <a:pt x="658819" y="573656"/>
                    <a:pt x="657915" y="578494"/>
                    <a:pt x="654976" y="566738"/>
                  </a:cubicBezTo>
                  <a:cubicBezTo>
                    <a:pt x="653994" y="562811"/>
                    <a:pt x="653166" y="558838"/>
                    <a:pt x="652594" y="554831"/>
                  </a:cubicBezTo>
                  <a:cubicBezTo>
                    <a:pt x="651577" y="547716"/>
                    <a:pt x="651829" y="540404"/>
                    <a:pt x="650213" y="533400"/>
                  </a:cubicBezTo>
                  <a:cubicBezTo>
                    <a:pt x="649415" y="529941"/>
                    <a:pt x="647038" y="527050"/>
                    <a:pt x="645451" y="523875"/>
                  </a:cubicBezTo>
                  <a:cubicBezTo>
                    <a:pt x="646245" y="503238"/>
                    <a:pt x="646411" y="482567"/>
                    <a:pt x="647832" y="461963"/>
                  </a:cubicBezTo>
                  <a:cubicBezTo>
                    <a:pt x="648005" y="459459"/>
                    <a:pt x="649090" y="457064"/>
                    <a:pt x="650213" y="454819"/>
                  </a:cubicBezTo>
                  <a:cubicBezTo>
                    <a:pt x="651493" y="452259"/>
                    <a:pt x="653388" y="450056"/>
                    <a:pt x="654976" y="447675"/>
                  </a:cubicBezTo>
                  <a:cubicBezTo>
                    <a:pt x="655770" y="444500"/>
                    <a:pt x="656894" y="441390"/>
                    <a:pt x="657357" y="438150"/>
                  </a:cubicBezTo>
                  <a:cubicBezTo>
                    <a:pt x="661961" y="405920"/>
                    <a:pt x="656595" y="423769"/>
                    <a:pt x="662119" y="407194"/>
                  </a:cubicBezTo>
                  <a:cubicBezTo>
                    <a:pt x="660667" y="397030"/>
                    <a:pt x="660589" y="384233"/>
                    <a:pt x="652594" y="376238"/>
                  </a:cubicBezTo>
                  <a:cubicBezTo>
                    <a:pt x="650570" y="374214"/>
                    <a:pt x="648249" y="372075"/>
                    <a:pt x="645451" y="371475"/>
                  </a:cubicBezTo>
                  <a:cubicBezTo>
                    <a:pt x="636878" y="369638"/>
                    <a:pt x="627988" y="369888"/>
                    <a:pt x="619257" y="369094"/>
                  </a:cubicBezTo>
                  <a:cubicBezTo>
                    <a:pt x="599362" y="355831"/>
                    <a:pt x="609020" y="363619"/>
                    <a:pt x="590682" y="345281"/>
                  </a:cubicBezTo>
                  <a:cubicBezTo>
                    <a:pt x="588301" y="342900"/>
                    <a:pt x="586733" y="339203"/>
                    <a:pt x="583538" y="338138"/>
                  </a:cubicBezTo>
                  <a:cubicBezTo>
                    <a:pt x="570323" y="333732"/>
                    <a:pt x="578885" y="336067"/>
                    <a:pt x="557344" y="333375"/>
                  </a:cubicBezTo>
                  <a:cubicBezTo>
                    <a:pt x="546959" y="329914"/>
                    <a:pt x="543461" y="330140"/>
                    <a:pt x="535913" y="323850"/>
                  </a:cubicBezTo>
                  <a:cubicBezTo>
                    <a:pt x="533326" y="321694"/>
                    <a:pt x="531150" y="319087"/>
                    <a:pt x="528769" y="316706"/>
                  </a:cubicBezTo>
                  <a:cubicBezTo>
                    <a:pt x="527975" y="314325"/>
                    <a:pt x="526880" y="312024"/>
                    <a:pt x="526388" y="309563"/>
                  </a:cubicBezTo>
                  <a:cubicBezTo>
                    <a:pt x="524926" y="302254"/>
                    <a:pt x="525212" y="292922"/>
                    <a:pt x="521626" y="285750"/>
                  </a:cubicBezTo>
                  <a:cubicBezTo>
                    <a:pt x="520346" y="283190"/>
                    <a:pt x="518451" y="280987"/>
                    <a:pt x="516863" y="278606"/>
                  </a:cubicBezTo>
                  <a:cubicBezTo>
                    <a:pt x="513869" y="269623"/>
                    <a:pt x="513145" y="265363"/>
                    <a:pt x="504957" y="257175"/>
                  </a:cubicBezTo>
                  <a:cubicBezTo>
                    <a:pt x="502576" y="254794"/>
                    <a:pt x="501051" y="250956"/>
                    <a:pt x="497813" y="250031"/>
                  </a:cubicBezTo>
                  <a:cubicBezTo>
                    <a:pt x="489383" y="247622"/>
                    <a:pt x="480350" y="248444"/>
                    <a:pt x="471619" y="247650"/>
                  </a:cubicBezTo>
                  <a:cubicBezTo>
                    <a:pt x="469238" y="245269"/>
                    <a:pt x="466147" y="243430"/>
                    <a:pt x="464476" y="240506"/>
                  </a:cubicBezTo>
                  <a:cubicBezTo>
                    <a:pt x="462852" y="237664"/>
                    <a:pt x="463718" y="233823"/>
                    <a:pt x="462094" y="230981"/>
                  </a:cubicBezTo>
                  <a:cubicBezTo>
                    <a:pt x="461040" y="229137"/>
                    <a:pt x="450857" y="219482"/>
                    <a:pt x="447807" y="219075"/>
                  </a:cubicBezTo>
                  <a:cubicBezTo>
                    <a:pt x="438366" y="217816"/>
                    <a:pt x="445426" y="218678"/>
                    <a:pt x="438282" y="21907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4" name="Полилиния 2"/>
            <p:cNvSpPr>
              <a:spLocks/>
            </p:cNvSpPr>
            <p:nvPr/>
          </p:nvSpPr>
          <p:spPr bwMode="auto">
            <a:xfrm rot="21334256">
              <a:off x="3915363" y="3935129"/>
              <a:ext cx="624483" cy="392368"/>
            </a:xfrm>
            <a:custGeom>
              <a:avLst/>
              <a:gdLst>
                <a:gd name="T0" fmla="*/ 65738 w 720900"/>
                <a:gd name="T1" fmla="*/ 38693 h 384825"/>
                <a:gd name="T2" fmla="*/ 72597 w 720900"/>
                <a:gd name="T3" fmla="*/ 23811 h 384825"/>
                <a:gd name="T4" fmla="*/ 96708 w 720900"/>
                <a:gd name="T5" fmla="*/ 17859 h 384825"/>
                <a:gd name="T6" fmla="*/ 131184 w 720900"/>
                <a:gd name="T7" fmla="*/ 0 h 384825"/>
                <a:gd name="T8" fmla="*/ 151849 w 720900"/>
                <a:gd name="T9" fmla="*/ 41668 h 384825"/>
                <a:gd name="T10" fmla="*/ 175961 w 720900"/>
                <a:gd name="T11" fmla="*/ 71431 h 384825"/>
                <a:gd name="T12" fmla="*/ 193186 w 720900"/>
                <a:gd name="T13" fmla="*/ 56551 h 384825"/>
                <a:gd name="T14" fmla="*/ 227638 w 720900"/>
                <a:gd name="T15" fmla="*/ 62504 h 384825"/>
                <a:gd name="T16" fmla="*/ 317206 w 720900"/>
                <a:gd name="T17" fmla="*/ 74408 h 384825"/>
                <a:gd name="T18" fmla="*/ 324097 w 720900"/>
                <a:gd name="T19" fmla="*/ 119053 h 384825"/>
                <a:gd name="T20" fmla="*/ 358546 w 720900"/>
                <a:gd name="T21" fmla="*/ 119053 h 384825"/>
                <a:gd name="T22" fmla="*/ 334432 w 720900"/>
                <a:gd name="T23" fmla="*/ 74408 h 384825"/>
                <a:gd name="T24" fmla="*/ 361991 w 720900"/>
                <a:gd name="T25" fmla="*/ 44645 h 384825"/>
                <a:gd name="T26" fmla="*/ 437779 w 720900"/>
                <a:gd name="T27" fmla="*/ 59529 h 384825"/>
                <a:gd name="T28" fmla="*/ 417111 w 720900"/>
                <a:gd name="T29" fmla="*/ 71431 h 384825"/>
                <a:gd name="T30" fmla="*/ 448119 w 720900"/>
                <a:gd name="T31" fmla="*/ 80362 h 384825"/>
                <a:gd name="T32" fmla="*/ 475673 w 720900"/>
                <a:gd name="T33" fmla="*/ 86313 h 384825"/>
                <a:gd name="T34" fmla="*/ 510125 w 720900"/>
                <a:gd name="T35" fmla="*/ 107148 h 384825"/>
                <a:gd name="T36" fmla="*/ 513570 w 720900"/>
                <a:gd name="T37" fmla="*/ 125006 h 384825"/>
                <a:gd name="T38" fmla="*/ 506680 w 720900"/>
                <a:gd name="T39" fmla="*/ 154772 h 384825"/>
                <a:gd name="T40" fmla="*/ 592808 w 720900"/>
                <a:gd name="T41" fmla="*/ 175603 h 384825"/>
                <a:gd name="T42" fmla="*/ 592808 w 720900"/>
                <a:gd name="T43" fmla="*/ 154772 h 384825"/>
                <a:gd name="T44" fmla="*/ 634144 w 720900"/>
                <a:gd name="T45" fmla="*/ 142865 h 384825"/>
                <a:gd name="T46" fmla="*/ 696154 w 720900"/>
                <a:gd name="T47" fmla="*/ 154772 h 384825"/>
                <a:gd name="T48" fmla="*/ 682373 w 720900"/>
                <a:gd name="T49" fmla="*/ 187509 h 384825"/>
                <a:gd name="T50" fmla="*/ 692711 w 720900"/>
                <a:gd name="T51" fmla="*/ 202392 h 384825"/>
                <a:gd name="T52" fmla="*/ 699600 w 720900"/>
                <a:gd name="T53" fmla="*/ 223229 h 384825"/>
                <a:gd name="T54" fmla="*/ 658260 w 720900"/>
                <a:gd name="T55" fmla="*/ 235129 h 384825"/>
                <a:gd name="T56" fmla="*/ 620363 w 720900"/>
                <a:gd name="T57" fmla="*/ 244060 h 384825"/>
                <a:gd name="T58" fmla="*/ 565246 w 720900"/>
                <a:gd name="T59" fmla="*/ 270849 h 384825"/>
                <a:gd name="T60" fmla="*/ 451561 w 720900"/>
                <a:gd name="T61" fmla="*/ 279776 h 384825"/>
                <a:gd name="T62" fmla="*/ 420558 w 720900"/>
                <a:gd name="T63" fmla="*/ 300618 h 384825"/>
                <a:gd name="T64" fmla="*/ 410217 w 720900"/>
                <a:gd name="T65" fmla="*/ 321445 h 384825"/>
                <a:gd name="T66" fmla="*/ 386104 w 720900"/>
                <a:gd name="T67" fmla="*/ 309528 h 384825"/>
                <a:gd name="T68" fmla="*/ 341320 w 720900"/>
                <a:gd name="T69" fmla="*/ 321445 h 384825"/>
                <a:gd name="T70" fmla="*/ 317206 w 720900"/>
                <a:gd name="T71" fmla="*/ 321445 h 384825"/>
                <a:gd name="T72" fmla="*/ 303429 w 720900"/>
                <a:gd name="T73" fmla="*/ 276800 h 384825"/>
                <a:gd name="T74" fmla="*/ 255204 w 720900"/>
                <a:gd name="T75" fmla="*/ 300618 h 384825"/>
                <a:gd name="T76" fmla="*/ 244855 w 720900"/>
                <a:gd name="T77" fmla="*/ 267872 h 384825"/>
                <a:gd name="T78" fmla="*/ 248305 w 720900"/>
                <a:gd name="T79" fmla="*/ 250011 h 384825"/>
                <a:gd name="T80" fmla="*/ 210416 w 720900"/>
                <a:gd name="T81" fmla="*/ 235129 h 384825"/>
                <a:gd name="T82" fmla="*/ 196629 w 720900"/>
                <a:gd name="T83" fmla="*/ 220250 h 384825"/>
                <a:gd name="T84" fmla="*/ 141508 w 720900"/>
                <a:gd name="T85" fmla="*/ 244060 h 384825"/>
                <a:gd name="T86" fmla="*/ 155294 w 720900"/>
                <a:gd name="T87" fmla="*/ 270849 h 384825"/>
                <a:gd name="T88" fmla="*/ 165627 w 720900"/>
                <a:gd name="T89" fmla="*/ 282753 h 384825"/>
                <a:gd name="T90" fmla="*/ 110523 w 720900"/>
                <a:gd name="T91" fmla="*/ 261919 h 384825"/>
                <a:gd name="T92" fmla="*/ 96708 w 720900"/>
                <a:gd name="T93" fmla="*/ 282753 h 384825"/>
                <a:gd name="T94" fmla="*/ 58841 w 720900"/>
                <a:gd name="T95" fmla="*/ 229182 h 384825"/>
                <a:gd name="T96" fmla="*/ 34708 w 720900"/>
                <a:gd name="T97" fmla="*/ 214295 h 384825"/>
                <a:gd name="T98" fmla="*/ 7133 w 720900"/>
                <a:gd name="T99" fmla="*/ 208345 h 384825"/>
                <a:gd name="T100" fmla="*/ 3704 w 720900"/>
                <a:gd name="T101" fmla="*/ 175603 h 384825"/>
                <a:gd name="T102" fmla="*/ 27811 w 720900"/>
                <a:gd name="T103" fmla="*/ 151788 h 384825"/>
                <a:gd name="T104" fmla="*/ 48489 w 720900"/>
                <a:gd name="T105" fmla="*/ 139888 h 384825"/>
                <a:gd name="T106" fmla="*/ 72597 w 720900"/>
                <a:gd name="T107" fmla="*/ 139888 h 384825"/>
                <a:gd name="T108" fmla="*/ 96708 w 720900"/>
                <a:gd name="T109" fmla="*/ 116079 h 384825"/>
                <a:gd name="T110" fmla="*/ 79499 w 720900"/>
                <a:gd name="T111" fmla="*/ 83338 h 384825"/>
                <a:gd name="T112" fmla="*/ 69167 w 720900"/>
                <a:gd name="T113" fmla="*/ 56551 h 3848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0900" h="384825">
                  <a:moveTo>
                    <a:pt x="70884" y="67079"/>
                  </a:moveTo>
                  <a:cubicBezTo>
                    <a:pt x="70296" y="59430"/>
                    <a:pt x="69618" y="52687"/>
                    <a:pt x="67354" y="45896"/>
                  </a:cubicBezTo>
                  <a:cubicBezTo>
                    <a:pt x="66012" y="41871"/>
                    <a:pt x="58717" y="39245"/>
                    <a:pt x="60293" y="35305"/>
                  </a:cubicBezTo>
                  <a:cubicBezTo>
                    <a:pt x="62248" y="30418"/>
                    <a:pt x="69487" y="30092"/>
                    <a:pt x="74415" y="28244"/>
                  </a:cubicBezTo>
                  <a:cubicBezTo>
                    <a:pt x="78958" y="26540"/>
                    <a:pt x="83871" y="26046"/>
                    <a:pt x="88537" y="24713"/>
                  </a:cubicBezTo>
                  <a:cubicBezTo>
                    <a:pt x="92115" y="23691"/>
                    <a:pt x="95598" y="22360"/>
                    <a:pt x="99128" y="21183"/>
                  </a:cubicBezTo>
                  <a:cubicBezTo>
                    <a:pt x="124940" y="3976"/>
                    <a:pt x="92478" y="24983"/>
                    <a:pt x="123842" y="7061"/>
                  </a:cubicBezTo>
                  <a:cubicBezTo>
                    <a:pt x="127526" y="4956"/>
                    <a:pt x="130903" y="2354"/>
                    <a:pt x="134433" y="0"/>
                  </a:cubicBezTo>
                  <a:cubicBezTo>
                    <a:pt x="137964" y="2354"/>
                    <a:pt x="142024" y="4061"/>
                    <a:pt x="145025" y="7061"/>
                  </a:cubicBezTo>
                  <a:cubicBezTo>
                    <a:pt x="158489" y="20525"/>
                    <a:pt x="150382" y="28490"/>
                    <a:pt x="155616" y="49427"/>
                  </a:cubicBezTo>
                  <a:cubicBezTo>
                    <a:pt x="156645" y="53543"/>
                    <a:pt x="160954" y="56141"/>
                    <a:pt x="162677" y="60018"/>
                  </a:cubicBezTo>
                  <a:cubicBezTo>
                    <a:pt x="174139" y="85806"/>
                    <a:pt x="161065" y="78310"/>
                    <a:pt x="180330" y="84732"/>
                  </a:cubicBezTo>
                  <a:cubicBezTo>
                    <a:pt x="185037" y="83555"/>
                    <a:pt x="191021" y="84632"/>
                    <a:pt x="194452" y="81201"/>
                  </a:cubicBezTo>
                  <a:cubicBezTo>
                    <a:pt x="197883" y="77770"/>
                    <a:pt x="193821" y="69575"/>
                    <a:pt x="197982" y="67079"/>
                  </a:cubicBezTo>
                  <a:cubicBezTo>
                    <a:pt x="202143" y="64583"/>
                    <a:pt x="207346" y="69658"/>
                    <a:pt x="212104" y="70610"/>
                  </a:cubicBezTo>
                  <a:cubicBezTo>
                    <a:pt x="219123" y="72014"/>
                    <a:pt x="226226" y="72963"/>
                    <a:pt x="233287" y="74140"/>
                  </a:cubicBezTo>
                  <a:cubicBezTo>
                    <a:pt x="273482" y="87538"/>
                    <a:pt x="247040" y="80764"/>
                    <a:pt x="314489" y="84732"/>
                  </a:cubicBezTo>
                  <a:cubicBezTo>
                    <a:pt x="318019" y="85909"/>
                    <a:pt x="322174" y="85937"/>
                    <a:pt x="325080" y="88262"/>
                  </a:cubicBezTo>
                  <a:cubicBezTo>
                    <a:pt x="331301" y="93239"/>
                    <a:pt x="333346" y="102469"/>
                    <a:pt x="335672" y="109445"/>
                  </a:cubicBezTo>
                  <a:cubicBezTo>
                    <a:pt x="327918" y="121077"/>
                    <a:pt x="322384" y="124146"/>
                    <a:pt x="332141" y="141220"/>
                  </a:cubicBezTo>
                  <a:cubicBezTo>
                    <a:pt x="333987" y="144451"/>
                    <a:pt x="339202" y="143573"/>
                    <a:pt x="342733" y="144750"/>
                  </a:cubicBezTo>
                  <a:cubicBezTo>
                    <a:pt x="350971" y="143573"/>
                    <a:pt x="359476" y="143611"/>
                    <a:pt x="367446" y="141220"/>
                  </a:cubicBezTo>
                  <a:cubicBezTo>
                    <a:pt x="387183" y="135299"/>
                    <a:pt x="387227" y="108329"/>
                    <a:pt x="374507" y="91793"/>
                  </a:cubicBezTo>
                  <a:cubicBezTo>
                    <a:pt x="368010" y="83346"/>
                    <a:pt x="353324" y="89439"/>
                    <a:pt x="342733" y="88262"/>
                  </a:cubicBezTo>
                  <a:cubicBezTo>
                    <a:pt x="339195" y="77650"/>
                    <a:pt x="331107" y="58469"/>
                    <a:pt x="342733" y="49427"/>
                  </a:cubicBezTo>
                  <a:cubicBezTo>
                    <a:pt x="350222" y="43602"/>
                    <a:pt x="361509" y="52346"/>
                    <a:pt x="370977" y="52957"/>
                  </a:cubicBezTo>
                  <a:cubicBezTo>
                    <a:pt x="398013" y="54701"/>
                    <a:pt x="425111" y="55311"/>
                    <a:pt x="452178" y="56488"/>
                  </a:cubicBezTo>
                  <a:cubicBezTo>
                    <a:pt x="451001" y="61195"/>
                    <a:pt x="451679" y="66821"/>
                    <a:pt x="448648" y="70610"/>
                  </a:cubicBezTo>
                  <a:cubicBezTo>
                    <a:pt x="446323" y="73516"/>
                    <a:pt x="441153" y="72076"/>
                    <a:pt x="438056" y="74140"/>
                  </a:cubicBezTo>
                  <a:cubicBezTo>
                    <a:pt x="433902" y="76910"/>
                    <a:pt x="430995" y="81201"/>
                    <a:pt x="427465" y="84732"/>
                  </a:cubicBezTo>
                  <a:cubicBezTo>
                    <a:pt x="432172" y="85909"/>
                    <a:pt x="436984" y="86728"/>
                    <a:pt x="441587" y="88262"/>
                  </a:cubicBezTo>
                  <a:cubicBezTo>
                    <a:pt x="447599" y="90266"/>
                    <a:pt x="453169" y="93502"/>
                    <a:pt x="459239" y="95323"/>
                  </a:cubicBezTo>
                  <a:cubicBezTo>
                    <a:pt x="464987" y="97047"/>
                    <a:pt x="471070" y="97399"/>
                    <a:pt x="476892" y="98854"/>
                  </a:cubicBezTo>
                  <a:cubicBezTo>
                    <a:pt x="480502" y="99757"/>
                    <a:pt x="483953" y="101207"/>
                    <a:pt x="487483" y="102384"/>
                  </a:cubicBezTo>
                  <a:cubicBezTo>
                    <a:pt x="491014" y="104738"/>
                    <a:pt x="494622" y="106979"/>
                    <a:pt x="498075" y="109445"/>
                  </a:cubicBezTo>
                  <a:cubicBezTo>
                    <a:pt x="528747" y="131353"/>
                    <a:pt x="497815" y="110449"/>
                    <a:pt x="522788" y="127098"/>
                  </a:cubicBezTo>
                  <a:cubicBezTo>
                    <a:pt x="525142" y="130628"/>
                    <a:pt x="529151" y="133504"/>
                    <a:pt x="529849" y="137689"/>
                  </a:cubicBezTo>
                  <a:cubicBezTo>
                    <a:pt x="530461" y="141360"/>
                    <a:pt x="528644" y="145375"/>
                    <a:pt x="526319" y="148281"/>
                  </a:cubicBezTo>
                  <a:cubicBezTo>
                    <a:pt x="521342" y="154503"/>
                    <a:pt x="512113" y="156547"/>
                    <a:pt x="505136" y="158872"/>
                  </a:cubicBezTo>
                  <a:cubicBezTo>
                    <a:pt x="512926" y="197830"/>
                    <a:pt x="501249" y="161074"/>
                    <a:pt x="519258" y="183586"/>
                  </a:cubicBezTo>
                  <a:cubicBezTo>
                    <a:pt x="522151" y="187203"/>
                    <a:pt x="526144" y="210955"/>
                    <a:pt x="526319" y="211830"/>
                  </a:cubicBezTo>
                  <a:cubicBezTo>
                    <a:pt x="553386" y="210653"/>
                    <a:pt x="580864" y="213146"/>
                    <a:pt x="607520" y="208300"/>
                  </a:cubicBezTo>
                  <a:cubicBezTo>
                    <a:pt x="611182" y="207634"/>
                    <a:pt x="603990" y="201430"/>
                    <a:pt x="603990" y="197708"/>
                  </a:cubicBezTo>
                  <a:cubicBezTo>
                    <a:pt x="603990" y="192856"/>
                    <a:pt x="603041" y="185452"/>
                    <a:pt x="607520" y="183586"/>
                  </a:cubicBezTo>
                  <a:cubicBezTo>
                    <a:pt x="619519" y="178587"/>
                    <a:pt x="633411" y="181233"/>
                    <a:pt x="646356" y="180056"/>
                  </a:cubicBezTo>
                  <a:cubicBezTo>
                    <a:pt x="647533" y="176525"/>
                    <a:pt x="647561" y="172370"/>
                    <a:pt x="649886" y="169464"/>
                  </a:cubicBezTo>
                  <a:cubicBezTo>
                    <a:pt x="660066" y="156739"/>
                    <a:pt x="670664" y="163858"/>
                    <a:pt x="685191" y="165934"/>
                  </a:cubicBezTo>
                  <a:cubicBezTo>
                    <a:pt x="710399" y="174337"/>
                    <a:pt x="702245" y="166802"/>
                    <a:pt x="713435" y="183586"/>
                  </a:cubicBezTo>
                  <a:cubicBezTo>
                    <a:pt x="712258" y="193001"/>
                    <a:pt x="713147" y="202913"/>
                    <a:pt x="709905" y="211830"/>
                  </a:cubicBezTo>
                  <a:cubicBezTo>
                    <a:pt x="708199" y="216523"/>
                    <a:pt x="702083" y="218267"/>
                    <a:pt x="699313" y="222422"/>
                  </a:cubicBezTo>
                  <a:cubicBezTo>
                    <a:pt x="697249" y="225518"/>
                    <a:pt x="696960" y="229483"/>
                    <a:pt x="695783" y="233013"/>
                  </a:cubicBezTo>
                  <a:cubicBezTo>
                    <a:pt x="700490" y="235367"/>
                    <a:pt x="705622" y="237015"/>
                    <a:pt x="709905" y="240074"/>
                  </a:cubicBezTo>
                  <a:cubicBezTo>
                    <a:pt x="713968" y="242976"/>
                    <a:pt x="719125" y="245865"/>
                    <a:pt x="720497" y="250666"/>
                  </a:cubicBezTo>
                  <a:cubicBezTo>
                    <a:pt x="721830" y="255332"/>
                    <a:pt x="719658" y="260751"/>
                    <a:pt x="716966" y="264788"/>
                  </a:cubicBezTo>
                  <a:cubicBezTo>
                    <a:pt x="714612" y="268319"/>
                    <a:pt x="710169" y="269951"/>
                    <a:pt x="706374" y="271849"/>
                  </a:cubicBezTo>
                  <a:cubicBezTo>
                    <a:pt x="697685" y="276194"/>
                    <a:pt x="682732" y="277555"/>
                    <a:pt x="674600" y="278910"/>
                  </a:cubicBezTo>
                  <a:cubicBezTo>
                    <a:pt x="671069" y="281264"/>
                    <a:pt x="668102" y="284855"/>
                    <a:pt x="664008" y="285971"/>
                  </a:cubicBezTo>
                  <a:cubicBezTo>
                    <a:pt x="654854" y="288467"/>
                    <a:pt x="642816" y="283154"/>
                    <a:pt x="635764" y="289501"/>
                  </a:cubicBezTo>
                  <a:cubicBezTo>
                    <a:pt x="628551" y="295993"/>
                    <a:pt x="637161" y="312987"/>
                    <a:pt x="628703" y="317745"/>
                  </a:cubicBezTo>
                  <a:cubicBezTo>
                    <a:pt x="614307" y="325843"/>
                    <a:pt x="595752" y="320099"/>
                    <a:pt x="579276" y="321276"/>
                  </a:cubicBezTo>
                  <a:cubicBezTo>
                    <a:pt x="566447" y="340518"/>
                    <a:pt x="579488" y="328337"/>
                    <a:pt x="561624" y="328337"/>
                  </a:cubicBezTo>
                  <a:cubicBezTo>
                    <a:pt x="528652" y="328337"/>
                    <a:pt x="495721" y="330690"/>
                    <a:pt x="462770" y="331867"/>
                  </a:cubicBezTo>
                  <a:cubicBezTo>
                    <a:pt x="458270" y="338618"/>
                    <a:pt x="452438" y="348867"/>
                    <a:pt x="445117" y="353050"/>
                  </a:cubicBezTo>
                  <a:cubicBezTo>
                    <a:pt x="440904" y="355457"/>
                    <a:pt x="435702" y="355404"/>
                    <a:pt x="430995" y="356581"/>
                  </a:cubicBezTo>
                  <a:cubicBezTo>
                    <a:pt x="428641" y="360111"/>
                    <a:pt x="425605" y="363272"/>
                    <a:pt x="423934" y="367172"/>
                  </a:cubicBezTo>
                  <a:cubicBezTo>
                    <a:pt x="422023" y="371632"/>
                    <a:pt x="424744" y="379124"/>
                    <a:pt x="420404" y="381294"/>
                  </a:cubicBezTo>
                  <a:cubicBezTo>
                    <a:pt x="415037" y="383978"/>
                    <a:pt x="408635" y="378941"/>
                    <a:pt x="402751" y="377764"/>
                  </a:cubicBezTo>
                  <a:cubicBezTo>
                    <a:pt x="400397" y="374233"/>
                    <a:pt x="399630" y="368748"/>
                    <a:pt x="395690" y="367172"/>
                  </a:cubicBezTo>
                  <a:cubicBezTo>
                    <a:pt x="384868" y="362843"/>
                    <a:pt x="380028" y="380844"/>
                    <a:pt x="378038" y="384825"/>
                  </a:cubicBezTo>
                  <a:cubicBezTo>
                    <a:pt x="368623" y="383648"/>
                    <a:pt x="359129" y="382991"/>
                    <a:pt x="349794" y="381294"/>
                  </a:cubicBezTo>
                  <a:cubicBezTo>
                    <a:pt x="346132" y="380628"/>
                    <a:pt x="342924" y="377764"/>
                    <a:pt x="339202" y="377764"/>
                  </a:cubicBezTo>
                  <a:cubicBezTo>
                    <a:pt x="334350" y="377764"/>
                    <a:pt x="329787" y="380117"/>
                    <a:pt x="325080" y="381294"/>
                  </a:cubicBezTo>
                  <a:cubicBezTo>
                    <a:pt x="321550" y="377764"/>
                    <a:pt x="315775" y="375527"/>
                    <a:pt x="314489" y="370703"/>
                  </a:cubicBezTo>
                  <a:cubicBezTo>
                    <a:pt x="310838" y="357011"/>
                    <a:pt x="320490" y="338823"/>
                    <a:pt x="310958" y="328337"/>
                  </a:cubicBezTo>
                  <a:cubicBezTo>
                    <a:pt x="303790" y="320452"/>
                    <a:pt x="289775" y="330690"/>
                    <a:pt x="279184" y="331867"/>
                  </a:cubicBezTo>
                  <a:cubicBezTo>
                    <a:pt x="270946" y="356581"/>
                    <a:pt x="279184" y="350696"/>
                    <a:pt x="261531" y="356581"/>
                  </a:cubicBezTo>
                  <a:cubicBezTo>
                    <a:pt x="258001" y="354227"/>
                    <a:pt x="253294" y="353050"/>
                    <a:pt x="250940" y="349520"/>
                  </a:cubicBezTo>
                  <a:cubicBezTo>
                    <a:pt x="244991" y="340597"/>
                    <a:pt x="247647" y="326526"/>
                    <a:pt x="250940" y="317745"/>
                  </a:cubicBezTo>
                  <a:cubicBezTo>
                    <a:pt x="252430" y="313772"/>
                    <a:pt x="255647" y="310684"/>
                    <a:pt x="258001" y="307154"/>
                  </a:cubicBezTo>
                  <a:cubicBezTo>
                    <a:pt x="256824" y="303623"/>
                    <a:pt x="258163" y="297024"/>
                    <a:pt x="254470" y="296562"/>
                  </a:cubicBezTo>
                  <a:cubicBezTo>
                    <a:pt x="244535" y="295320"/>
                    <a:pt x="186088" y="317933"/>
                    <a:pt x="205043" y="289501"/>
                  </a:cubicBezTo>
                  <a:cubicBezTo>
                    <a:pt x="207813" y="285347"/>
                    <a:pt x="212104" y="282440"/>
                    <a:pt x="215635" y="278910"/>
                  </a:cubicBezTo>
                  <a:cubicBezTo>
                    <a:pt x="216742" y="275588"/>
                    <a:pt x="223941" y="261049"/>
                    <a:pt x="215635" y="257727"/>
                  </a:cubicBezTo>
                  <a:cubicBezTo>
                    <a:pt x="211130" y="255925"/>
                    <a:pt x="206220" y="260080"/>
                    <a:pt x="201513" y="261257"/>
                  </a:cubicBezTo>
                  <a:cubicBezTo>
                    <a:pt x="190641" y="277565"/>
                    <a:pt x="193111" y="283252"/>
                    <a:pt x="176799" y="285971"/>
                  </a:cubicBezTo>
                  <a:cubicBezTo>
                    <a:pt x="166287" y="287723"/>
                    <a:pt x="155616" y="288324"/>
                    <a:pt x="145025" y="289501"/>
                  </a:cubicBezTo>
                  <a:cubicBezTo>
                    <a:pt x="146202" y="298916"/>
                    <a:pt x="144702" y="309075"/>
                    <a:pt x="148555" y="317745"/>
                  </a:cubicBezTo>
                  <a:cubicBezTo>
                    <a:pt x="150066" y="321146"/>
                    <a:pt x="155569" y="320254"/>
                    <a:pt x="159147" y="321276"/>
                  </a:cubicBezTo>
                  <a:cubicBezTo>
                    <a:pt x="163812" y="322609"/>
                    <a:pt x="168562" y="323629"/>
                    <a:pt x="173269" y="324806"/>
                  </a:cubicBezTo>
                  <a:cubicBezTo>
                    <a:pt x="172092" y="328337"/>
                    <a:pt x="173349" y="334495"/>
                    <a:pt x="169738" y="335398"/>
                  </a:cubicBezTo>
                  <a:cubicBezTo>
                    <a:pt x="150816" y="340128"/>
                    <a:pt x="137475" y="326834"/>
                    <a:pt x="123842" y="317745"/>
                  </a:cubicBezTo>
                  <a:lnTo>
                    <a:pt x="113250" y="310684"/>
                  </a:lnTo>
                  <a:cubicBezTo>
                    <a:pt x="109720" y="311861"/>
                    <a:pt x="104505" y="310984"/>
                    <a:pt x="102659" y="314215"/>
                  </a:cubicBezTo>
                  <a:cubicBezTo>
                    <a:pt x="99107" y="320430"/>
                    <a:pt x="105198" y="331604"/>
                    <a:pt x="99128" y="335398"/>
                  </a:cubicBezTo>
                  <a:cubicBezTo>
                    <a:pt x="92071" y="339808"/>
                    <a:pt x="82653" y="333044"/>
                    <a:pt x="74415" y="331867"/>
                  </a:cubicBezTo>
                  <a:cubicBezTo>
                    <a:pt x="41441" y="298896"/>
                    <a:pt x="99584" y="361658"/>
                    <a:pt x="60293" y="271849"/>
                  </a:cubicBezTo>
                  <a:cubicBezTo>
                    <a:pt x="57310" y="265030"/>
                    <a:pt x="39110" y="264788"/>
                    <a:pt x="39110" y="264788"/>
                  </a:cubicBezTo>
                  <a:cubicBezTo>
                    <a:pt x="37933" y="261257"/>
                    <a:pt x="33915" y="257525"/>
                    <a:pt x="35579" y="254196"/>
                  </a:cubicBezTo>
                  <a:cubicBezTo>
                    <a:pt x="37243" y="250867"/>
                    <a:pt x="49781" y="251569"/>
                    <a:pt x="46171" y="250666"/>
                  </a:cubicBezTo>
                  <a:cubicBezTo>
                    <a:pt x="33560" y="247513"/>
                    <a:pt x="20280" y="248312"/>
                    <a:pt x="7335" y="247135"/>
                  </a:cubicBezTo>
                  <a:cubicBezTo>
                    <a:pt x="4981" y="243605"/>
                    <a:pt x="658" y="240770"/>
                    <a:pt x="274" y="236544"/>
                  </a:cubicBezTo>
                  <a:cubicBezTo>
                    <a:pt x="-585" y="227095"/>
                    <a:pt x="563" y="217217"/>
                    <a:pt x="3805" y="208300"/>
                  </a:cubicBezTo>
                  <a:cubicBezTo>
                    <a:pt x="5980" y="202318"/>
                    <a:pt x="19944" y="194010"/>
                    <a:pt x="24988" y="190647"/>
                  </a:cubicBezTo>
                  <a:cubicBezTo>
                    <a:pt x="26165" y="187117"/>
                    <a:pt x="29130" y="183727"/>
                    <a:pt x="28518" y="180056"/>
                  </a:cubicBezTo>
                  <a:cubicBezTo>
                    <a:pt x="25458" y="161697"/>
                    <a:pt x="11572" y="176054"/>
                    <a:pt x="32049" y="162403"/>
                  </a:cubicBezTo>
                  <a:cubicBezTo>
                    <a:pt x="37933" y="163580"/>
                    <a:pt x="43880" y="164479"/>
                    <a:pt x="49701" y="165934"/>
                  </a:cubicBezTo>
                  <a:cubicBezTo>
                    <a:pt x="53311" y="166837"/>
                    <a:pt x="56571" y="169464"/>
                    <a:pt x="60293" y="169464"/>
                  </a:cubicBezTo>
                  <a:cubicBezTo>
                    <a:pt x="65145" y="169464"/>
                    <a:pt x="69708" y="167111"/>
                    <a:pt x="74415" y="165934"/>
                  </a:cubicBezTo>
                  <a:cubicBezTo>
                    <a:pt x="82227" y="160725"/>
                    <a:pt x="90164" y="156432"/>
                    <a:pt x="95598" y="148281"/>
                  </a:cubicBezTo>
                  <a:cubicBezTo>
                    <a:pt x="97662" y="145184"/>
                    <a:pt x="97321" y="140942"/>
                    <a:pt x="99128" y="137689"/>
                  </a:cubicBezTo>
                  <a:cubicBezTo>
                    <a:pt x="103249" y="130271"/>
                    <a:pt x="113250" y="116506"/>
                    <a:pt x="113250" y="116506"/>
                  </a:cubicBezTo>
                  <a:cubicBezTo>
                    <a:pt x="88971" y="100320"/>
                    <a:pt x="100118" y="105067"/>
                    <a:pt x="81476" y="98854"/>
                  </a:cubicBezTo>
                  <a:cubicBezTo>
                    <a:pt x="77945" y="96500"/>
                    <a:pt x="73535" y="95106"/>
                    <a:pt x="70884" y="91793"/>
                  </a:cubicBezTo>
                  <a:cubicBezTo>
                    <a:pt x="65494" y="85055"/>
                    <a:pt x="71472" y="74728"/>
                    <a:pt x="70884" y="670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5" name="Freeform 245"/>
            <p:cNvSpPr>
              <a:spLocks/>
            </p:cNvSpPr>
            <p:nvPr/>
          </p:nvSpPr>
          <p:spPr bwMode="auto">
            <a:xfrm rot="21334256">
              <a:off x="3233884" y="3990463"/>
              <a:ext cx="601099" cy="932280"/>
            </a:xfrm>
            <a:custGeom>
              <a:avLst/>
              <a:gdLst>
                <a:gd name="T0" fmla="*/ 2147483647 w 195"/>
                <a:gd name="T1" fmla="*/ 2147483647 h 256"/>
                <a:gd name="T2" fmla="*/ 2147483647 w 195"/>
                <a:gd name="T3" fmla="*/ 2147483647 h 256"/>
                <a:gd name="T4" fmla="*/ 2147483647 w 195"/>
                <a:gd name="T5" fmla="*/ 2147483647 h 256"/>
                <a:gd name="T6" fmla="*/ 2147483647 w 195"/>
                <a:gd name="T7" fmla="*/ 2147483647 h 256"/>
                <a:gd name="T8" fmla="*/ 2147483647 w 195"/>
                <a:gd name="T9" fmla="*/ 2147483647 h 256"/>
                <a:gd name="T10" fmla="*/ 2147483647 w 195"/>
                <a:gd name="T11" fmla="*/ 2147483647 h 256"/>
                <a:gd name="T12" fmla="*/ 2147483647 w 195"/>
                <a:gd name="T13" fmla="*/ 2147483647 h 256"/>
                <a:gd name="T14" fmla="*/ 2147483647 w 195"/>
                <a:gd name="T15" fmla="*/ 2147483647 h 256"/>
                <a:gd name="T16" fmla="*/ 2147483647 w 195"/>
                <a:gd name="T17" fmla="*/ 2147483647 h 256"/>
                <a:gd name="T18" fmla="*/ 2147483647 w 195"/>
                <a:gd name="T19" fmla="*/ 2147483647 h 256"/>
                <a:gd name="T20" fmla="*/ 2147483647 w 195"/>
                <a:gd name="T21" fmla="*/ 2147483647 h 256"/>
                <a:gd name="T22" fmla="*/ 2147483647 w 195"/>
                <a:gd name="T23" fmla="*/ 2147483647 h 256"/>
                <a:gd name="T24" fmla="*/ 2147483647 w 195"/>
                <a:gd name="T25" fmla="*/ 2147483647 h 256"/>
                <a:gd name="T26" fmla="*/ 2147483647 w 195"/>
                <a:gd name="T27" fmla="*/ 2147483647 h 256"/>
                <a:gd name="T28" fmla="*/ 2147483647 w 195"/>
                <a:gd name="T29" fmla="*/ 2147483647 h 256"/>
                <a:gd name="T30" fmla="*/ 2147483647 w 195"/>
                <a:gd name="T31" fmla="*/ 2147483647 h 256"/>
                <a:gd name="T32" fmla="*/ 2147483647 w 195"/>
                <a:gd name="T33" fmla="*/ 2147483647 h 256"/>
                <a:gd name="T34" fmla="*/ 2147483647 w 195"/>
                <a:gd name="T35" fmla="*/ 2147483647 h 256"/>
                <a:gd name="T36" fmla="*/ 2147483647 w 195"/>
                <a:gd name="T37" fmla="*/ 2147483647 h 256"/>
                <a:gd name="T38" fmla="*/ 2147483647 w 195"/>
                <a:gd name="T39" fmla="*/ 2147483647 h 256"/>
                <a:gd name="T40" fmla="*/ 2147483647 w 195"/>
                <a:gd name="T41" fmla="*/ 2147483647 h 256"/>
                <a:gd name="T42" fmla="*/ 2147483647 w 195"/>
                <a:gd name="T43" fmla="*/ 2147483647 h 256"/>
                <a:gd name="T44" fmla="*/ 2147483647 w 195"/>
                <a:gd name="T45" fmla="*/ 2147483647 h 256"/>
                <a:gd name="T46" fmla="*/ 2147483647 w 195"/>
                <a:gd name="T47" fmla="*/ 2147483647 h 256"/>
                <a:gd name="T48" fmla="*/ 2147483647 w 195"/>
                <a:gd name="T49" fmla="*/ 2147483647 h 256"/>
                <a:gd name="T50" fmla="*/ 2147483647 w 195"/>
                <a:gd name="T51" fmla="*/ 2147483647 h 256"/>
                <a:gd name="T52" fmla="*/ 2147483647 w 195"/>
                <a:gd name="T53" fmla="*/ 2147483647 h 256"/>
                <a:gd name="T54" fmla="*/ 2147483647 w 195"/>
                <a:gd name="T55" fmla="*/ 2147483647 h 256"/>
                <a:gd name="T56" fmla="*/ 2147483647 w 195"/>
                <a:gd name="T57" fmla="*/ 2147483647 h 256"/>
                <a:gd name="T58" fmla="*/ 2147483647 w 195"/>
                <a:gd name="T59" fmla="*/ 2147483647 h 256"/>
                <a:gd name="T60" fmla="*/ 2147483647 w 195"/>
                <a:gd name="T61" fmla="*/ 2147483647 h 256"/>
                <a:gd name="T62" fmla="*/ 2147483647 w 195"/>
                <a:gd name="T63" fmla="*/ 2147483647 h 256"/>
                <a:gd name="T64" fmla="*/ 2147483647 w 195"/>
                <a:gd name="T65" fmla="*/ 2147483647 h 256"/>
                <a:gd name="T66" fmla="*/ 2147483647 w 195"/>
                <a:gd name="T67" fmla="*/ 2147483647 h 256"/>
                <a:gd name="T68" fmla="*/ 2147483647 w 195"/>
                <a:gd name="T69" fmla="*/ 2147483647 h 256"/>
                <a:gd name="T70" fmla="*/ 2147483647 w 195"/>
                <a:gd name="T71" fmla="*/ 2147483647 h 256"/>
                <a:gd name="T72" fmla="*/ 2147483647 w 195"/>
                <a:gd name="T73" fmla="*/ 2147483647 h 256"/>
                <a:gd name="T74" fmla="*/ 2147483647 w 195"/>
                <a:gd name="T75" fmla="*/ 2147483647 h 256"/>
                <a:gd name="T76" fmla="*/ 2147483647 w 195"/>
                <a:gd name="T77" fmla="*/ 2147483647 h 256"/>
                <a:gd name="T78" fmla="*/ 2147483647 w 195"/>
                <a:gd name="T79" fmla="*/ 2147483647 h 256"/>
                <a:gd name="T80" fmla="*/ 2147483647 w 195"/>
                <a:gd name="T81" fmla="*/ 2147483647 h 256"/>
                <a:gd name="T82" fmla="*/ 2147483647 w 195"/>
                <a:gd name="T83" fmla="*/ 2147483647 h 256"/>
                <a:gd name="T84" fmla="*/ 2147483647 w 195"/>
                <a:gd name="T85" fmla="*/ 2147483647 h 256"/>
                <a:gd name="T86" fmla="*/ 2147483647 w 195"/>
                <a:gd name="T87" fmla="*/ 2147483647 h 256"/>
                <a:gd name="T88" fmla="*/ 2147483647 w 195"/>
                <a:gd name="T89" fmla="*/ 2147483647 h 256"/>
                <a:gd name="T90" fmla="*/ 2147483647 w 195"/>
                <a:gd name="T91" fmla="*/ 2147483647 h 256"/>
                <a:gd name="T92" fmla="*/ 2147483647 w 195"/>
                <a:gd name="T93" fmla="*/ 2147483647 h 256"/>
                <a:gd name="T94" fmla="*/ 2147483647 w 195"/>
                <a:gd name="T95" fmla="*/ 2147483647 h 256"/>
                <a:gd name="T96" fmla="*/ 2147483647 w 195"/>
                <a:gd name="T97" fmla="*/ 2147483647 h 256"/>
                <a:gd name="T98" fmla="*/ 2147483647 w 195"/>
                <a:gd name="T99" fmla="*/ 2147483647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"/>
                <a:gd name="T151" fmla="*/ 0 h 256"/>
                <a:gd name="T152" fmla="*/ 195 w 195"/>
                <a:gd name="T153" fmla="*/ 256 h 2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" h="256">
                  <a:moveTo>
                    <a:pt x="193" y="57"/>
                  </a:moveTo>
                  <a:lnTo>
                    <a:pt x="192" y="58"/>
                  </a:lnTo>
                  <a:lnTo>
                    <a:pt x="192" y="63"/>
                  </a:lnTo>
                  <a:lnTo>
                    <a:pt x="183" y="63"/>
                  </a:lnTo>
                  <a:lnTo>
                    <a:pt x="183" y="68"/>
                  </a:lnTo>
                  <a:lnTo>
                    <a:pt x="180" y="70"/>
                  </a:lnTo>
                  <a:lnTo>
                    <a:pt x="176" y="68"/>
                  </a:lnTo>
                  <a:lnTo>
                    <a:pt x="174" y="65"/>
                  </a:lnTo>
                  <a:lnTo>
                    <a:pt x="170" y="64"/>
                  </a:lnTo>
                  <a:lnTo>
                    <a:pt x="168" y="65"/>
                  </a:lnTo>
                  <a:lnTo>
                    <a:pt x="165" y="63"/>
                  </a:lnTo>
                  <a:lnTo>
                    <a:pt x="156" y="63"/>
                  </a:lnTo>
                  <a:lnTo>
                    <a:pt x="155" y="82"/>
                  </a:lnTo>
                  <a:lnTo>
                    <a:pt x="149" y="80"/>
                  </a:lnTo>
                  <a:lnTo>
                    <a:pt x="149" y="92"/>
                  </a:lnTo>
                  <a:lnTo>
                    <a:pt x="145" y="90"/>
                  </a:lnTo>
                  <a:lnTo>
                    <a:pt x="145" y="95"/>
                  </a:lnTo>
                  <a:lnTo>
                    <a:pt x="146" y="96"/>
                  </a:lnTo>
                  <a:lnTo>
                    <a:pt x="146" y="101"/>
                  </a:lnTo>
                  <a:lnTo>
                    <a:pt x="151" y="104"/>
                  </a:lnTo>
                  <a:lnTo>
                    <a:pt x="155" y="104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61" y="105"/>
                  </a:lnTo>
                  <a:lnTo>
                    <a:pt x="164" y="105"/>
                  </a:lnTo>
                  <a:lnTo>
                    <a:pt x="164" y="108"/>
                  </a:lnTo>
                  <a:lnTo>
                    <a:pt x="162" y="118"/>
                  </a:lnTo>
                  <a:lnTo>
                    <a:pt x="158" y="118"/>
                  </a:lnTo>
                  <a:lnTo>
                    <a:pt x="156" y="139"/>
                  </a:lnTo>
                  <a:lnTo>
                    <a:pt x="146" y="137"/>
                  </a:lnTo>
                  <a:lnTo>
                    <a:pt x="146" y="142"/>
                  </a:lnTo>
                  <a:lnTo>
                    <a:pt x="146" y="143"/>
                  </a:lnTo>
                  <a:lnTo>
                    <a:pt x="143" y="146"/>
                  </a:lnTo>
                  <a:lnTo>
                    <a:pt x="143" y="149"/>
                  </a:lnTo>
                  <a:lnTo>
                    <a:pt x="140" y="156"/>
                  </a:lnTo>
                  <a:lnTo>
                    <a:pt x="154" y="158"/>
                  </a:lnTo>
                  <a:lnTo>
                    <a:pt x="152" y="162"/>
                  </a:lnTo>
                  <a:lnTo>
                    <a:pt x="146" y="161"/>
                  </a:lnTo>
                  <a:lnTo>
                    <a:pt x="137" y="164"/>
                  </a:lnTo>
                  <a:lnTo>
                    <a:pt x="136" y="168"/>
                  </a:lnTo>
                  <a:lnTo>
                    <a:pt x="133" y="172"/>
                  </a:lnTo>
                  <a:lnTo>
                    <a:pt x="132" y="18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0" y="202"/>
                  </a:lnTo>
                  <a:lnTo>
                    <a:pt x="126" y="202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0" y="206"/>
                  </a:lnTo>
                  <a:lnTo>
                    <a:pt x="123" y="216"/>
                  </a:lnTo>
                  <a:lnTo>
                    <a:pt x="130" y="216"/>
                  </a:lnTo>
                  <a:lnTo>
                    <a:pt x="132" y="222"/>
                  </a:lnTo>
                  <a:lnTo>
                    <a:pt x="129" y="224"/>
                  </a:lnTo>
                  <a:lnTo>
                    <a:pt x="127" y="228"/>
                  </a:lnTo>
                  <a:lnTo>
                    <a:pt x="123" y="228"/>
                  </a:lnTo>
                  <a:lnTo>
                    <a:pt x="127" y="234"/>
                  </a:lnTo>
                  <a:lnTo>
                    <a:pt x="133" y="232"/>
                  </a:lnTo>
                  <a:lnTo>
                    <a:pt x="133" y="235"/>
                  </a:lnTo>
                  <a:lnTo>
                    <a:pt x="130" y="235"/>
                  </a:lnTo>
                  <a:lnTo>
                    <a:pt x="130" y="238"/>
                  </a:lnTo>
                  <a:lnTo>
                    <a:pt x="132" y="241"/>
                  </a:lnTo>
                  <a:lnTo>
                    <a:pt x="132" y="243"/>
                  </a:lnTo>
                  <a:lnTo>
                    <a:pt x="129" y="246"/>
                  </a:lnTo>
                  <a:lnTo>
                    <a:pt x="129" y="247"/>
                  </a:lnTo>
                  <a:lnTo>
                    <a:pt x="133" y="250"/>
                  </a:lnTo>
                  <a:lnTo>
                    <a:pt x="133" y="253"/>
                  </a:lnTo>
                  <a:lnTo>
                    <a:pt x="127" y="256"/>
                  </a:lnTo>
                  <a:lnTo>
                    <a:pt x="120" y="256"/>
                  </a:lnTo>
                  <a:lnTo>
                    <a:pt x="117" y="247"/>
                  </a:lnTo>
                  <a:lnTo>
                    <a:pt x="113" y="246"/>
                  </a:lnTo>
                  <a:lnTo>
                    <a:pt x="108" y="243"/>
                  </a:lnTo>
                  <a:lnTo>
                    <a:pt x="105" y="238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1" y="246"/>
                  </a:lnTo>
                  <a:lnTo>
                    <a:pt x="98" y="249"/>
                  </a:lnTo>
                  <a:lnTo>
                    <a:pt x="93" y="250"/>
                  </a:lnTo>
                  <a:lnTo>
                    <a:pt x="89" y="249"/>
                  </a:lnTo>
                  <a:lnTo>
                    <a:pt x="86" y="244"/>
                  </a:lnTo>
                  <a:lnTo>
                    <a:pt x="82" y="243"/>
                  </a:lnTo>
                  <a:lnTo>
                    <a:pt x="77" y="241"/>
                  </a:lnTo>
                  <a:lnTo>
                    <a:pt x="71" y="238"/>
                  </a:lnTo>
                  <a:lnTo>
                    <a:pt x="69" y="235"/>
                  </a:lnTo>
                  <a:lnTo>
                    <a:pt x="66" y="235"/>
                  </a:lnTo>
                  <a:lnTo>
                    <a:pt x="64" y="237"/>
                  </a:lnTo>
                  <a:lnTo>
                    <a:pt x="60" y="234"/>
                  </a:lnTo>
                  <a:lnTo>
                    <a:pt x="54" y="232"/>
                  </a:lnTo>
                  <a:lnTo>
                    <a:pt x="55" y="230"/>
                  </a:lnTo>
                  <a:lnTo>
                    <a:pt x="54" y="230"/>
                  </a:lnTo>
                  <a:lnTo>
                    <a:pt x="51" y="231"/>
                  </a:lnTo>
                  <a:lnTo>
                    <a:pt x="45" y="231"/>
                  </a:lnTo>
                  <a:lnTo>
                    <a:pt x="45" y="230"/>
                  </a:lnTo>
                  <a:lnTo>
                    <a:pt x="47" y="227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2" y="221"/>
                  </a:lnTo>
                  <a:lnTo>
                    <a:pt x="49" y="221"/>
                  </a:lnTo>
                  <a:lnTo>
                    <a:pt x="47" y="224"/>
                  </a:lnTo>
                  <a:lnTo>
                    <a:pt x="44" y="222"/>
                  </a:lnTo>
                  <a:lnTo>
                    <a:pt x="45" y="218"/>
                  </a:lnTo>
                  <a:lnTo>
                    <a:pt x="45" y="216"/>
                  </a:lnTo>
                  <a:lnTo>
                    <a:pt x="41" y="219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38" y="213"/>
                  </a:lnTo>
                  <a:lnTo>
                    <a:pt x="38" y="215"/>
                  </a:lnTo>
                  <a:lnTo>
                    <a:pt x="35" y="215"/>
                  </a:lnTo>
                  <a:lnTo>
                    <a:pt x="33" y="211"/>
                  </a:lnTo>
                  <a:lnTo>
                    <a:pt x="25" y="216"/>
                  </a:lnTo>
                  <a:lnTo>
                    <a:pt x="20" y="219"/>
                  </a:lnTo>
                  <a:lnTo>
                    <a:pt x="19" y="216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6"/>
                  </a:lnTo>
                  <a:lnTo>
                    <a:pt x="3" y="202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4" y="191"/>
                  </a:lnTo>
                  <a:lnTo>
                    <a:pt x="6" y="191"/>
                  </a:lnTo>
                  <a:lnTo>
                    <a:pt x="8" y="193"/>
                  </a:lnTo>
                  <a:lnTo>
                    <a:pt x="10" y="187"/>
                  </a:lnTo>
                  <a:lnTo>
                    <a:pt x="0" y="186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7" y="175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20" y="164"/>
                  </a:lnTo>
                  <a:lnTo>
                    <a:pt x="19" y="167"/>
                  </a:lnTo>
                  <a:lnTo>
                    <a:pt x="26" y="171"/>
                  </a:lnTo>
                  <a:lnTo>
                    <a:pt x="30" y="167"/>
                  </a:lnTo>
                  <a:lnTo>
                    <a:pt x="32" y="152"/>
                  </a:lnTo>
                  <a:lnTo>
                    <a:pt x="36" y="152"/>
                  </a:lnTo>
                  <a:lnTo>
                    <a:pt x="36" y="145"/>
                  </a:lnTo>
                  <a:lnTo>
                    <a:pt x="35" y="136"/>
                  </a:lnTo>
                  <a:lnTo>
                    <a:pt x="39" y="133"/>
                  </a:lnTo>
                  <a:lnTo>
                    <a:pt x="33" y="128"/>
                  </a:lnTo>
                  <a:lnTo>
                    <a:pt x="44" y="109"/>
                  </a:lnTo>
                  <a:lnTo>
                    <a:pt x="41" y="106"/>
                  </a:lnTo>
                  <a:lnTo>
                    <a:pt x="42" y="105"/>
                  </a:lnTo>
                  <a:lnTo>
                    <a:pt x="47" y="105"/>
                  </a:lnTo>
                  <a:lnTo>
                    <a:pt x="48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61" y="109"/>
                  </a:lnTo>
                  <a:lnTo>
                    <a:pt x="63" y="90"/>
                  </a:lnTo>
                  <a:lnTo>
                    <a:pt x="66" y="90"/>
                  </a:lnTo>
                  <a:lnTo>
                    <a:pt x="66" y="83"/>
                  </a:lnTo>
                  <a:lnTo>
                    <a:pt x="58" y="83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6" y="71"/>
                  </a:lnTo>
                  <a:lnTo>
                    <a:pt x="73" y="71"/>
                  </a:lnTo>
                  <a:lnTo>
                    <a:pt x="77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2" y="60"/>
                  </a:lnTo>
                  <a:lnTo>
                    <a:pt x="83" y="57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9" y="4"/>
                  </a:lnTo>
                  <a:lnTo>
                    <a:pt x="98" y="8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7" y="11"/>
                  </a:lnTo>
                  <a:lnTo>
                    <a:pt x="118" y="16"/>
                  </a:lnTo>
                  <a:lnTo>
                    <a:pt x="123" y="19"/>
                  </a:lnTo>
                  <a:lnTo>
                    <a:pt x="124" y="23"/>
                  </a:lnTo>
                  <a:lnTo>
                    <a:pt x="127" y="26"/>
                  </a:lnTo>
                  <a:lnTo>
                    <a:pt x="133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2" y="33"/>
                  </a:lnTo>
                  <a:lnTo>
                    <a:pt x="146" y="33"/>
                  </a:lnTo>
                  <a:lnTo>
                    <a:pt x="149" y="33"/>
                  </a:lnTo>
                  <a:lnTo>
                    <a:pt x="152" y="36"/>
                  </a:lnTo>
                  <a:lnTo>
                    <a:pt x="152" y="42"/>
                  </a:lnTo>
                  <a:lnTo>
                    <a:pt x="154" y="43"/>
                  </a:lnTo>
                  <a:lnTo>
                    <a:pt x="161" y="48"/>
                  </a:lnTo>
                  <a:lnTo>
                    <a:pt x="162" y="48"/>
                  </a:lnTo>
                  <a:lnTo>
                    <a:pt x="162" y="43"/>
                  </a:lnTo>
                  <a:lnTo>
                    <a:pt x="164" y="42"/>
                  </a:lnTo>
                  <a:lnTo>
                    <a:pt x="173" y="41"/>
                  </a:lnTo>
                  <a:lnTo>
                    <a:pt x="180" y="39"/>
                  </a:lnTo>
                  <a:lnTo>
                    <a:pt x="183" y="39"/>
                  </a:lnTo>
                  <a:lnTo>
                    <a:pt x="186" y="45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5" y="45"/>
                  </a:lnTo>
                  <a:lnTo>
                    <a:pt x="193" y="5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6" name="Freeform 246"/>
            <p:cNvSpPr>
              <a:spLocks noEditPoints="1"/>
            </p:cNvSpPr>
            <p:nvPr/>
          </p:nvSpPr>
          <p:spPr bwMode="auto">
            <a:xfrm rot="21334256">
              <a:off x="2272641" y="3984790"/>
              <a:ext cx="687757" cy="708535"/>
            </a:xfrm>
            <a:custGeom>
              <a:avLst/>
              <a:gdLst>
                <a:gd name="T0" fmla="*/ 2147483647 w 223"/>
                <a:gd name="T1" fmla="*/ 2147483647 h 195"/>
                <a:gd name="T2" fmla="*/ 2147483647 w 223"/>
                <a:gd name="T3" fmla="*/ 2147483647 h 195"/>
                <a:gd name="T4" fmla="*/ 2147483647 w 223"/>
                <a:gd name="T5" fmla="*/ 2147483647 h 195"/>
                <a:gd name="T6" fmla="*/ 2147483647 w 223"/>
                <a:gd name="T7" fmla="*/ 2147483647 h 195"/>
                <a:gd name="T8" fmla="*/ 2147483647 w 223"/>
                <a:gd name="T9" fmla="*/ 2147483647 h 195"/>
                <a:gd name="T10" fmla="*/ 2147483647 w 223"/>
                <a:gd name="T11" fmla="*/ 2147483647 h 195"/>
                <a:gd name="T12" fmla="*/ 2147483647 w 223"/>
                <a:gd name="T13" fmla="*/ 0 h 195"/>
                <a:gd name="T14" fmla="*/ 2147483647 w 223"/>
                <a:gd name="T15" fmla="*/ 2147483647 h 195"/>
                <a:gd name="T16" fmla="*/ 2147483647 w 223"/>
                <a:gd name="T17" fmla="*/ 2147483647 h 195"/>
                <a:gd name="T18" fmla="*/ 2147483647 w 223"/>
                <a:gd name="T19" fmla="*/ 2147483647 h 195"/>
                <a:gd name="T20" fmla="*/ 2147483647 w 223"/>
                <a:gd name="T21" fmla="*/ 2147483647 h 195"/>
                <a:gd name="T22" fmla="*/ 2147483647 w 223"/>
                <a:gd name="T23" fmla="*/ 2147483647 h 195"/>
                <a:gd name="T24" fmla="*/ 2147483647 w 223"/>
                <a:gd name="T25" fmla="*/ 2147483647 h 195"/>
                <a:gd name="T26" fmla="*/ 2147483647 w 223"/>
                <a:gd name="T27" fmla="*/ 2147483647 h 195"/>
                <a:gd name="T28" fmla="*/ 2147483647 w 223"/>
                <a:gd name="T29" fmla="*/ 2147483647 h 195"/>
                <a:gd name="T30" fmla="*/ 2147483647 w 223"/>
                <a:gd name="T31" fmla="*/ 2147483647 h 195"/>
                <a:gd name="T32" fmla="*/ 2147483647 w 223"/>
                <a:gd name="T33" fmla="*/ 2147483647 h 195"/>
                <a:gd name="T34" fmla="*/ 2147483647 w 223"/>
                <a:gd name="T35" fmla="*/ 2147483647 h 195"/>
                <a:gd name="T36" fmla="*/ 2147483647 w 223"/>
                <a:gd name="T37" fmla="*/ 2147483647 h 195"/>
                <a:gd name="T38" fmla="*/ 2147483647 w 223"/>
                <a:gd name="T39" fmla="*/ 2147483647 h 195"/>
                <a:gd name="T40" fmla="*/ 2147483647 w 223"/>
                <a:gd name="T41" fmla="*/ 2147483647 h 195"/>
                <a:gd name="T42" fmla="*/ 2147483647 w 223"/>
                <a:gd name="T43" fmla="*/ 2147483647 h 195"/>
                <a:gd name="T44" fmla="*/ 2147483647 w 223"/>
                <a:gd name="T45" fmla="*/ 2147483647 h 195"/>
                <a:gd name="T46" fmla="*/ 2147483647 w 223"/>
                <a:gd name="T47" fmla="*/ 2147483647 h 195"/>
                <a:gd name="T48" fmla="*/ 2147483647 w 223"/>
                <a:gd name="T49" fmla="*/ 2147483647 h 195"/>
                <a:gd name="T50" fmla="*/ 2147483647 w 223"/>
                <a:gd name="T51" fmla="*/ 2147483647 h 195"/>
                <a:gd name="T52" fmla="*/ 2147483647 w 223"/>
                <a:gd name="T53" fmla="*/ 2147483647 h 195"/>
                <a:gd name="T54" fmla="*/ 2147483647 w 223"/>
                <a:gd name="T55" fmla="*/ 2147483647 h 195"/>
                <a:gd name="T56" fmla="*/ 2147483647 w 223"/>
                <a:gd name="T57" fmla="*/ 2147483647 h 195"/>
                <a:gd name="T58" fmla="*/ 2147483647 w 223"/>
                <a:gd name="T59" fmla="*/ 2147483647 h 195"/>
                <a:gd name="T60" fmla="*/ 2147483647 w 223"/>
                <a:gd name="T61" fmla="*/ 2147483647 h 195"/>
                <a:gd name="T62" fmla="*/ 2147483647 w 223"/>
                <a:gd name="T63" fmla="*/ 2147483647 h 195"/>
                <a:gd name="T64" fmla="*/ 2147483647 w 223"/>
                <a:gd name="T65" fmla="*/ 2147483647 h 195"/>
                <a:gd name="T66" fmla="*/ 2147483647 w 223"/>
                <a:gd name="T67" fmla="*/ 2147483647 h 195"/>
                <a:gd name="T68" fmla="*/ 2147483647 w 223"/>
                <a:gd name="T69" fmla="*/ 2147483647 h 195"/>
                <a:gd name="T70" fmla="*/ 2147483647 w 223"/>
                <a:gd name="T71" fmla="*/ 2147483647 h 195"/>
                <a:gd name="T72" fmla="*/ 2147483647 w 223"/>
                <a:gd name="T73" fmla="*/ 2147483647 h 195"/>
                <a:gd name="T74" fmla="*/ 2147483647 w 223"/>
                <a:gd name="T75" fmla="*/ 2147483647 h 195"/>
                <a:gd name="T76" fmla="*/ 2147483647 w 223"/>
                <a:gd name="T77" fmla="*/ 2147483647 h 195"/>
                <a:gd name="T78" fmla="*/ 2147483647 w 223"/>
                <a:gd name="T79" fmla="*/ 2147483647 h 195"/>
                <a:gd name="T80" fmla="*/ 2147483647 w 223"/>
                <a:gd name="T81" fmla="*/ 2147483647 h 195"/>
                <a:gd name="T82" fmla="*/ 2147483647 w 223"/>
                <a:gd name="T83" fmla="*/ 2147483647 h 195"/>
                <a:gd name="T84" fmla="*/ 2147483647 w 223"/>
                <a:gd name="T85" fmla="*/ 2147483647 h 195"/>
                <a:gd name="T86" fmla="*/ 2147483647 w 223"/>
                <a:gd name="T87" fmla="*/ 2147483647 h 195"/>
                <a:gd name="T88" fmla="*/ 2147483647 w 223"/>
                <a:gd name="T89" fmla="*/ 2147483647 h 195"/>
                <a:gd name="T90" fmla="*/ 2147483647 w 223"/>
                <a:gd name="T91" fmla="*/ 2147483647 h 195"/>
                <a:gd name="T92" fmla="*/ 2147483647 w 223"/>
                <a:gd name="T93" fmla="*/ 2147483647 h 195"/>
                <a:gd name="T94" fmla="*/ 2147483647 w 223"/>
                <a:gd name="T95" fmla="*/ 2147483647 h 195"/>
                <a:gd name="T96" fmla="*/ 2147483647 w 223"/>
                <a:gd name="T97" fmla="*/ 2147483647 h 195"/>
                <a:gd name="T98" fmla="*/ 2147483647 w 223"/>
                <a:gd name="T99" fmla="*/ 2147483647 h 1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95"/>
                <a:gd name="T152" fmla="*/ 223 w 223"/>
                <a:gd name="T153" fmla="*/ 195 h 1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95">
                  <a:moveTo>
                    <a:pt x="92" y="40"/>
                  </a:moveTo>
                  <a:lnTo>
                    <a:pt x="97" y="38"/>
                  </a:lnTo>
                  <a:lnTo>
                    <a:pt x="100" y="37"/>
                  </a:lnTo>
                  <a:lnTo>
                    <a:pt x="101" y="31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5" y="28"/>
                  </a:lnTo>
                  <a:lnTo>
                    <a:pt x="110" y="25"/>
                  </a:lnTo>
                  <a:lnTo>
                    <a:pt x="117" y="19"/>
                  </a:lnTo>
                  <a:lnTo>
                    <a:pt x="123" y="19"/>
                  </a:lnTo>
                  <a:lnTo>
                    <a:pt x="130" y="16"/>
                  </a:lnTo>
                  <a:lnTo>
                    <a:pt x="136" y="12"/>
                  </a:lnTo>
                  <a:lnTo>
                    <a:pt x="138" y="9"/>
                  </a:lnTo>
                  <a:lnTo>
                    <a:pt x="139" y="9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8" y="4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7" y="9"/>
                  </a:lnTo>
                  <a:lnTo>
                    <a:pt x="174" y="10"/>
                  </a:lnTo>
                  <a:lnTo>
                    <a:pt x="171" y="12"/>
                  </a:lnTo>
                  <a:lnTo>
                    <a:pt x="168" y="15"/>
                  </a:lnTo>
                  <a:lnTo>
                    <a:pt x="168" y="16"/>
                  </a:lnTo>
                  <a:lnTo>
                    <a:pt x="170" y="18"/>
                  </a:lnTo>
                  <a:lnTo>
                    <a:pt x="174" y="18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183" y="35"/>
                  </a:lnTo>
                  <a:lnTo>
                    <a:pt x="186" y="38"/>
                  </a:lnTo>
                  <a:lnTo>
                    <a:pt x="186" y="46"/>
                  </a:lnTo>
                  <a:lnTo>
                    <a:pt x="186" y="54"/>
                  </a:lnTo>
                  <a:lnTo>
                    <a:pt x="189" y="59"/>
                  </a:lnTo>
                  <a:lnTo>
                    <a:pt x="193" y="60"/>
                  </a:lnTo>
                  <a:lnTo>
                    <a:pt x="208" y="72"/>
                  </a:lnTo>
                  <a:lnTo>
                    <a:pt x="208" y="75"/>
                  </a:lnTo>
                  <a:lnTo>
                    <a:pt x="211" y="78"/>
                  </a:lnTo>
                  <a:lnTo>
                    <a:pt x="215" y="79"/>
                  </a:lnTo>
                  <a:lnTo>
                    <a:pt x="218" y="79"/>
                  </a:lnTo>
                  <a:lnTo>
                    <a:pt x="221" y="82"/>
                  </a:lnTo>
                  <a:lnTo>
                    <a:pt x="223" y="84"/>
                  </a:lnTo>
                  <a:lnTo>
                    <a:pt x="221" y="85"/>
                  </a:lnTo>
                  <a:lnTo>
                    <a:pt x="209" y="82"/>
                  </a:lnTo>
                  <a:lnTo>
                    <a:pt x="205" y="84"/>
                  </a:lnTo>
                  <a:lnTo>
                    <a:pt x="208" y="89"/>
                  </a:lnTo>
                  <a:lnTo>
                    <a:pt x="205" y="89"/>
                  </a:lnTo>
                  <a:lnTo>
                    <a:pt x="198" y="81"/>
                  </a:lnTo>
                  <a:lnTo>
                    <a:pt x="193" y="81"/>
                  </a:lnTo>
                  <a:lnTo>
                    <a:pt x="193" y="82"/>
                  </a:lnTo>
                  <a:lnTo>
                    <a:pt x="195" y="85"/>
                  </a:lnTo>
                  <a:lnTo>
                    <a:pt x="201" y="92"/>
                  </a:lnTo>
                  <a:lnTo>
                    <a:pt x="199" y="95"/>
                  </a:lnTo>
                  <a:lnTo>
                    <a:pt x="207" y="98"/>
                  </a:lnTo>
                  <a:lnTo>
                    <a:pt x="205" y="100"/>
                  </a:lnTo>
                  <a:lnTo>
                    <a:pt x="195" y="100"/>
                  </a:lnTo>
                  <a:lnTo>
                    <a:pt x="192" y="97"/>
                  </a:lnTo>
                  <a:lnTo>
                    <a:pt x="187" y="92"/>
                  </a:lnTo>
                  <a:lnTo>
                    <a:pt x="183" y="97"/>
                  </a:lnTo>
                  <a:lnTo>
                    <a:pt x="177" y="95"/>
                  </a:lnTo>
                  <a:lnTo>
                    <a:pt x="170" y="117"/>
                  </a:lnTo>
                  <a:lnTo>
                    <a:pt x="176" y="122"/>
                  </a:lnTo>
                  <a:lnTo>
                    <a:pt x="174" y="126"/>
                  </a:lnTo>
                  <a:lnTo>
                    <a:pt x="176" y="129"/>
                  </a:lnTo>
                  <a:lnTo>
                    <a:pt x="174" y="132"/>
                  </a:lnTo>
                  <a:lnTo>
                    <a:pt x="161" y="129"/>
                  </a:lnTo>
                  <a:lnTo>
                    <a:pt x="158" y="154"/>
                  </a:lnTo>
                  <a:lnTo>
                    <a:pt x="154" y="152"/>
                  </a:lnTo>
                  <a:lnTo>
                    <a:pt x="152" y="158"/>
                  </a:lnTo>
                  <a:lnTo>
                    <a:pt x="145" y="157"/>
                  </a:lnTo>
                  <a:lnTo>
                    <a:pt x="145" y="158"/>
                  </a:lnTo>
                  <a:lnTo>
                    <a:pt x="151" y="161"/>
                  </a:lnTo>
                  <a:lnTo>
                    <a:pt x="151" y="164"/>
                  </a:lnTo>
                  <a:lnTo>
                    <a:pt x="155" y="166"/>
                  </a:lnTo>
                  <a:lnTo>
                    <a:pt x="168" y="174"/>
                  </a:lnTo>
                  <a:lnTo>
                    <a:pt x="167" y="177"/>
                  </a:lnTo>
                  <a:lnTo>
                    <a:pt x="165" y="176"/>
                  </a:lnTo>
                  <a:lnTo>
                    <a:pt x="164" y="183"/>
                  </a:lnTo>
                  <a:lnTo>
                    <a:pt x="160" y="188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5" y="188"/>
                  </a:lnTo>
                  <a:lnTo>
                    <a:pt x="155" y="185"/>
                  </a:lnTo>
                  <a:lnTo>
                    <a:pt x="152" y="185"/>
                  </a:lnTo>
                  <a:lnTo>
                    <a:pt x="144" y="195"/>
                  </a:lnTo>
                  <a:lnTo>
                    <a:pt x="144" y="193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8" y="188"/>
                  </a:lnTo>
                  <a:lnTo>
                    <a:pt x="136" y="186"/>
                  </a:lnTo>
                  <a:lnTo>
                    <a:pt x="135" y="183"/>
                  </a:lnTo>
                  <a:lnTo>
                    <a:pt x="133" y="182"/>
                  </a:lnTo>
                  <a:lnTo>
                    <a:pt x="132" y="180"/>
                  </a:lnTo>
                  <a:lnTo>
                    <a:pt x="132" y="177"/>
                  </a:lnTo>
                  <a:lnTo>
                    <a:pt x="132" y="176"/>
                  </a:lnTo>
                  <a:lnTo>
                    <a:pt x="132" y="172"/>
                  </a:lnTo>
                  <a:lnTo>
                    <a:pt x="130" y="170"/>
                  </a:lnTo>
                  <a:lnTo>
                    <a:pt x="130" y="169"/>
                  </a:lnTo>
                  <a:lnTo>
                    <a:pt x="124" y="158"/>
                  </a:lnTo>
                  <a:lnTo>
                    <a:pt x="124" y="155"/>
                  </a:lnTo>
                  <a:lnTo>
                    <a:pt x="122" y="148"/>
                  </a:lnTo>
                  <a:lnTo>
                    <a:pt x="122" y="144"/>
                  </a:lnTo>
                  <a:lnTo>
                    <a:pt x="120" y="138"/>
                  </a:lnTo>
                  <a:lnTo>
                    <a:pt x="117" y="135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3" y="128"/>
                  </a:lnTo>
                  <a:lnTo>
                    <a:pt x="111" y="125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6" y="120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4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4" y="103"/>
                  </a:lnTo>
                  <a:lnTo>
                    <a:pt x="111" y="97"/>
                  </a:lnTo>
                  <a:lnTo>
                    <a:pt x="104" y="87"/>
                  </a:lnTo>
                  <a:lnTo>
                    <a:pt x="102" y="87"/>
                  </a:lnTo>
                  <a:lnTo>
                    <a:pt x="101" y="84"/>
                  </a:lnTo>
                  <a:lnTo>
                    <a:pt x="97" y="81"/>
                  </a:lnTo>
                  <a:lnTo>
                    <a:pt x="86" y="70"/>
                  </a:lnTo>
                  <a:lnTo>
                    <a:pt x="79" y="66"/>
                  </a:lnTo>
                  <a:lnTo>
                    <a:pt x="69" y="59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5" y="41"/>
                  </a:lnTo>
                  <a:lnTo>
                    <a:pt x="13" y="28"/>
                  </a:lnTo>
                  <a:lnTo>
                    <a:pt x="6" y="25"/>
                  </a:lnTo>
                  <a:lnTo>
                    <a:pt x="0" y="22"/>
                  </a:lnTo>
                  <a:lnTo>
                    <a:pt x="28" y="16"/>
                  </a:lnTo>
                  <a:lnTo>
                    <a:pt x="48" y="25"/>
                  </a:lnTo>
                  <a:lnTo>
                    <a:pt x="80" y="37"/>
                  </a:lnTo>
                  <a:lnTo>
                    <a:pt x="85" y="40"/>
                  </a:lnTo>
                  <a:lnTo>
                    <a:pt x="89" y="41"/>
                  </a:lnTo>
                  <a:lnTo>
                    <a:pt x="92" y="40"/>
                  </a:lnTo>
                  <a:close/>
                  <a:moveTo>
                    <a:pt x="127" y="176"/>
                  </a:moveTo>
                  <a:lnTo>
                    <a:pt x="127" y="177"/>
                  </a:lnTo>
                  <a:lnTo>
                    <a:pt x="126" y="177"/>
                  </a:lnTo>
                  <a:lnTo>
                    <a:pt x="126" y="176"/>
                  </a:lnTo>
                  <a:lnTo>
                    <a:pt x="127" y="17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7" name="Freeform 247"/>
            <p:cNvSpPr>
              <a:spLocks/>
            </p:cNvSpPr>
            <p:nvPr/>
          </p:nvSpPr>
          <p:spPr bwMode="auto">
            <a:xfrm rot="21334256">
              <a:off x="4435977" y="4791434"/>
              <a:ext cx="768912" cy="1118735"/>
            </a:xfrm>
            <a:custGeom>
              <a:avLst/>
              <a:gdLst>
                <a:gd name="T0" fmla="*/ 2147483647 w 249"/>
                <a:gd name="T1" fmla="*/ 2147483647 h 308"/>
                <a:gd name="T2" fmla="*/ 2147483647 w 249"/>
                <a:gd name="T3" fmla="*/ 2147483647 h 308"/>
                <a:gd name="T4" fmla="*/ 2147483647 w 249"/>
                <a:gd name="T5" fmla="*/ 2147483647 h 308"/>
                <a:gd name="T6" fmla="*/ 2147483647 w 249"/>
                <a:gd name="T7" fmla="*/ 2147483647 h 308"/>
                <a:gd name="T8" fmla="*/ 2147483647 w 249"/>
                <a:gd name="T9" fmla="*/ 2147483647 h 308"/>
                <a:gd name="T10" fmla="*/ 2147483647 w 249"/>
                <a:gd name="T11" fmla="*/ 2147483647 h 308"/>
                <a:gd name="T12" fmla="*/ 2147483647 w 249"/>
                <a:gd name="T13" fmla="*/ 2147483647 h 308"/>
                <a:gd name="T14" fmla="*/ 2147483647 w 249"/>
                <a:gd name="T15" fmla="*/ 2147483647 h 308"/>
                <a:gd name="T16" fmla="*/ 2147483647 w 249"/>
                <a:gd name="T17" fmla="*/ 2147483647 h 308"/>
                <a:gd name="T18" fmla="*/ 2147483647 w 249"/>
                <a:gd name="T19" fmla="*/ 2147483647 h 308"/>
                <a:gd name="T20" fmla="*/ 2147483647 w 249"/>
                <a:gd name="T21" fmla="*/ 2147483647 h 308"/>
                <a:gd name="T22" fmla="*/ 2147483647 w 249"/>
                <a:gd name="T23" fmla="*/ 2147483647 h 308"/>
                <a:gd name="T24" fmla="*/ 2147483647 w 249"/>
                <a:gd name="T25" fmla="*/ 2147483647 h 308"/>
                <a:gd name="T26" fmla="*/ 2147483647 w 249"/>
                <a:gd name="T27" fmla="*/ 2147483647 h 308"/>
                <a:gd name="T28" fmla="*/ 2147483647 w 249"/>
                <a:gd name="T29" fmla="*/ 2147483647 h 308"/>
                <a:gd name="T30" fmla="*/ 2147483647 w 249"/>
                <a:gd name="T31" fmla="*/ 2147483647 h 308"/>
                <a:gd name="T32" fmla="*/ 2147483647 w 249"/>
                <a:gd name="T33" fmla="*/ 2147483647 h 308"/>
                <a:gd name="T34" fmla="*/ 2147483647 w 249"/>
                <a:gd name="T35" fmla="*/ 2147483647 h 308"/>
                <a:gd name="T36" fmla="*/ 2147483647 w 249"/>
                <a:gd name="T37" fmla="*/ 2147483647 h 308"/>
                <a:gd name="T38" fmla="*/ 2147483647 w 249"/>
                <a:gd name="T39" fmla="*/ 2147483647 h 308"/>
                <a:gd name="T40" fmla="*/ 2147483647 w 249"/>
                <a:gd name="T41" fmla="*/ 2147483647 h 308"/>
                <a:gd name="T42" fmla="*/ 2147483647 w 249"/>
                <a:gd name="T43" fmla="*/ 2147483647 h 308"/>
                <a:gd name="T44" fmla="*/ 2147483647 w 249"/>
                <a:gd name="T45" fmla="*/ 2147483647 h 308"/>
                <a:gd name="T46" fmla="*/ 2147483647 w 249"/>
                <a:gd name="T47" fmla="*/ 2147483647 h 308"/>
                <a:gd name="T48" fmla="*/ 2147483647 w 249"/>
                <a:gd name="T49" fmla="*/ 2147483647 h 308"/>
                <a:gd name="T50" fmla="*/ 2147483647 w 249"/>
                <a:gd name="T51" fmla="*/ 2147483647 h 308"/>
                <a:gd name="T52" fmla="*/ 2147483647 w 249"/>
                <a:gd name="T53" fmla="*/ 2147483647 h 308"/>
                <a:gd name="T54" fmla="*/ 2147483647 w 249"/>
                <a:gd name="T55" fmla="*/ 2147483647 h 308"/>
                <a:gd name="T56" fmla="*/ 2147483647 w 249"/>
                <a:gd name="T57" fmla="*/ 2147483647 h 308"/>
                <a:gd name="T58" fmla="*/ 2147483647 w 249"/>
                <a:gd name="T59" fmla="*/ 2147483647 h 308"/>
                <a:gd name="T60" fmla="*/ 2147483647 w 249"/>
                <a:gd name="T61" fmla="*/ 2147483647 h 308"/>
                <a:gd name="T62" fmla="*/ 2147483647 w 249"/>
                <a:gd name="T63" fmla="*/ 2147483647 h 308"/>
                <a:gd name="T64" fmla="*/ 2147483647 w 249"/>
                <a:gd name="T65" fmla="*/ 2147483647 h 308"/>
                <a:gd name="T66" fmla="*/ 2147483647 w 249"/>
                <a:gd name="T67" fmla="*/ 2147483647 h 308"/>
                <a:gd name="T68" fmla="*/ 2147483647 w 249"/>
                <a:gd name="T69" fmla="*/ 2147483647 h 308"/>
                <a:gd name="T70" fmla="*/ 2147483647 w 249"/>
                <a:gd name="T71" fmla="*/ 2147483647 h 308"/>
                <a:gd name="T72" fmla="*/ 2147483647 w 249"/>
                <a:gd name="T73" fmla="*/ 2147483647 h 308"/>
                <a:gd name="T74" fmla="*/ 2147483647 w 249"/>
                <a:gd name="T75" fmla="*/ 2147483647 h 308"/>
                <a:gd name="T76" fmla="*/ 2147483647 w 249"/>
                <a:gd name="T77" fmla="*/ 2147483647 h 308"/>
                <a:gd name="T78" fmla="*/ 2147483647 w 249"/>
                <a:gd name="T79" fmla="*/ 2147483647 h 308"/>
                <a:gd name="T80" fmla="*/ 2147483647 w 249"/>
                <a:gd name="T81" fmla="*/ 2147483647 h 308"/>
                <a:gd name="T82" fmla="*/ 2147483647 w 249"/>
                <a:gd name="T83" fmla="*/ 2147483647 h 308"/>
                <a:gd name="T84" fmla="*/ 2147483647 w 249"/>
                <a:gd name="T85" fmla="*/ 2147483647 h 308"/>
                <a:gd name="T86" fmla="*/ 2147483647 w 249"/>
                <a:gd name="T87" fmla="*/ 2147483647 h 308"/>
                <a:gd name="T88" fmla="*/ 2147483647 w 249"/>
                <a:gd name="T89" fmla="*/ 2147483647 h 308"/>
                <a:gd name="T90" fmla="*/ 2147483647 w 249"/>
                <a:gd name="T91" fmla="*/ 2147483647 h 308"/>
                <a:gd name="T92" fmla="*/ 2147483647 w 249"/>
                <a:gd name="T93" fmla="*/ 2147483647 h 308"/>
                <a:gd name="T94" fmla="*/ 2147483647 w 249"/>
                <a:gd name="T95" fmla="*/ 2147483647 h 308"/>
                <a:gd name="T96" fmla="*/ 2147483647 w 249"/>
                <a:gd name="T97" fmla="*/ 2147483647 h 308"/>
                <a:gd name="T98" fmla="*/ 2147483647 w 249"/>
                <a:gd name="T99" fmla="*/ 2147483647 h 308"/>
                <a:gd name="T100" fmla="*/ 2147483647 w 249"/>
                <a:gd name="T101" fmla="*/ 2147483647 h 308"/>
                <a:gd name="T102" fmla="*/ 2147483647 w 249"/>
                <a:gd name="T103" fmla="*/ 2147483647 h 308"/>
                <a:gd name="T104" fmla="*/ 2147483647 w 249"/>
                <a:gd name="T105" fmla="*/ 2147483647 h 308"/>
                <a:gd name="T106" fmla="*/ 2147483647 w 249"/>
                <a:gd name="T107" fmla="*/ 2147483647 h 308"/>
                <a:gd name="T108" fmla="*/ 2147483647 w 249"/>
                <a:gd name="T109" fmla="*/ 2147483647 h 308"/>
                <a:gd name="T110" fmla="*/ 2147483647 w 249"/>
                <a:gd name="T111" fmla="*/ 2147483647 h 308"/>
                <a:gd name="T112" fmla="*/ 2147483647 w 249"/>
                <a:gd name="T113" fmla="*/ 2147483647 h 308"/>
                <a:gd name="T114" fmla="*/ 2147483647 w 249"/>
                <a:gd name="T115" fmla="*/ 2147483647 h 308"/>
                <a:gd name="T116" fmla="*/ 2147483647 w 249"/>
                <a:gd name="T117" fmla="*/ 2147483647 h 308"/>
                <a:gd name="T118" fmla="*/ 2147483647 w 249"/>
                <a:gd name="T119" fmla="*/ 2147483647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9"/>
                <a:gd name="T181" fmla="*/ 0 h 308"/>
                <a:gd name="T182" fmla="*/ 249 w 249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9" h="308">
                  <a:moveTo>
                    <a:pt x="193" y="35"/>
                  </a:moveTo>
                  <a:lnTo>
                    <a:pt x="193" y="35"/>
                  </a:lnTo>
                  <a:lnTo>
                    <a:pt x="192" y="40"/>
                  </a:lnTo>
                  <a:lnTo>
                    <a:pt x="192" y="48"/>
                  </a:lnTo>
                  <a:lnTo>
                    <a:pt x="192" y="51"/>
                  </a:lnTo>
                  <a:lnTo>
                    <a:pt x="192" y="54"/>
                  </a:lnTo>
                  <a:lnTo>
                    <a:pt x="193" y="59"/>
                  </a:lnTo>
                  <a:lnTo>
                    <a:pt x="193" y="69"/>
                  </a:lnTo>
                  <a:lnTo>
                    <a:pt x="192" y="79"/>
                  </a:lnTo>
                  <a:lnTo>
                    <a:pt x="192" y="82"/>
                  </a:lnTo>
                  <a:lnTo>
                    <a:pt x="191" y="89"/>
                  </a:lnTo>
                  <a:lnTo>
                    <a:pt x="189" y="97"/>
                  </a:lnTo>
                  <a:lnTo>
                    <a:pt x="189" y="98"/>
                  </a:lnTo>
                  <a:lnTo>
                    <a:pt x="188" y="103"/>
                  </a:lnTo>
                  <a:lnTo>
                    <a:pt x="186" y="106"/>
                  </a:lnTo>
                  <a:lnTo>
                    <a:pt x="186" y="111"/>
                  </a:lnTo>
                  <a:lnTo>
                    <a:pt x="188" y="113"/>
                  </a:lnTo>
                  <a:lnTo>
                    <a:pt x="186" y="120"/>
                  </a:lnTo>
                  <a:lnTo>
                    <a:pt x="185" y="123"/>
                  </a:lnTo>
                  <a:lnTo>
                    <a:pt x="182" y="128"/>
                  </a:lnTo>
                  <a:lnTo>
                    <a:pt x="179" y="130"/>
                  </a:lnTo>
                  <a:lnTo>
                    <a:pt x="179" y="132"/>
                  </a:lnTo>
                  <a:lnTo>
                    <a:pt x="180" y="135"/>
                  </a:lnTo>
                  <a:lnTo>
                    <a:pt x="185" y="139"/>
                  </a:lnTo>
                  <a:lnTo>
                    <a:pt x="186" y="139"/>
                  </a:lnTo>
                  <a:lnTo>
                    <a:pt x="192" y="135"/>
                  </a:lnTo>
                  <a:lnTo>
                    <a:pt x="193" y="135"/>
                  </a:lnTo>
                  <a:lnTo>
                    <a:pt x="196" y="136"/>
                  </a:lnTo>
                  <a:lnTo>
                    <a:pt x="198" y="139"/>
                  </a:lnTo>
                  <a:lnTo>
                    <a:pt x="201" y="142"/>
                  </a:lnTo>
                  <a:lnTo>
                    <a:pt x="201" y="144"/>
                  </a:lnTo>
                  <a:lnTo>
                    <a:pt x="202" y="144"/>
                  </a:lnTo>
                  <a:lnTo>
                    <a:pt x="204" y="139"/>
                  </a:lnTo>
                  <a:lnTo>
                    <a:pt x="208" y="138"/>
                  </a:lnTo>
                  <a:lnTo>
                    <a:pt x="212" y="138"/>
                  </a:lnTo>
                  <a:lnTo>
                    <a:pt x="215" y="139"/>
                  </a:lnTo>
                  <a:lnTo>
                    <a:pt x="217" y="142"/>
                  </a:lnTo>
                  <a:lnTo>
                    <a:pt x="218" y="144"/>
                  </a:lnTo>
                  <a:lnTo>
                    <a:pt x="218" y="148"/>
                  </a:lnTo>
                  <a:lnTo>
                    <a:pt x="212" y="154"/>
                  </a:lnTo>
                  <a:lnTo>
                    <a:pt x="214" y="160"/>
                  </a:lnTo>
                  <a:lnTo>
                    <a:pt x="215" y="164"/>
                  </a:lnTo>
                  <a:lnTo>
                    <a:pt x="215" y="169"/>
                  </a:lnTo>
                  <a:lnTo>
                    <a:pt x="215" y="172"/>
                  </a:lnTo>
                  <a:lnTo>
                    <a:pt x="217" y="173"/>
                  </a:lnTo>
                  <a:lnTo>
                    <a:pt x="218" y="174"/>
                  </a:lnTo>
                  <a:lnTo>
                    <a:pt x="221" y="174"/>
                  </a:lnTo>
                  <a:lnTo>
                    <a:pt x="224" y="173"/>
                  </a:lnTo>
                  <a:lnTo>
                    <a:pt x="227" y="173"/>
                  </a:lnTo>
                  <a:lnTo>
                    <a:pt x="232" y="173"/>
                  </a:lnTo>
                  <a:lnTo>
                    <a:pt x="234" y="173"/>
                  </a:lnTo>
                  <a:lnTo>
                    <a:pt x="239" y="173"/>
                  </a:lnTo>
                  <a:lnTo>
                    <a:pt x="242" y="173"/>
                  </a:lnTo>
                  <a:lnTo>
                    <a:pt x="245" y="174"/>
                  </a:lnTo>
                  <a:lnTo>
                    <a:pt x="246" y="180"/>
                  </a:lnTo>
                  <a:lnTo>
                    <a:pt x="249" y="183"/>
                  </a:lnTo>
                  <a:lnTo>
                    <a:pt x="249" y="185"/>
                  </a:lnTo>
                  <a:lnTo>
                    <a:pt x="248" y="189"/>
                  </a:lnTo>
                  <a:lnTo>
                    <a:pt x="246" y="191"/>
                  </a:lnTo>
                  <a:lnTo>
                    <a:pt x="245" y="196"/>
                  </a:lnTo>
                  <a:lnTo>
                    <a:pt x="245" y="198"/>
                  </a:lnTo>
                  <a:lnTo>
                    <a:pt x="245" y="199"/>
                  </a:lnTo>
                  <a:lnTo>
                    <a:pt x="246" y="201"/>
                  </a:lnTo>
                  <a:lnTo>
                    <a:pt x="246" y="204"/>
                  </a:lnTo>
                  <a:lnTo>
                    <a:pt x="246" y="205"/>
                  </a:lnTo>
                  <a:lnTo>
                    <a:pt x="246" y="207"/>
                  </a:lnTo>
                  <a:lnTo>
                    <a:pt x="248" y="207"/>
                  </a:lnTo>
                  <a:lnTo>
                    <a:pt x="248" y="208"/>
                  </a:lnTo>
                  <a:lnTo>
                    <a:pt x="246" y="210"/>
                  </a:lnTo>
                  <a:lnTo>
                    <a:pt x="246" y="211"/>
                  </a:lnTo>
                  <a:lnTo>
                    <a:pt x="246" y="213"/>
                  </a:lnTo>
                  <a:lnTo>
                    <a:pt x="245" y="213"/>
                  </a:lnTo>
                  <a:lnTo>
                    <a:pt x="245" y="214"/>
                  </a:lnTo>
                  <a:lnTo>
                    <a:pt x="243" y="215"/>
                  </a:lnTo>
                  <a:lnTo>
                    <a:pt x="243" y="217"/>
                  </a:lnTo>
                  <a:lnTo>
                    <a:pt x="243" y="218"/>
                  </a:lnTo>
                  <a:lnTo>
                    <a:pt x="245" y="218"/>
                  </a:lnTo>
                  <a:lnTo>
                    <a:pt x="245" y="220"/>
                  </a:lnTo>
                  <a:lnTo>
                    <a:pt x="243" y="223"/>
                  </a:lnTo>
                  <a:lnTo>
                    <a:pt x="243" y="224"/>
                  </a:lnTo>
                  <a:lnTo>
                    <a:pt x="242" y="224"/>
                  </a:lnTo>
                  <a:lnTo>
                    <a:pt x="243" y="226"/>
                  </a:lnTo>
                  <a:lnTo>
                    <a:pt x="246" y="229"/>
                  </a:lnTo>
                  <a:lnTo>
                    <a:pt x="248" y="232"/>
                  </a:lnTo>
                  <a:lnTo>
                    <a:pt x="248" y="233"/>
                  </a:lnTo>
                  <a:lnTo>
                    <a:pt x="246" y="235"/>
                  </a:lnTo>
                  <a:lnTo>
                    <a:pt x="245" y="235"/>
                  </a:lnTo>
                  <a:lnTo>
                    <a:pt x="242" y="233"/>
                  </a:lnTo>
                  <a:lnTo>
                    <a:pt x="240" y="232"/>
                  </a:lnTo>
                  <a:lnTo>
                    <a:pt x="239" y="229"/>
                  </a:lnTo>
                  <a:lnTo>
                    <a:pt x="237" y="229"/>
                  </a:lnTo>
                  <a:lnTo>
                    <a:pt x="237" y="227"/>
                  </a:lnTo>
                  <a:lnTo>
                    <a:pt x="236" y="227"/>
                  </a:lnTo>
                  <a:lnTo>
                    <a:pt x="236" y="229"/>
                  </a:lnTo>
                  <a:lnTo>
                    <a:pt x="234" y="229"/>
                  </a:lnTo>
                  <a:lnTo>
                    <a:pt x="233" y="230"/>
                  </a:lnTo>
                  <a:lnTo>
                    <a:pt x="233" y="232"/>
                  </a:lnTo>
                  <a:lnTo>
                    <a:pt x="232" y="232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7"/>
                  </a:lnTo>
                  <a:lnTo>
                    <a:pt x="226" y="242"/>
                  </a:lnTo>
                  <a:lnTo>
                    <a:pt x="226" y="246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1" y="252"/>
                  </a:lnTo>
                  <a:lnTo>
                    <a:pt x="218" y="252"/>
                  </a:lnTo>
                  <a:lnTo>
                    <a:pt x="212" y="251"/>
                  </a:lnTo>
                  <a:lnTo>
                    <a:pt x="210" y="246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202" y="240"/>
                  </a:lnTo>
                  <a:lnTo>
                    <a:pt x="199" y="239"/>
                  </a:lnTo>
                  <a:lnTo>
                    <a:pt x="199" y="237"/>
                  </a:lnTo>
                  <a:lnTo>
                    <a:pt x="196" y="236"/>
                  </a:lnTo>
                  <a:lnTo>
                    <a:pt x="195" y="233"/>
                  </a:lnTo>
                  <a:lnTo>
                    <a:pt x="193" y="232"/>
                  </a:lnTo>
                  <a:lnTo>
                    <a:pt x="191" y="232"/>
                  </a:lnTo>
                  <a:lnTo>
                    <a:pt x="186" y="230"/>
                  </a:lnTo>
                  <a:lnTo>
                    <a:pt x="185" y="229"/>
                  </a:lnTo>
                  <a:lnTo>
                    <a:pt x="182" y="223"/>
                  </a:lnTo>
                  <a:lnTo>
                    <a:pt x="182" y="220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9" y="205"/>
                  </a:lnTo>
                  <a:lnTo>
                    <a:pt x="173" y="205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6" y="204"/>
                  </a:lnTo>
                  <a:lnTo>
                    <a:pt x="163" y="204"/>
                  </a:lnTo>
                  <a:lnTo>
                    <a:pt x="158" y="204"/>
                  </a:lnTo>
                  <a:lnTo>
                    <a:pt x="155" y="204"/>
                  </a:lnTo>
                  <a:lnTo>
                    <a:pt x="151" y="205"/>
                  </a:lnTo>
                  <a:lnTo>
                    <a:pt x="149" y="210"/>
                  </a:lnTo>
                  <a:lnTo>
                    <a:pt x="149" y="214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2" y="224"/>
                  </a:lnTo>
                  <a:lnTo>
                    <a:pt x="155" y="226"/>
                  </a:lnTo>
                  <a:lnTo>
                    <a:pt x="158" y="227"/>
                  </a:lnTo>
                  <a:lnTo>
                    <a:pt x="160" y="229"/>
                  </a:lnTo>
                  <a:lnTo>
                    <a:pt x="161" y="232"/>
                  </a:lnTo>
                  <a:lnTo>
                    <a:pt x="164" y="239"/>
                  </a:lnTo>
                  <a:lnTo>
                    <a:pt x="166" y="245"/>
                  </a:lnTo>
                  <a:lnTo>
                    <a:pt x="167" y="246"/>
                  </a:lnTo>
                  <a:lnTo>
                    <a:pt x="166" y="248"/>
                  </a:lnTo>
                  <a:lnTo>
                    <a:pt x="167" y="249"/>
                  </a:lnTo>
                  <a:lnTo>
                    <a:pt x="167" y="254"/>
                  </a:lnTo>
                  <a:lnTo>
                    <a:pt x="166" y="255"/>
                  </a:lnTo>
                  <a:lnTo>
                    <a:pt x="163" y="258"/>
                  </a:lnTo>
                  <a:lnTo>
                    <a:pt x="160" y="259"/>
                  </a:lnTo>
                  <a:lnTo>
                    <a:pt x="157" y="265"/>
                  </a:lnTo>
                  <a:lnTo>
                    <a:pt x="155" y="274"/>
                  </a:lnTo>
                  <a:lnTo>
                    <a:pt x="154" y="280"/>
                  </a:lnTo>
                  <a:lnTo>
                    <a:pt x="154" y="286"/>
                  </a:lnTo>
                  <a:lnTo>
                    <a:pt x="154" y="290"/>
                  </a:lnTo>
                  <a:lnTo>
                    <a:pt x="148" y="296"/>
                  </a:lnTo>
                  <a:lnTo>
                    <a:pt x="148" y="299"/>
                  </a:lnTo>
                  <a:lnTo>
                    <a:pt x="154" y="305"/>
                  </a:lnTo>
                  <a:lnTo>
                    <a:pt x="142" y="308"/>
                  </a:lnTo>
                  <a:lnTo>
                    <a:pt x="138" y="308"/>
                  </a:lnTo>
                  <a:lnTo>
                    <a:pt x="133" y="305"/>
                  </a:lnTo>
                  <a:lnTo>
                    <a:pt x="127" y="300"/>
                  </a:lnTo>
                  <a:lnTo>
                    <a:pt x="125" y="299"/>
                  </a:lnTo>
                  <a:lnTo>
                    <a:pt x="122" y="299"/>
                  </a:lnTo>
                  <a:lnTo>
                    <a:pt x="120" y="300"/>
                  </a:lnTo>
                  <a:lnTo>
                    <a:pt x="117" y="300"/>
                  </a:lnTo>
                  <a:lnTo>
                    <a:pt x="114" y="296"/>
                  </a:lnTo>
                  <a:lnTo>
                    <a:pt x="116" y="293"/>
                  </a:lnTo>
                  <a:lnTo>
                    <a:pt x="114" y="290"/>
                  </a:lnTo>
                  <a:lnTo>
                    <a:pt x="119" y="281"/>
                  </a:lnTo>
                  <a:lnTo>
                    <a:pt x="110" y="274"/>
                  </a:lnTo>
                  <a:lnTo>
                    <a:pt x="107" y="273"/>
                  </a:lnTo>
                  <a:lnTo>
                    <a:pt x="104" y="273"/>
                  </a:lnTo>
                  <a:lnTo>
                    <a:pt x="92" y="265"/>
                  </a:lnTo>
                  <a:lnTo>
                    <a:pt x="85" y="261"/>
                  </a:lnTo>
                  <a:lnTo>
                    <a:pt x="84" y="258"/>
                  </a:lnTo>
                  <a:lnTo>
                    <a:pt x="84" y="252"/>
                  </a:lnTo>
                  <a:lnTo>
                    <a:pt x="81" y="248"/>
                  </a:lnTo>
                  <a:lnTo>
                    <a:pt x="75" y="246"/>
                  </a:lnTo>
                  <a:lnTo>
                    <a:pt x="66" y="240"/>
                  </a:lnTo>
                  <a:lnTo>
                    <a:pt x="91" y="230"/>
                  </a:lnTo>
                  <a:lnTo>
                    <a:pt x="92" y="227"/>
                  </a:lnTo>
                  <a:lnTo>
                    <a:pt x="92" y="221"/>
                  </a:lnTo>
                  <a:lnTo>
                    <a:pt x="91" y="215"/>
                  </a:lnTo>
                  <a:lnTo>
                    <a:pt x="89" y="210"/>
                  </a:lnTo>
                  <a:lnTo>
                    <a:pt x="89" y="202"/>
                  </a:lnTo>
                  <a:lnTo>
                    <a:pt x="81" y="189"/>
                  </a:lnTo>
                  <a:lnTo>
                    <a:pt x="89" y="179"/>
                  </a:lnTo>
                  <a:lnTo>
                    <a:pt x="92" y="167"/>
                  </a:lnTo>
                  <a:lnTo>
                    <a:pt x="94" y="164"/>
                  </a:lnTo>
                  <a:lnTo>
                    <a:pt x="94" y="158"/>
                  </a:lnTo>
                  <a:lnTo>
                    <a:pt x="94" y="154"/>
                  </a:lnTo>
                  <a:lnTo>
                    <a:pt x="82" y="152"/>
                  </a:lnTo>
                  <a:lnTo>
                    <a:pt x="75" y="150"/>
                  </a:lnTo>
                  <a:lnTo>
                    <a:pt x="73" y="144"/>
                  </a:lnTo>
                  <a:lnTo>
                    <a:pt x="70" y="141"/>
                  </a:lnTo>
                  <a:lnTo>
                    <a:pt x="67" y="138"/>
                  </a:lnTo>
                  <a:lnTo>
                    <a:pt x="67" y="135"/>
                  </a:lnTo>
                  <a:lnTo>
                    <a:pt x="70" y="132"/>
                  </a:lnTo>
                  <a:lnTo>
                    <a:pt x="70" y="129"/>
                  </a:lnTo>
                  <a:lnTo>
                    <a:pt x="62" y="122"/>
                  </a:lnTo>
                  <a:lnTo>
                    <a:pt x="59" y="120"/>
                  </a:lnTo>
                  <a:lnTo>
                    <a:pt x="51" y="117"/>
                  </a:lnTo>
                  <a:lnTo>
                    <a:pt x="47" y="114"/>
                  </a:lnTo>
                  <a:lnTo>
                    <a:pt x="45" y="110"/>
                  </a:lnTo>
                  <a:lnTo>
                    <a:pt x="42" y="106"/>
                  </a:lnTo>
                  <a:lnTo>
                    <a:pt x="40" y="104"/>
                  </a:lnTo>
                  <a:lnTo>
                    <a:pt x="29" y="106"/>
                  </a:lnTo>
                  <a:lnTo>
                    <a:pt x="25" y="101"/>
                  </a:lnTo>
                  <a:lnTo>
                    <a:pt x="19" y="98"/>
                  </a:lnTo>
                  <a:lnTo>
                    <a:pt x="13" y="95"/>
                  </a:lnTo>
                  <a:lnTo>
                    <a:pt x="7" y="91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28" y="88"/>
                  </a:lnTo>
                  <a:lnTo>
                    <a:pt x="34" y="82"/>
                  </a:lnTo>
                  <a:lnTo>
                    <a:pt x="40" y="81"/>
                  </a:lnTo>
                  <a:lnTo>
                    <a:pt x="47" y="81"/>
                  </a:lnTo>
                  <a:lnTo>
                    <a:pt x="48" y="72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47" y="59"/>
                  </a:lnTo>
                  <a:lnTo>
                    <a:pt x="42" y="56"/>
                  </a:lnTo>
                  <a:lnTo>
                    <a:pt x="37" y="53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7" y="44"/>
                  </a:lnTo>
                  <a:lnTo>
                    <a:pt x="38" y="41"/>
                  </a:lnTo>
                  <a:lnTo>
                    <a:pt x="54" y="31"/>
                  </a:lnTo>
                  <a:lnTo>
                    <a:pt x="63" y="28"/>
                  </a:lnTo>
                  <a:lnTo>
                    <a:pt x="67" y="24"/>
                  </a:lnTo>
                  <a:lnTo>
                    <a:pt x="79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107" y="16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1" y="12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7" y="16"/>
                  </a:lnTo>
                  <a:lnTo>
                    <a:pt x="117" y="12"/>
                  </a:lnTo>
                  <a:lnTo>
                    <a:pt x="119" y="12"/>
                  </a:lnTo>
                  <a:lnTo>
                    <a:pt x="119" y="13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2" y="10"/>
                  </a:lnTo>
                  <a:lnTo>
                    <a:pt x="119" y="7"/>
                  </a:lnTo>
                  <a:lnTo>
                    <a:pt x="120" y="3"/>
                  </a:lnTo>
                  <a:lnTo>
                    <a:pt x="122" y="2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2" y="12"/>
                  </a:lnTo>
                  <a:lnTo>
                    <a:pt x="142" y="13"/>
                  </a:lnTo>
                  <a:lnTo>
                    <a:pt x="151" y="7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7" y="13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71" y="50"/>
                  </a:lnTo>
                  <a:lnTo>
                    <a:pt x="164" y="60"/>
                  </a:lnTo>
                  <a:lnTo>
                    <a:pt x="179" y="67"/>
                  </a:lnTo>
                  <a:lnTo>
                    <a:pt x="188" y="51"/>
                  </a:lnTo>
                  <a:lnTo>
                    <a:pt x="174" y="41"/>
                  </a:lnTo>
                  <a:lnTo>
                    <a:pt x="183" y="29"/>
                  </a:lnTo>
                  <a:lnTo>
                    <a:pt x="186" y="31"/>
                  </a:lnTo>
                  <a:lnTo>
                    <a:pt x="186" y="21"/>
                  </a:lnTo>
                  <a:lnTo>
                    <a:pt x="193" y="21"/>
                  </a:lnTo>
                  <a:lnTo>
                    <a:pt x="193" y="3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8" name="Freeform 248"/>
            <p:cNvSpPr>
              <a:spLocks/>
            </p:cNvSpPr>
            <p:nvPr/>
          </p:nvSpPr>
          <p:spPr bwMode="auto">
            <a:xfrm rot="21334256">
              <a:off x="5551175" y="2259592"/>
              <a:ext cx="731219" cy="1033065"/>
            </a:xfrm>
            <a:custGeom>
              <a:avLst/>
              <a:gdLst>
                <a:gd name="T0" fmla="*/ 2147483647 w 207"/>
                <a:gd name="T1" fmla="*/ 2147483647 h 264"/>
                <a:gd name="T2" fmla="*/ 2147483647 w 207"/>
                <a:gd name="T3" fmla="*/ 2147483647 h 264"/>
                <a:gd name="T4" fmla="*/ 2147483647 w 207"/>
                <a:gd name="T5" fmla="*/ 2147483647 h 264"/>
                <a:gd name="T6" fmla="*/ 2147483647 w 207"/>
                <a:gd name="T7" fmla="*/ 2147483647 h 264"/>
                <a:gd name="T8" fmla="*/ 2147483647 w 207"/>
                <a:gd name="T9" fmla="*/ 2147483647 h 264"/>
                <a:gd name="T10" fmla="*/ 2147483647 w 207"/>
                <a:gd name="T11" fmla="*/ 2147483647 h 264"/>
                <a:gd name="T12" fmla="*/ 2147483647 w 207"/>
                <a:gd name="T13" fmla="*/ 2147483647 h 264"/>
                <a:gd name="T14" fmla="*/ 2147483647 w 207"/>
                <a:gd name="T15" fmla="*/ 0 h 264"/>
                <a:gd name="T16" fmla="*/ 2147483647 w 207"/>
                <a:gd name="T17" fmla="*/ 2147483647 h 264"/>
                <a:gd name="T18" fmla="*/ 2147483647 w 207"/>
                <a:gd name="T19" fmla="*/ 2147483647 h 264"/>
                <a:gd name="T20" fmla="*/ 2147483647 w 207"/>
                <a:gd name="T21" fmla="*/ 2147483647 h 264"/>
                <a:gd name="T22" fmla="*/ 2147483647 w 207"/>
                <a:gd name="T23" fmla="*/ 2147483647 h 264"/>
                <a:gd name="T24" fmla="*/ 2147483647 w 207"/>
                <a:gd name="T25" fmla="*/ 2147483647 h 264"/>
                <a:gd name="T26" fmla="*/ 2147483647 w 207"/>
                <a:gd name="T27" fmla="*/ 2147483647 h 264"/>
                <a:gd name="T28" fmla="*/ 2147483647 w 207"/>
                <a:gd name="T29" fmla="*/ 2147483647 h 264"/>
                <a:gd name="T30" fmla="*/ 2147483647 w 207"/>
                <a:gd name="T31" fmla="*/ 2147483647 h 264"/>
                <a:gd name="T32" fmla="*/ 2147483647 w 207"/>
                <a:gd name="T33" fmla="*/ 2147483647 h 264"/>
                <a:gd name="T34" fmla="*/ 2147483647 w 207"/>
                <a:gd name="T35" fmla="*/ 2147483647 h 264"/>
                <a:gd name="T36" fmla="*/ 2147483647 w 207"/>
                <a:gd name="T37" fmla="*/ 2147483647 h 264"/>
                <a:gd name="T38" fmla="*/ 2147483647 w 207"/>
                <a:gd name="T39" fmla="*/ 2147483647 h 264"/>
                <a:gd name="T40" fmla="*/ 2147483647 w 207"/>
                <a:gd name="T41" fmla="*/ 2147483647 h 264"/>
                <a:gd name="T42" fmla="*/ 2147483647 w 207"/>
                <a:gd name="T43" fmla="*/ 2147483647 h 264"/>
                <a:gd name="T44" fmla="*/ 2147483647 w 207"/>
                <a:gd name="T45" fmla="*/ 2147483647 h 264"/>
                <a:gd name="T46" fmla="*/ 2147483647 w 207"/>
                <a:gd name="T47" fmla="*/ 2147483647 h 264"/>
                <a:gd name="T48" fmla="*/ 2147483647 w 207"/>
                <a:gd name="T49" fmla="*/ 2147483647 h 264"/>
                <a:gd name="T50" fmla="*/ 2147483647 w 207"/>
                <a:gd name="T51" fmla="*/ 2147483647 h 264"/>
                <a:gd name="T52" fmla="*/ 2147483647 w 207"/>
                <a:gd name="T53" fmla="*/ 2147483647 h 264"/>
                <a:gd name="T54" fmla="*/ 2147483647 w 207"/>
                <a:gd name="T55" fmla="*/ 2147483647 h 264"/>
                <a:gd name="T56" fmla="*/ 2147483647 w 207"/>
                <a:gd name="T57" fmla="*/ 2147483647 h 264"/>
                <a:gd name="T58" fmla="*/ 2147483647 w 207"/>
                <a:gd name="T59" fmla="*/ 2147483647 h 264"/>
                <a:gd name="T60" fmla="*/ 2147483647 w 207"/>
                <a:gd name="T61" fmla="*/ 2147483647 h 264"/>
                <a:gd name="T62" fmla="*/ 2147483647 w 207"/>
                <a:gd name="T63" fmla="*/ 2147483647 h 264"/>
                <a:gd name="T64" fmla="*/ 2147483647 w 207"/>
                <a:gd name="T65" fmla="*/ 2147483647 h 264"/>
                <a:gd name="T66" fmla="*/ 2147483647 w 207"/>
                <a:gd name="T67" fmla="*/ 2147483647 h 264"/>
                <a:gd name="T68" fmla="*/ 2147483647 w 207"/>
                <a:gd name="T69" fmla="*/ 2147483647 h 264"/>
                <a:gd name="T70" fmla="*/ 2147483647 w 207"/>
                <a:gd name="T71" fmla="*/ 2147483647 h 264"/>
                <a:gd name="T72" fmla="*/ 2147483647 w 207"/>
                <a:gd name="T73" fmla="*/ 2147483647 h 264"/>
                <a:gd name="T74" fmla="*/ 2147483647 w 207"/>
                <a:gd name="T75" fmla="*/ 2147483647 h 264"/>
                <a:gd name="T76" fmla="*/ 2147483647 w 207"/>
                <a:gd name="T77" fmla="*/ 2147483647 h 264"/>
                <a:gd name="T78" fmla="*/ 2147483647 w 207"/>
                <a:gd name="T79" fmla="*/ 2147483647 h 264"/>
                <a:gd name="T80" fmla="*/ 2147483647 w 207"/>
                <a:gd name="T81" fmla="*/ 2147483647 h 264"/>
                <a:gd name="T82" fmla="*/ 2147483647 w 207"/>
                <a:gd name="T83" fmla="*/ 2147483647 h 264"/>
                <a:gd name="T84" fmla="*/ 2147483647 w 207"/>
                <a:gd name="T85" fmla="*/ 2147483647 h 264"/>
                <a:gd name="T86" fmla="*/ 2147483647 w 207"/>
                <a:gd name="T87" fmla="*/ 2147483647 h 264"/>
                <a:gd name="T88" fmla="*/ 2147483647 w 207"/>
                <a:gd name="T89" fmla="*/ 2147483647 h 264"/>
                <a:gd name="T90" fmla="*/ 2147483647 w 207"/>
                <a:gd name="T91" fmla="*/ 2147483647 h 264"/>
                <a:gd name="T92" fmla="*/ 2147483647 w 207"/>
                <a:gd name="T93" fmla="*/ 2147483647 h 264"/>
                <a:gd name="T94" fmla="*/ 2147483647 w 207"/>
                <a:gd name="T95" fmla="*/ 2147483647 h 264"/>
                <a:gd name="T96" fmla="*/ 2147483647 w 207"/>
                <a:gd name="T97" fmla="*/ 2147483647 h 264"/>
                <a:gd name="T98" fmla="*/ 2147483647 w 207"/>
                <a:gd name="T99" fmla="*/ 2147483647 h 264"/>
                <a:gd name="T100" fmla="*/ 2147483647 w 207"/>
                <a:gd name="T101" fmla="*/ 2147483647 h 264"/>
                <a:gd name="T102" fmla="*/ 2147483647 w 207"/>
                <a:gd name="T103" fmla="*/ 2147483647 h 264"/>
                <a:gd name="T104" fmla="*/ 2147483647 w 207"/>
                <a:gd name="T105" fmla="*/ 2147483647 h 264"/>
                <a:gd name="T106" fmla="*/ 2147483647 w 207"/>
                <a:gd name="T107" fmla="*/ 2147483647 h 264"/>
                <a:gd name="T108" fmla="*/ 2147483647 w 207"/>
                <a:gd name="T109" fmla="*/ 2147483647 h 264"/>
                <a:gd name="T110" fmla="*/ 0 w 207"/>
                <a:gd name="T111" fmla="*/ 2147483647 h 264"/>
                <a:gd name="T112" fmla="*/ 2147483647 w 207"/>
                <a:gd name="T113" fmla="*/ 2147483647 h 264"/>
                <a:gd name="T114" fmla="*/ 2147483647 w 207"/>
                <a:gd name="T115" fmla="*/ 2147483647 h 264"/>
                <a:gd name="T116" fmla="*/ 2147483647 w 207"/>
                <a:gd name="T117" fmla="*/ 2147483647 h 2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"/>
                <a:gd name="T178" fmla="*/ 0 h 264"/>
                <a:gd name="T179" fmla="*/ 207 w 207"/>
                <a:gd name="T180" fmla="*/ 264 h 2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" h="264">
                  <a:moveTo>
                    <a:pt x="63" y="2"/>
                  </a:moveTo>
                  <a:lnTo>
                    <a:pt x="63" y="3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78" y="27"/>
                  </a:lnTo>
                  <a:lnTo>
                    <a:pt x="81" y="28"/>
                  </a:lnTo>
                  <a:lnTo>
                    <a:pt x="89" y="28"/>
                  </a:lnTo>
                  <a:lnTo>
                    <a:pt x="97" y="30"/>
                  </a:lnTo>
                  <a:lnTo>
                    <a:pt x="106" y="30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7" y="25"/>
                  </a:lnTo>
                  <a:lnTo>
                    <a:pt x="117" y="22"/>
                  </a:lnTo>
                  <a:lnTo>
                    <a:pt x="117" y="18"/>
                  </a:lnTo>
                  <a:lnTo>
                    <a:pt x="117" y="12"/>
                  </a:lnTo>
                  <a:lnTo>
                    <a:pt x="117" y="5"/>
                  </a:lnTo>
                  <a:lnTo>
                    <a:pt x="117" y="2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6" y="2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5" y="13"/>
                  </a:lnTo>
                  <a:lnTo>
                    <a:pt x="136" y="27"/>
                  </a:lnTo>
                  <a:lnTo>
                    <a:pt x="135" y="31"/>
                  </a:lnTo>
                  <a:lnTo>
                    <a:pt x="135" y="38"/>
                  </a:lnTo>
                  <a:lnTo>
                    <a:pt x="133" y="40"/>
                  </a:lnTo>
                  <a:lnTo>
                    <a:pt x="129" y="38"/>
                  </a:lnTo>
                  <a:lnTo>
                    <a:pt x="129" y="40"/>
                  </a:lnTo>
                  <a:lnTo>
                    <a:pt x="129" y="44"/>
                  </a:lnTo>
                  <a:lnTo>
                    <a:pt x="129" y="47"/>
                  </a:lnTo>
                  <a:lnTo>
                    <a:pt x="130" y="52"/>
                  </a:lnTo>
                  <a:lnTo>
                    <a:pt x="130" y="57"/>
                  </a:lnTo>
                  <a:lnTo>
                    <a:pt x="130" y="71"/>
                  </a:lnTo>
                  <a:lnTo>
                    <a:pt x="130" y="75"/>
                  </a:lnTo>
                  <a:lnTo>
                    <a:pt x="132" y="78"/>
                  </a:lnTo>
                  <a:lnTo>
                    <a:pt x="133" y="76"/>
                  </a:lnTo>
                  <a:lnTo>
                    <a:pt x="136" y="76"/>
                  </a:lnTo>
                  <a:lnTo>
                    <a:pt x="138" y="75"/>
                  </a:lnTo>
                  <a:lnTo>
                    <a:pt x="141" y="75"/>
                  </a:lnTo>
                  <a:lnTo>
                    <a:pt x="144" y="75"/>
                  </a:lnTo>
                  <a:lnTo>
                    <a:pt x="147" y="75"/>
                  </a:lnTo>
                  <a:lnTo>
                    <a:pt x="150" y="75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5"/>
                  </a:lnTo>
                  <a:lnTo>
                    <a:pt x="154" y="91"/>
                  </a:lnTo>
                  <a:lnTo>
                    <a:pt x="155" y="94"/>
                  </a:lnTo>
                  <a:lnTo>
                    <a:pt x="158" y="94"/>
                  </a:lnTo>
                  <a:lnTo>
                    <a:pt x="164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6" y="104"/>
                  </a:lnTo>
                  <a:lnTo>
                    <a:pt x="169" y="103"/>
                  </a:lnTo>
                  <a:lnTo>
                    <a:pt x="170" y="103"/>
                  </a:lnTo>
                  <a:lnTo>
                    <a:pt x="169" y="110"/>
                  </a:lnTo>
                  <a:lnTo>
                    <a:pt x="169" y="115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67" y="126"/>
                  </a:lnTo>
                  <a:lnTo>
                    <a:pt x="170" y="126"/>
                  </a:lnTo>
                  <a:lnTo>
                    <a:pt x="171" y="128"/>
                  </a:lnTo>
                  <a:lnTo>
                    <a:pt x="171" y="129"/>
                  </a:lnTo>
                  <a:lnTo>
                    <a:pt x="171" y="134"/>
                  </a:lnTo>
                  <a:lnTo>
                    <a:pt x="171" y="138"/>
                  </a:lnTo>
                  <a:lnTo>
                    <a:pt x="173" y="139"/>
                  </a:lnTo>
                  <a:lnTo>
                    <a:pt x="179" y="139"/>
                  </a:lnTo>
                  <a:lnTo>
                    <a:pt x="180" y="142"/>
                  </a:lnTo>
                  <a:lnTo>
                    <a:pt x="179" y="148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77" y="180"/>
                  </a:lnTo>
                  <a:lnTo>
                    <a:pt x="182" y="180"/>
                  </a:lnTo>
                  <a:lnTo>
                    <a:pt x="193" y="180"/>
                  </a:lnTo>
                  <a:lnTo>
                    <a:pt x="201" y="180"/>
                  </a:lnTo>
                  <a:lnTo>
                    <a:pt x="202" y="180"/>
                  </a:lnTo>
                  <a:lnTo>
                    <a:pt x="202" y="183"/>
                  </a:lnTo>
                  <a:lnTo>
                    <a:pt x="202" y="186"/>
                  </a:lnTo>
                  <a:lnTo>
                    <a:pt x="202" y="188"/>
                  </a:lnTo>
                  <a:lnTo>
                    <a:pt x="204" y="191"/>
                  </a:lnTo>
                  <a:lnTo>
                    <a:pt x="201" y="192"/>
                  </a:lnTo>
                  <a:lnTo>
                    <a:pt x="199" y="194"/>
                  </a:lnTo>
                  <a:lnTo>
                    <a:pt x="199" y="197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201" y="204"/>
                  </a:lnTo>
                  <a:lnTo>
                    <a:pt x="202" y="205"/>
                  </a:lnTo>
                  <a:lnTo>
                    <a:pt x="204" y="207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02" y="210"/>
                  </a:lnTo>
                  <a:lnTo>
                    <a:pt x="205" y="213"/>
                  </a:lnTo>
                  <a:lnTo>
                    <a:pt x="205" y="214"/>
                  </a:lnTo>
                  <a:lnTo>
                    <a:pt x="205" y="222"/>
                  </a:lnTo>
                  <a:lnTo>
                    <a:pt x="205" y="224"/>
                  </a:lnTo>
                  <a:lnTo>
                    <a:pt x="207" y="226"/>
                  </a:lnTo>
                  <a:lnTo>
                    <a:pt x="205" y="230"/>
                  </a:lnTo>
                  <a:lnTo>
                    <a:pt x="202" y="230"/>
                  </a:lnTo>
                  <a:lnTo>
                    <a:pt x="198" y="229"/>
                  </a:lnTo>
                  <a:lnTo>
                    <a:pt x="196" y="229"/>
                  </a:lnTo>
                  <a:lnTo>
                    <a:pt x="185" y="229"/>
                  </a:lnTo>
                  <a:lnTo>
                    <a:pt x="176" y="229"/>
                  </a:lnTo>
                  <a:lnTo>
                    <a:pt x="176" y="233"/>
                  </a:lnTo>
                  <a:lnTo>
                    <a:pt x="176" y="241"/>
                  </a:lnTo>
                  <a:lnTo>
                    <a:pt x="174" y="260"/>
                  </a:lnTo>
                  <a:lnTo>
                    <a:pt x="174" y="263"/>
                  </a:lnTo>
                  <a:lnTo>
                    <a:pt x="174" y="264"/>
                  </a:lnTo>
                  <a:lnTo>
                    <a:pt x="167" y="264"/>
                  </a:lnTo>
                  <a:lnTo>
                    <a:pt x="157" y="264"/>
                  </a:lnTo>
                  <a:lnTo>
                    <a:pt x="155" y="264"/>
                  </a:lnTo>
                  <a:lnTo>
                    <a:pt x="151" y="264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2" y="255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38" y="254"/>
                  </a:lnTo>
                  <a:lnTo>
                    <a:pt x="136" y="249"/>
                  </a:lnTo>
                  <a:lnTo>
                    <a:pt x="133" y="246"/>
                  </a:lnTo>
                  <a:lnTo>
                    <a:pt x="129" y="246"/>
                  </a:lnTo>
                  <a:lnTo>
                    <a:pt x="126" y="245"/>
                  </a:lnTo>
                  <a:lnTo>
                    <a:pt x="122" y="245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7" y="249"/>
                  </a:lnTo>
                  <a:lnTo>
                    <a:pt x="116" y="252"/>
                  </a:lnTo>
                  <a:lnTo>
                    <a:pt x="116" y="254"/>
                  </a:lnTo>
                  <a:lnTo>
                    <a:pt x="114" y="254"/>
                  </a:lnTo>
                  <a:lnTo>
                    <a:pt x="110" y="255"/>
                  </a:lnTo>
                  <a:lnTo>
                    <a:pt x="101" y="254"/>
                  </a:lnTo>
                  <a:lnTo>
                    <a:pt x="101" y="238"/>
                  </a:lnTo>
                  <a:lnTo>
                    <a:pt x="86" y="236"/>
                  </a:lnTo>
                  <a:lnTo>
                    <a:pt x="86" y="227"/>
                  </a:lnTo>
                  <a:lnTo>
                    <a:pt x="85" y="227"/>
                  </a:lnTo>
                  <a:lnTo>
                    <a:pt x="84" y="227"/>
                  </a:lnTo>
                  <a:lnTo>
                    <a:pt x="84" y="216"/>
                  </a:lnTo>
                  <a:lnTo>
                    <a:pt x="120" y="217"/>
                  </a:lnTo>
                  <a:lnTo>
                    <a:pt x="123" y="186"/>
                  </a:lnTo>
                  <a:lnTo>
                    <a:pt x="114" y="186"/>
                  </a:lnTo>
                  <a:lnTo>
                    <a:pt x="116" y="175"/>
                  </a:lnTo>
                  <a:lnTo>
                    <a:pt x="119" y="175"/>
                  </a:lnTo>
                  <a:lnTo>
                    <a:pt x="119" y="161"/>
                  </a:lnTo>
                  <a:lnTo>
                    <a:pt x="62" y="101"/>
                  </a:lnTo>
                  <a:lnTo>
                    <a:pt x="59" y="101"/>
                  </a:lnTo>
                  <a:lnTo>
                    <a:pt x="60" y="50"/>
                  </a:lnTo>
                  <a:lnTo>
                    <a:pt x="41" y="50"/>
                  </a:lnTo>
                  <a:lnTo>
                    <a:pt x="41" y="53"/>
                  </a:lnTo>
                  <a:lnTo>
                    <a:pt x="16" y="52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1" y="31"/>
                  </a:lnTo>
                  <a:lnTo>
                    <a:pt x="38" y="34"/>
                  </a:lnTo>
                  <a:lnTo>
                    <a:pt x="38" y="37"/>
                  </a:lnTo>
                  <a:lnTo>
                    <a:pt x="43" y="37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9" name="Freeform 249"/>
            <p:cNvSpPr>
              <a:spLocks/>
            </p:cNvSpPr>
            <p:nvPr/>
          </p:nvSpPr>
          <p:spPr bwMode="auto">
            <a:xfrm rot="21334256">
              <a:off x="4627156" y="4128755"/>
              <a:ext cx="507564" cy="898232"/>
            </a:xfrm>
            <a:custGeom>
              <a:avLst/>
              <a:gdLst>
                <a:gd name="T0" fmla="*/ 2147483647 w 164"/>
                <a:gd name="T1" fmla="*/ 2147483647 h 247"/>
                <a:gd name="T2" fmla="*/ 2147483647 w 164"/>
                <a:gd name="T3" fmla="*/ 2147483647 h 247"/>
                <a:gd name="T4" fmla="*/ 2147483647 w 164"/>
                <a:gd name="T5" fmla="*/ 2147483647 h 247"/>
                <a:gd name="T6" fmla="*/ 2147483647 w 164"/>
                <a:gd name="T7" fmla="*/ 2147483647 h 247"/>
                <a:gd name="T8" fmla="*/ 2147483647 w 164"/>
                <a:gd name="T9" fmla="*/ 2147483647 h 247"/>
                <a:gd name="T10" fmla="*/ 2147483647 w 164"/>
                <a:gd name="T11" fmla="*/ 2147483647 h 247"/>
                <a:gd name="T12" fmla="*/ 2147483647 w 164"/>
                <a:gd name="T13" fmla="*/ 2147483647 h 247"/>
                <a:gd name="T14" fmla="*/ 2147483647 w 164"/>
                <a:gd name="T15" fmla="*/ 2147483647 h 247"/>
                <a:gd name="T16" fmla="*/ 2147483647 w 164"/>
                <a:gd name="T17" fmla="*/ 2147483647 h 247"/>
                <a:gd name="T18" fmla="*/ 2147483647 w 164"/>
                <a:gd name="T19" fmla="*/ 2147483647 h 247"/>
                <a:gd name="T20" fmla="*/ 2147483647 w 164"/>
                <a:gd name="T21" fmla="*/ 2147483647 h 247"/>
                <a:gd name="T22" fmla="*/ 2147483647 w 164"/>
                <a:gd name="T23" fmla="*/ 2147483647 h 247"/>
                <a:gd name="T24" fmla="*/ 2147483647 w 164"/>
                <a:gd name="T25" fmla="*/ 2147483647 h 247"/>
                <a:gd name="T26" fmla="*/ 2147483647 w 164"/>
                <a:gd name="T27" fmla="*/ 2147483647 h 247"/>
                <a:gd name="T28" fmla="*/ 2147483647 w 164"/>
                <a:gd name="T29" fmla="*/ 2147483647 h 247"/>
                <a:gd name="T30" fmla="*/ 2147483647 w 164"/>
                <a:gd name="T31" fmla="*/ 2147483647 h 247"/>
                <a:gd name="T32" fmla="*/ 2147483647 w 164"/>
                <a:gd name="T33" fmla="*/ 2147483647 h 247"/>
                <a:gd name="T34" fmla="*/ 2147483647 w 164"/>
                <a:gd name="T35" fmla="*/ 2147483647 h 247"/>
                <a:gd name="T36" fmla="*/ 2147483647 w 164"/>
                <a:gd name="T37" fmla="*/ 2147483647 h 247"/>
                <a:gd name="T38" fmla="*/ 2147483647 w 164"/>
                <a:gd name="T39" fmla="*/ 2147483647 h 247"/>
                <a:gd name="T40" fmla="*/ 2147483647 w 164"/>
                <a:gd name="T41" fmla="*/ 2147483647 h 247"/>
                <a:gd name="T42" fmla="*/ 2147483647 w 164"/>
                <a:gd name="T43" fmla="*/ 2147483647 h 247"/>
                <a:gd name="T44" fmla="*/ 2147483647 w 164"/>
                <a:gd name="T45" fmla="*/ 2147483647 h 247"/>
                <a:gd name="T46" fmla="*/ 2147483647 w 164"/>
                <a:gd name="T47" fmla="*/ 2147483647 h 247"/>
                <a:gd name="T48" fmla="*/ 2147483647 w 164"/>
                <a:gd name="T49" fmla="*/ 2147483647 h 247"/>
                <a:gd name="T50" fmla="*/ 2147483647 w 164"/>
                <a:gd name="T51" fmla="*/ 2147483647 h 247"/>
                <a:gd name="T52" fmla="*/ 2147483647 w 164"/>
                <a:gd name="T53" fmla="*/ 2147483647 h 247"/>
                <a:gd name="T54" fmla="*/ 2147483647 w 164"/>
                <a:gd name="T55" fmla="*/ 2147483647 h 247"/>
                <a:gd name="T56" fmla="*/ 2147483647 w 164"/>
                <a:gd name="T57" fmla="*/ 2147483647 h 247"/>
                <a:gd name="T58" fmla="*/ 2147483647 w 164"/>
                <a:gd name="T59" fmla="*/ 2147483647 h 247"/>
                <a:gd name="T60" fmla="*/ 2147483647 w 164"/>
                <a:gd name="T61" fmla="*/ 2147483647 h 247"/>
                <a:gd name="T62" fmla="*/ 2147483647 w 164"/>
                <a:gd name="T63" fmla="*/ 2147483647 h 247"/>
                <a:gd name="T64" fmla="*/ 2147483647 w 164"/>
                <a:gd name="T65" fmla="*/ 2147483647 h 247"/>
                <a:gd name="T66" fmla="*/ 2147483647 w 164"/>
                <a:gd name="T67" fmla="*/ 2147483647 h 247"/>
                <a:gd name="T68" fmla="*/ 2147483647 w 164"/>
                <a:gd name="T69" fmla="*/ 2147483647 h 247"/>
                <a:gd name="T70" fmla="*/ 2147483647 w 164"/>
                <a:gd name="T71" fmla="*/ 2147483647 h 247"/>
                <a:gd name="T72" fmla="*/ 2147483647 w 164"/>
                <a:gd name="T73" fmla="*/ 2147483647 h 247"/>
                <a:gd name="T74" fmla="*/ 2147483647 w 164"/>
                <a:gd name="T75" fmla="*/ 2147483647 h 247"/>
                <a:gd name="T76" fmla="*/ 2147483647 w 164"/>
                <a:gd name="T77" fmla="*/ 2147483647 h 247"/>
                <a:gd name="T78" fmla="*/ 2147483647 w 164"/>
                <a:gd name="T79" fmla="*/ 2147483647 h 247"/>
                <a:gd name="T80" fmla="*/ 2147483647 w 164"/>
                <a:gd name="T81" fmla="*/ 2147483647 h 247"/>
                <a:gd name="T82" fmla="*/ 2147483647 w 164"/>
                <a:gd name="T83" fmla="*/ 2147483647 h 247"/>
                <a:gd name="T84" fmla="*/ 2147483647 w 164"/>
                <a:gd name="T85" fmla="*/ 2147483647 h 247"/>
                <a:gd name="T86" fmla="*/ 2147483647 w 164"/>
                <a:gd name="T87" fmla="*/ 2147483647 h 247"/>
                <a:gd name="T88" fmla="*/ 2147483647 w 164"/>
                <a:gd name="T89" fmla="*/ 2147483647 h 247"/>
                <a:gd name="T90" fmla="*/ 2147483647 w 164"/>
                <a:gd name="T91" fmla="*/ 2147483647 h 247"/>
                <a:gd name="T92" fmla="*/ 2147483647 w 164"/>
                <a:gd name="T93" fmla="*/ 2147483647 h 247"/>
                <a:gd name="T94" fmla="*/ 2147483647 w 164"/>
                <a:gd name="T95" fmla="*/ 2147483647 h 247"/>
                <a:gd name="T96" fmla="*/ 2147483647 w 164"/>
                <a:gd name="T97" fmla="*/ 2147483647 h 247"/>
                <a:gd name="T98" fmla="*/ 2147483647 w 164"/>
                <a:gd name="T99" fmla="*/ 2147483647 h 247"/>
                <a:gd name="T100" fmla="*/ 2147483647 w 164"/>
                <a:gd name="T101" fmla="*/ 2147483647 h 247"/>
                <a:gd name="T102" fmla="*/ 2147483647 w 164"/>
                <a:gd name="T103" fmla="*/ 2147483647 h 247"/>
                <a:gd name="T104" fmla="*/ 2147483647 w 164"/>
                <a:gd name="T105" fmla="*/ 2147483647 h 247"/>
                <a:gd name="T106" fmla="*/ 2147483647 w 164"/>
                <a:gd name="T107" fmla="*/ 2147483647 h 247"/>
                <a:gd name="T108" fmla="*/ 2147483647 w 164"/>
                <a:gd name="T109" fmla="*/ 2147483647 h 2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247"/>
                <a:gd name="T167" fmla="*/ 164 w 164"/>
                <a:gd name="T168" fmla="*/ 247 h 2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247">
                  <a:moveTo>
                    <a:pt x="128" y="35"/>
                  </a:moveTo>
                  <a:lnTo>
                    <a:pt x="129" y="39"/>
                  </a:lnTo>
                  <a:lnTo>
                    <a:pt x="131" y="42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3" y="47"/>
                  </a:lnTo>
                  <a:lnTo>
                    <a:pt x="135" y="53"/>
                  </a:lnTo>
                  <a:lnTo>
                    <a:pt x="135" y="57"/>
                  </a:lnTo>
                  <a:lnTo>
                    <a:pt x="135" y="64"/>
                  </a:lnTo>
                  <a:lnTo>
                    <a:pt x="136" y="69"/>
                  </a:lnTo>
                  <a:lnTo>
                    <a:pt x="136" y="70"/>
                  </a:lnTo>
                  <a:lnTo>
                    <a:pt x="138" y="75"/>
                  </a:lnTo>
                  <a:lnTo>
                    <a:pt x="141" y="76"/>
                  </a:lnTo>
                  <a:lnTo>
                    <a:pt x="142" y="76"/>
                  </a:lnTo>
                  <a:lnTo>
                    <a:pt x="145" y="83"/>
                  </a:lnTo>
                  <a:lnTo>
                    <a:pt x="148" y="89"/>
                  </a:lnTo>
                  <a:lnTo>
                    <a:pt x="148" y="91"/>
                  </a:lnTo>
                  <a:lnTo>
                    <a:pt x="144" y="92"/>
                  </a:lnTo>
                  <a:lnTo>
                    <a:pt x="141" y="94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8"/>
                  </a:lnTo>
                  <a:lnTo>
                    <a:pt x="144" y="111"/>
                  </a:lnTo>
                  <a:lnTo>
                    <a:pt x="147" y="114"/>
                  </a:lnTo>
                  <a:lnTo>
                    <a:pt x="150" y="113"/>
                  </a:lnTo>
                  <a:lnTo>
                    <a:pt x="151" y="111"/>
                  </a:lnTo>
                  <a:lnTo>
                    <a:pt x="153" y="114"/>
                  </a:lnTo>
                  <a:lnTo>
                    <a:pt x="153" y="116"/>
                  </a:lnTo>
                  <a:lnTo>
                    <a:pt x="151" y="116"/>
                  </a:lnTo>
                  <a:lnTo>
                    <a:pt x="144" y="117"/>
                  </a:lnTo>
                  <a:lnTo>
                    <a:pt x="142" y="116"/>
                  </a:lnTo>
                  <a:lnTo>
                    <a:pt x="141" y="116"/>
                  </a:lnTo>
                  <a:lnTo>
                    <a:pt x="139" y="116"/>
                  </a:lnTo>
                  <a:lnTo>
                    <a:pt x="138" y="121"/>
                  </a:lnTo>
                  <a:lnTo>
                    <a:pt x="139" y="127"/>
                  </a:lnTo>
                  <a:lnTo>
                    <a:pt x="141" y="130"/>
                  </a:lnTo>
                  <a:lnTo>
                    <a:pt x="142" y="132"/>
                  </a:lnTo>
                  <a:lnTo>
                    <a:pt x="145" y="130"/>
                  </a:lnTo>
                  <a:lnTo>
                    <a:pt x="148" y="130"/>
                  </a:lnTo>
                  <a:lnTo>
                    <a:pt x="150" y="132"/>
                  </a:lnTo>
                  <a:lnTo>
                    <a:pt x="153" y="133"/>
                  </a:lnTo>
                  <a:lnTo>
                    <a:pt x="154" y="136"/>
                  </a:lnTo>
                  <a:lnTo>
                    <a:pt x="157" y="142"/>
                  </a:lnTo>
                  <a:lnTo>
                    <a:pt x="160" y="148"/>
                  </a:lnTo>
                  <a:lnTo>
                    <a:pt x="161" y="149"/>
                  </a:lnTo>
                  <a:lnTo>
                    <a:pt x="163" y="152"/>
                  </a:lnTo>
                  <a:lnTo>
                    <a:pt x="164" y="155"/>
                  </a:lnTo>
                  <a:lnTo>
                    <a:pt x="160" y="158"/>
                  </a:lnTo>
                  <a:lnTo>
                    <a:pt x="157" y="160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7" y="160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2" y="160"/>
                  </a:lnTo>
                  <a:lnTo>
                    <a:pt x="141" y="157"/>
                  </a:lnTo>
                  <a:lnTo>
                    <a:pt x="136" y="160"/>
                  </a:lnTo>
                  <a:lnTo>
                    <a:pt x="135" y="161"/>
                  </a:lnTo>
                  <a:lnTo>
                    <a:pt x="128" y="164"/>
                  </a:lnTo>
                  <a:lnTo>
                    <a:pt x="128" y="165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3"/>
                  </a:lnTo>
                  <a:lnTo>
                    <a:pt x="129" y="174"/>
                  </a:lnTo>
                  <a:lnTo>
                    <a:pt x="129" y="176"/>
                  </a:lnTo>
                  <a:lnTo>
                    <a:pt x="131" y="179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3"/>
                  </a:lnTo>
                  <a:lnTo>
                    <a:pt x="123" y="184"/>
                  </a:lnTo>
                  <a:lnTo>
                    <a:pt x="123" y="186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3" y="195"/>
                  </a:lnTo>
                  <a:lnTo>
                    <a:pt x="125" y="198"/>
                  </a:lnTo>
                  <a:lnTo>
                    <a:pt x="126" y="198"/>
                  </a:lnTo>
                  <a:lnTo>
                    <a:pt x="126" y="199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8" y="208"/>
                  </a:lnTo>
                  <a:lnTo>
                    <a:pt x="131" y="208"/>
                  </a:lnTo>
                  <a:lnTo>
                    <a:pt x="131" y="209"/>
                  </a:lnTo>
                  <a:lnTo>
                    <a:pt x="131" y="212"/>
                  </a:lnTo>
                  <a:lnTo>
                    <a:pt x="129" y="214"/>
                  </a:lnTo>
                  <a:lnTo>
                    <a:pt x="128" y="215"/>
                  </a:lnTo>
                  <a:lnTo>
                    <a:pt x="114" y="215"/>
                  </a:lnTo>
                  <a:lnTo>
                    <a:pt x="114" y="201"/>
                  </a:lnTo>
                  <a:lnTo>
                    <a:pt x="107" y="201"/>
                  </a:lnTo>
                  <a:lnTo>
                    <a:pt x="107" y="211"/>
                  </a:lnTo>
                  <a:lnTo>
                    <a:pt x="104" y="209"/>
                  </a:lnTo>
                  <a:lnTo>
                    <a:pt x="95" y="221"/>
                  </a:lnTo>
                  <a:lnTo>
                    <a:pt x="109" y="231"/>
                  </a:lnTo>
                  <a:lnTo>
                    <a:pt x="100" y="247"/>
                  </a:lnTo>
                  <a:lnTo>
                    <a:pt x="85" y="240"/>
                  </a:lnTo>
                  <a:lnTo>
                    <a:pt x="92" y="230"/>
                  </a:lnTo>
                  <a:lnTo>
                    <a:pt x="72" y="202"/>
                  </a:lnTo>
                  <a:lnTo>
                    <a:pt x="75" y="202"/>
                  </a:lnTo>
                  <a:lnTo>
                    <a:pt x="76" y="202"/>
                  </a:lnTo>
                  <a:lnTo>
                    <a:pt x="76" y="201"/>
                  </a:lnTo>
                  <a:lnTo>
                    <a:pt x="76" y="199"/>
                  </a:lnTo>
                  <a:lnTo>
                    <a:pt x="76" y="196"/>
                  </a:lnTo>
                  <a:lnTo>
                    <a:pt x="78" y="193"/>
                  </a:lnTo>
                  <a:lnTo>
                    <a:pt x="79" y="190"/>
                  </a:lnTo>
                  <a:lnTo>
                    <a:pt x="73" y="190"/>
                  </a:lnTo>
                  <a:lnTo>
                    <a:pt x="72" y="187"/>
                  </a:lnTo>
                  <a:lnTo>
                    <a:pt x="63" y="193"/>
                  </a:lnTo>
                  <a:lnTo>
                    <a:pt x="53" y="192"/>
                  </a:lnTo>
                  <a:lnTo>
                    <a:pt x="51" y="182"/>
                  </a:lnTo>
                  <a:lnTo>
                    <a:pt x="50" y="180"/>
                  </a:lnTo>
                  <a:lnTo>
                    <a:pt x="47" y="180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0" y="187"/>
                  </a:lnTo>
                  <a:lnTo>
                    <a:pt x="43" y="190"/>
                  </a:lnTo>
                  <a:lnTo>
                    <a:pt x="43" y="192"/>
                  </a:lnTo>
                  <a:lnTo>
                    <a:pt x="41" y="193"/>
                  </a:lnTo>
                  <a:lnTo>
                    <a:pt x="40" y="193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6"/>
                  </a:lnTo>
                  <a:lnTo>
                    <a:pt x="37" y="196"/>
                  </a:lnTo>
                  <a:lnTo>
                    <a:pt x="35" y="196"/>
                  </a:lnTo>
                  <a:lnTo>
                    <a:pt x="32" y="192"/>
                  </a:lnTo>
                  <a:lnTo>
                    <a:pt x="31" y="195"/>
                  </a:lnTo>
                  <a:lnTo>
                    <a:pt x="29" y="195"/>
                  </a:lnTo>
                  <a:lnTo>
                    <a:pt x="28" y="196"/>
                  </a:lnTo>
                  <a:lnTo>
                    <a:pt x="7" y="182"/>
                  </a:lnTo>
                  <a:lnTo>
                    <a:pt x="6" y="180"/>
                  </a:lnTo>
                  <a:lnTo>
                    <a:pt x="19" y="167"/>
                  </a:lnTo>
                  <a:lnTo>
                    <a:pt x="16" y="165"/>
                  </a:lnTo>
                  <a:lnTo>
                    <a:pt x="35" y="146"/>
                  </a:lnTo>
                  <a:lnTo>
                    <a:pt x="37" y="141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8" y="130"/>
                  </a:lnTo>
                  <a:lnTo>
                    <a:pt x="32" y="138"/>
                  </a:lnTo>
                  <a:lnTo>
                    <a:pt x="22" y="130"/>
                  </a:lnTo>
                  <a:lnTo>
                    <a:pt x="19" y="130"/>
                  </a:lnTo>
                  <a:lnTo>
                    <a:pt x="15" y="127"/>
                  </a:lnTo>
                  <a:lnTo>
                    <a:pt x="16" y="116"/>
                  </a:lnTo>
                  <a:lnTo>
                    <a:pt x="21" y="117"/>
                  </a:lnTo>
                  <a:lnTo>
                    <a:pt x="24" y="119"/>
                  </a:lnTo>
                  <a:lnTo>
                    <a:pt x="28" y="116"/>
                  </a:lnTo>
                  <a:lnTo>
                    <a:pt x="29" y="114"/>
                  </a:lnTo>
                  <a:lnTo>
                    <a:pt x="29" y="111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7" y="105"/>
                  </a:lnTo>
                  <a:lnTo>
                    <a:pt x="37" y="101"/>
                  </a:lnTo>
                  <a:lnTo>
                    <a:pt x="40" y="101"/>
                  </a:lnTo>
                  <a:lnTo>
                    <a:pt x="43" y="101"/>
                  </a:lnTo>
                  <a:lnTo>
                    <a:pt x="46" y="101"/>
                  </a:lnTo>
                  <a:lnTo>
                    <a:pt x="48" y="99"/>
                  </a:lnTo>
                  <a:lnTo>
                    <a:pt x="51" y="99"/>
                  </a:lnTo>
                  <a:lnTo>
                    <a:pt x="54" y="98"/>
                  </a:lnTo>
                  <a:lnTo>
                    <a:pt x="51" y="97"/>
                  </a:lnTo>
                  <a:lnTo>
                    <a:pt x="51" y="94"/>
                  </a:lnTo>
                  <a:lnTo>
                    <a:pt x="51" y="91"/>
                  </a:lnTo>
                  <a:lnTo>
                    <a:pt x="51" y="88"/>
                  </a:lnTo>
                  <a:lnTo>
                    <a:pt x="51" y="85"/>
                  </a:lnTo>
                  <a:lnTo>
                    <a:pt x="50" y="82"/>
                  </a:lnTo>
                  <a:lnTo>
                    <a:pt x="47" y="80"/>
                  </a:lnTo>
                  <a:lnTo>
                    <a:pt x="44" y="79"/>
                  </a:lnTo>
                  <a:lnTo>
                    <a:pt x="44" y="78"/>
                  </a:lnTo>
                  <a:lnTo>
                    <a:pt x="41" y="73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7" y="69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31" y="66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8" y="61"/>
                  </a:lnTo>
                  <a:lnTo>
                    <a:pt x="27" y="60"/>
                  </a:lnTo>
                  <a:lnTo>
                    <a:pt x="25" y="57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4"/>
                  </a:lnTo>
                  <a:lnTo>
                    <a:pt x="9" y="6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6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31" y="19"/>
                  </a:lnTo>
                  <a:lnTo>
                    <a:pt x="32" y="22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50" y="19"/>
                  </a:lnTo>
                  <a:lnTo>
                    <a:pt x="53" y="19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57" y="32"/>
                  </a:lnTo>
                  <a:lnTo>
                    <a:pt x="59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54" y="36"/>
                  </a:lnTo>
                  <a:lnTo>
                    <a:pt x="51" y="39"/>
                  </a:lnTo>
                  <a:lnTo>
                    <a:pt x="48" y="41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7" y="54"/>
                  </a:lnTo>
                  <a:lnTo>
                    <a:pt x="48" y="56"/>
                  </a:lnTo>
                  <a:lnTo>
                    <a:pt x="53" y="53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57" y="48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8" y="48"/>
                  </a:lnTo>
                  <a:lnTo>
                    <a:pt x="69" y="48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3" y="57"/>
                  </a:lnTo>
                  <a:lnTo>
                    <a:pt x="75" y="58"/>
                  </a:lnTo>
                  <a:lnTo>
                    <a:pt x="85" y="56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48"/>
                  </a:lnTo>
                  <a:lnTo>
                    <a:pt x="91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100" y="42"/>
                  </a:lnTo>
                  <a:lnTo>
                    <a:pt x="107" y="39"/>
                  </a:lnTo>
                  <a:lnTo>
                    <a:pt x="112" y="38"/>
                  </a:lnTo>
                  <a:lnTo>
                    <a:pt x="117" y="36"/>
                  </a:lnTo>
                  <a:lnTo>
                    <a:pt x="120" y="35"/>
                  </a:lnTo>
                  <a:lnTo>
                    <a:pt x="123" y="35"/>
                  </a:lnTo>
                  <a:lnTo>
                    <a:pt x="128" y="34"/>
                  </a:lnTo>
                  <a:lnTo>
                    <a:pt x="128" y="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30" name="Freeform 250"/>
            <p:cNvSpPr>
              <a:spLocks/>
            </p:cNvSpPr>
            <p:nvPr/>
          </p:nvSpPr>
          <p:spPr bwMode="auto">
            <a:xfrm rot="21334256">
              <a:off x="3807499" y="2726716"/>
              <a:ext cx="845941" cy="483163"/>
            </a:xfrm>
            <a:custGeom>
              <a:avLst/>
              <a:gdLst>
                <a:gd name="T0" fmla="*/ 2147483647 w 274"/>
                <a:gd name="T1" fmla="*/ 2147483647 h 133"/>
                <a:gd name="T2" fmla="*/ 2147483647 w 274"/>
                <a:gd name="T3" fmla="*/ 2147483647 h 133"/>
                <a:gd name="T4" fmla="*/ 2147483647 w 274"/>
                <a:gd name="T5" fmla="*/ 2147483647 h 133"/>
                <a:gd name="T6" fmla="*/ 2147483647 w 274"/>
                <a:gd name="T7" fmla="*/ 2147483647 h 133"/>
                <a:gd name="T8" fmla="*/ 2147483647 w 274"/>
                <a:gd name="T9" fmla="*/ 2147483647 h 133"/>
                <a:gd name="T10" fmla="*/ 2147483647 w 274"/>
                <a:gd name="T11" fmla="*/ 2147483647 h 133"/>
                <a:gd name="T12" fmla="*/ 2147483647 w 274"/>
                <a:gd name="T13" fmla="*/ 2147483647 h 133"/>
                <a:gd name="T14" fmla="*/ 2147483647 w 274"/>
                <a:gd name="T15" fmla="*/ 2147483647 h 133"/>
                <a:gd name="T16" fmla="*/ 2147483647 w 274"/>
                <a:gd name="T17" fmla="*/ 2147483647 h 133"/>
                <a:gd name="T18" fmla="*/ 2147483647 w 274"/>
                <a:gd name="T19" fmla="*/ 2147483647 h 133"/>
                <a:gd name="T20" fmla="*/ 2147483647 w 274"/>
                <a:gd name="T21" fmla="*/ 2147483647 h 133"/>
                <a:gd name="T22" fmla="*/ 2147483647 w 274"/>
                <a:gd name="T23" fmla="*/ 2147483647 h 133"/>
                <a:gd name="T24" fmla="*/ 2147483647 w 274"/>
                <a:gd name="T25" fmla="*/ 2147483647 h 133"/>
                <a:gd name="T26" fmla="*/ 2147483647 w 274"/>
                <a:gd name="T27" fmla="*/ 2147483647 h 133"/>
                <a:gd name="T28" fmla="*/ 2147483647 w 274"/>
                <a:gd name="T29" fmla="*/ 2147483647 h 133"/>
                <a:gd name="T30" fmla="*/ 2147483647 w 274"/>
                <a:gd name="T31" fmla="*/ 2147483647 h 133"/>
                <a:gd name="T32" fmla="*/ 2147483647 w 274"/>
                <a:gd name="T33" fmla="*/ 2147483647 h 133"/>
                <a:gd name="T34" fmla="*/ 2147483647 w 274"/>
                <a:gd name="T35" fmla="*/ 2147483647 h 133"/>
                <a:gd name="T36" fmla="*/ 2147483647 w 274"/>
                <a:gd name="T37" fmla="*/ 2147483647 h 133"/>
                <a:gd name="T38" fmla="*/ 2147483647 w 274"/>
                <a:gd name="T39" fmla="*/ 2147483647 h 133"/>
                <a:gd name="T40" fmla="*/ 2147483647 w 274"/>
                <a:gd name="T41" fmla="*/ 2147483647 h 133"/>
                <a:gd name="T42" fmla="*/ 2147483647 w 274"/>
                <a:gd name="T43" fmla="*/ 2147483647 h 133"/>
                <a:gd name="T44" fmla="*/ 2147483647 w 274"/>
                <a:gd name="T45" fmla="*/ 2147483647 h 133"/>
                <a:gd name="T46" fmla="*/ 2147483647 w 274"/>
                <a:gd name="T47" fmla="*/ 2147483647 h 133"/>
                <a:gd name="T48" fmla="*/ 2147483647 w 274"/>
                <a:gd name="T49" fmla="*/ 2147483647 h 133"/>
                <a:gd name="T50" fmla="*/ 2147483647 w 274"/>
                <a:gd name="T51" fmla="*/ 2147483647 h 133"/>
                <a:gd name="T52" fmla="*/ 2147483647 w 274"/>
                <a:gd name="T53" fmla="*/ 2147483647 h 133"/>
                <a:gd name="T54" fmla="*/ 2147483647 w 274"/>
                <a:gd name="T55" fmla="*/ 2147483647 h 133"/>
                <a:gd name="T56" fmla="*/ 2147483647 w 274"/>
                <a:gd name="T57" fmla="*/ 2147483647 h 133"/>
                <a:gd name="T58" fmla="*/ 2147483647 w 274"/>
                <a:gd name="T59" fmla="*/ 2147483647 h 133"/>
                <a:gd name="T60" fmla="*/ 2147483647 w 274"/>
                <a:gd name="T61" fmla="*/ 2147483647 h 133"/>
                <a:gd name="T62" fmla="*/ 2147483647 w 274"/>
                <a:gd name="T63" fmla="*/ 2147483647 h 133"/>
                <a:gd name="T64" fmla="*/ 2147483647 w 274"/>
                <a:gd name="T65" fmla="*/ 2147483647 h 133"/>
                <a:gd name="T66" fmla="*/ 2147483647 w 274"/>
                <a:gd name="T67" fmla="*/ 2147483647 h 133"/>
                <a:gd name="T68" fmla="*/ 2147483647 w 274"/>
                <a:gd name="T69" fmla="*/ 2147483647 h 133"/>
                <a:gd name="T70" fmla="*/ 2147483647 w 274"/>
                <a:gd name="T71" fmla="*/ 2147483647 h 133"/>
                <a:gd name="T72" fmla="*/ 2147483647 w 274"/>
                <a:gd name="T73" fmla="*/ 2147483647 h 133"/>
                <a:gd name="T74" fmla="*/ 2147483647 w 274"/>
                <a:gd name="T75" fmla="*/ 2147483647 h 133"/>
                <a:gd name="T76" fmla="*/ 2147483647 w 274"/>
                <a:gd name="T77" fmla="*/ 2147483647 h 133"/>
                <a:gd name="T78" fmla="*/ 2147483647 w 274"/>
                <a:gd name="T79" fmla="*/ 2147483647 h 133"/>
                <a:gd name="T80" fmla="*/ 2147483647 w 274"/>
                <a:gd name="T81" fmla="*/ 2147483647 h 133"/>
                <a:gd name="T82" fmla="*/ 2147483647 w 274"/>
                <a:gd name="T83" fmla="*/ 2147483647 h 133"/>
                <a:gd name="T84" fmla="*/ 2147483647 w 274"/>
                <a:gd name="T85" fmla="*/ 2147483647 h 133"/>
                <a:gd name="T86" fmla="*/ 2147483647 w 274"/>
                <a:gd name="T87" fmla="*/ 2147483647 h 133"/>
                <a:gd name="T88" fmla="*/ 2147483647 w 274"/>
                <a:gd name="T89" fmla="*/ 2147483647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4"/>
                <a:gd name="T136" fmla="*/ 0 h 133"/>
                <a:gd name="T137" fmla="*/ 274 w 274"/>
                <a:gd name="T138" fmla="*/ 133 h 1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4" h="133">
                  <a:moveTo>
                    <a:pt x="274" y="67"/>
                  </a:moveTo>
                  <a:lnTo>
                    <a:pt x="271" y="97"/>
                  </a:lnTo>
                  <a:lnTo>
                    <a:pt x="271" y="108"/>
                  </a:lnTo>
                  <a:lnTo>
                    <a:pt x="267" y="108"/>
                  </a:lnTo>
                  <a:lnTo>
                    <a:pt x="264" y="107"/>
                  </a:lnTo>
                  <a:lnTo>
                    <a:pt x="262" y="105"/>
                  </a:lnTo>
                  <a:lnTo>
                    <a:pt x="257" y="107"/>
                  </a:lnTo>
                  <a:lnTo>
                    <a:pt x="257" y="105"/>
                  </a:lnTo>
                  <a:lnTo>
                    <a:pt x="255" y="104"/>
                  </a:lnTo>
                  <a:lnTo>
                    <a:pt x="254" y="105"/>
                  </a:lnTo>
                  <a:lnTo>
                    <a:pt x="252" y="107"/>
                  </a:lnTo>
                  <a:lnTo>
                    <a:pt x="251" y="107"/>
                  </a:lnTo>
                  <a:lnTo>
                    <a:pt x="249" y="108"/>
                  </a:lnTo>
                  <a:lnTo>
                    <a:pt x="249" y="116"/>
                  </a:lnTo>
                  <a:lnTo>
                    <a:pt x="211" y="114"/>
                  </a:lnTo>
                  <a:lnTo>
                    <a:pt x="211" y="124"/>
                  </a:lnTo>
                  <a:lnTo>
                    <a:pt x="191" y="124"/>
                  </a:lnTo>
                  <a:lnTo>
                    <a:pt x="191" y="120"/>
                  </a:lnTo>
                  <a:lnTo>
                    <a:pt x="164" y="119"/>
                  </a:lnTo>
                  <a:lnTo>
                    <a:pt x="163" y="113"/>
                  </a:lnTo>
                  <a:lnTo>
                    <a:pt x="155" y="113"/>
                  </a:lnTo>
                  <a:lnTo>
                    <a:pt x="154" y="114"/>
                  </a:lnTo>
                  <a:lnTo>
                    <a:pt x="158" y="126"/>
                  </a:lnTo>
                  <a:lnTo>
                    <a:pt x="142" y="133"/>
                  </a:lnTo>
                  <a:lnTo>
                    <a:pt x="139" y="130"/>
                  </a:lnTo>
                  <a:lnTo>
                    <a:pt x="136" y="132"/>
                  </a:lnTo>
                  <a:lnTo>
                    <a:pt x="133" y="124"/>
                  </a:lnTo>
                  <a:lnTo>
                    <a:pt x="126" y="126"/>
                  </a:lnTo>
                  <a:lnTo>
                    <a:pt x="92" y="123"/>
                  </a:lnTo>
                  <a:lnTo>
                    <a:pt x="94" y="101"/>
                  </a:lnTo>
                  <a:lnTo>
                    <a:pt x="45" y="98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2" y="102"/>
                  </a:lnTo>
                  <a:lnTo>
                    <a:pt x="31" y="105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10"/>
                  </a:lnTo>
                  <a:lnTo>
                    <a:pt x="19" y="110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6" y="102"/>
                  </a:lnTo>
                  <a:lnTo>
                    <a:pt x="15" y="104"/>
                  </a:lnTo>
                  <a:lnTo>
                    <a:pt x="13" y="104"/>
                  </a:lnTo>
                  <a:lnTo>
                    <a:pt x="10" y="107"/>
                  </a:lnTo>
                  <a:lnTo>
                    <a:pt x="9" y="108"/>
                  </a:lnTo>
                  <a:lnTo>
                    <a:pt x="7" y="108"/>
                  </a:lnTo>
                  <a:lnTo>
                    <a:pt x="6" y="105"/>
                  </a:lnTo>
                  <a:lnTo>
                    <a:pt x="7" y="69"/>
                  </a:lnTo>
                  <a:lnTo>
                    <a:pt x="10" y="66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2" y="53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2" y="39"/>
                  </a:lnTo>
                  <a:lnTo>
                    <a:pt x="40" y="41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5" y="41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4" y="45"/>
                  </a:lnTo>
                  <a:lnTo>
                    <a:pt x="60" y="39"/>
                  </a:lnTo>
                  <a:lnTo>
                    <a:pt x="63" y="39"/>
                  </a:lnTo>
                  <a:lnTo>
                    <a:pt x="66" y="36"/>
                  </a:lnTo>
                  <a:lnTo>
                    <a:pt x="63" y="35"/>
                  </a:lnTo>
                  <a:lnTo>
                    <a:pt x="56" y="23"/>
                  </a:lnTo>
                  <a:lnTo>
                    <a:pt x="51" y="13"/>
                  </a:lnTo>
                  <a:lnTo>
                    <a:pt x="50" y="7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1" y="6"/>
                  </a:lnTo>
                  <a:lnTo>
                    <a:pt x="91" y="4"/>
                  </a:lnTo>
                  <a:lnTo>
                    <a:pt x="89" y="22"/>
                  </a:lnTo>
                  <a:lnTo>
                    <a:pt x="122" y="23"/>
                  </a:lnTo>
                  <a:lnTo>
                    <a:pt x="125" y="39"/>
                  </a:lnTo>
                  <a:lnTo>
                    <a:pt x="133" y="39"/>
                  </a:lnTo>
                  <a:lnTo>
                    <a:pt x="139" y="39"/>
                  </a:lnTo>
                  <a:lnTo>
                    <a:pt x="150" y="44"/>
                  </a:lnTo>
                  <a:lnTo>
                    <a:pt x="150" y="47"/>
                  </a:lnTo>
                  <a:lnTo>
                    <a:pt x="204" y="50"/>
                  </a:lnTo>
                  <a:lnTo>
                    <a:pt x="205" y="60"/>
                  </a:lnTo>
                  <a:lnTo>
                    <a:pt x="208" y="60"/>
                  </a:lnTo>
                  <a:lnTo>
                    <a:pt x="207" y="61"/>
                  </a:lnTo>
                  <a:lnTo>
                    <a:pt x="208" y="61"/>
                  </a:lnTo>
                  <a:lnTo>
                    <a:pt x="210" y="64"/>
                  </a:lnTo>
                  <a:lnTo>
                    <a:pt x="211" y="64"/>
                  </a:lnTo>
                  <a:lnTo>
                    <a:pt x="211" y="63"/>
                  </a:lnTo>
                  <a:lnTo>
                    <a:pt x="214" y="63"/>
                  </a:lnTo>
                  <a:lnTo>
                    <a:pt x="214" y="66"/>
                  </a:lnTo>
                  <a:lnTo>
                    <a:pt x="215" y="64"/>
                  </a:lnTo>
                  <a:lnTo>
                    <a:pt x="217" y="63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0" y="64"/>
                  </a:lnTo>
                  <a:lnTo>
                    <a:pt x="224" y="63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27" y="61"/>
                  </a:lnTo>
                  <a:lnTo>
                    <a:pt x="229" y="63"/>
                  </a:lnTo>
                  <a:lnTo>
                    <a:pt x="236" y="63"/>
                  </a:lnTo>
                  <a:lnTo>
                    <a:pt x="239" y="64"/>
                  </a:lnTo>
                  <a:lnTo>
                    <a:pt x="240" y="63"/>
                  </a:lnTo>
                  <a:lnTo>
                    <a:pt x="240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54" y="48"/>
                  </a:lnTo>
                  <a:lnTo>
                    <a:pt x="265" y="48"/>
                  </a:lnTo>
                  <a:lnTo>
                    <a:pt x="265" y="47"/>
                  </a:lnTo>
                  <a:lnTo>
                    <a:pt x="265" y="45"/>
                  </a:lnTo>
                  <a:lnTo>
                    <a:pt x="273" y="47"/>
                  </a:lnTo>
                  <a:lnTo>
                    <a:pt x="271" y="63"/>
                  </a:lnTo>
                  <a:lnTo>
                    <a:pt x="268" y="63"/>
                  </a:lnTo>
                  <a:lnTo>
                    <a:pt x="268" y="66"/>
                  </a:lnTo>
                  <a:lnTo>
                    <a:pt x="273" y="67"/>
                  </a:lnTo>
                  <a:lnTo>
                    <a:pt x="274" y="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3" name="Freeform 252"/>
            <p:cNvSpPr>
              <a:spLocks/>
            </p:cNvSpPr>
            <p:nvPr/>
          </p:nvSpPr>
          <p:spPr bwMode="auto">
            <a:xfrm rot="21334256">
              <a:off x="5295452" y="3608315"/>
              <a:ext cx="740026" cy="578827"/>
            </a:xfrm>
            <a:custGeom>
              <a:avLst/>
              <a:gdLst>
                <a:gd name="T0" fmla="*/ 2147483647 w 240"/>
                <a:gd name="T1" fmla="*/ 2147483647 h 159"/>
                <a:gd name="T2" fmla="*/ 2147483647 w 240"/>
                <a:gd name="T3" fmla="*/ 2147483647 h 159"/>
                <a:gd name="T4" fmla="*/ 2147483647 w 240"/>
                <a:gd name="T5" fmla="*/ 2147483647 h 159"/>
                <a:gd name="T6" fmla="*/ 2147483647 w 240"/>
                <a:gd name="T7" fmla="*/ 2147483647 h 159"/>
                <a:gd name="T8" fmla="*/ 2147483647 w 240"/>
                <a:gd name="T9" fmla="*/ 2147483647 h 159"/>
                <a:gd name="T10" fmla="*/ 2147483647 w 240"/>
                <a:gd name="T11" fmla="*/ 2147483647 h 159"/>
                <a:gd name="T12" fmla="*/ 2147483647 w 240"/>
                <a:gd name="T13" fmla="*/ 2147483647 h 159"/>
                <a:gd name="T14" fmla="*/ 2147483647 w 240"/>
                <a:gd name="T15" fmla="*/ 2147483647 h 159"/>
                <a:gd name="T16" fmla="*/ 2147483647 w 240"/>
                <a:gd name="T17" fmla="*/ 2147483647 h 159"/>
                <a:gd name="T18" fmla="*/ 2147483647 w 240"/>
                <a:gd name="T19" fmla="*/ 2147483647 h 159"/>
                <a:gd name="T20" fmla="*/ 2147483647 w 240"/>
                <a:gd name="T21" fmla="*/ 2147483647 h 159"/>
                <a:gd name="T22" fmla="*/ 2147483647 w 240"/>
                <a:gd name="T23" fmla="*/ 2147483647 h 159"/>
                <a:gd name="T24" fmla="*/ 2147483647 w 240"/>
                <a:gd name="T25" fmla="*/ 2147483647 h 159"/>
                <a:gd name="T26" fmla="*/ 2147483647 w 240"/>
                <a:gd name="T27" fmla="*/ 2147483647 h 159"/>
                <a:gd name="T28" fmla="*/ 2147483647 w 240"/>
                <a:gd name="T29" fmla="*/ 2147483647 h 159"/>
                <a:gd name="T30" fmla="*/ 2147483647 w 240"/>
                <a:gd name="T31" fmla="*/ 2147483647 h 159"/>
                <a:gd name="T32" fmla="*/ 2147483647 w 240"/>
                <a:gd name="T33" fmla="*/ 2147483647 h 159"/>
                <a:gd name="T34" fmla="*/ 2147483647 w 240"/>
                <a:gd name="T35" fmla="*/ 2147483647 h 159"/>
                <a:gd name="T36" fmla="*/ 2147483647 w 240"/>
                <a:gd name="T37" fmla="*/ 2147483647 h 159"/>
                <a:gd name="T38" fmla="*/ 2147483647 w 240"/>
                <a:gd name="T39" fmla="*/ 2147483647 h 159"/>
                <a:gd name="T40" fmla="*/ 2147483647 w 240"/>
                <a:gd name="T41" fmla="*/ 2147483647 h 159"/>
                <a:gd name="T42" fmla="*/ 2147483647 w 240"/>
                <a:gd name="T43" fmla="*/ 2147483647 h 159"/>
                <a:gd name="T44" fmla="*/ 2147483647 w 240"/>
                <a:gd name="T45" fmla="*/ 2147483647 h 159"/>
                <a:gd name="T46" fmla="*/ 2147483647 w 240"/>
                <a:gd name="T47" fmla="*/ 2147483647 h 159"/>
                <a:gd name="T48" fmla="*/ 2147483647 w 240"/>
                <a:gd name="T49" fmla="*/ 2147483647 h 159"/>
                <a:gd name="T50" fmla="*/ 2147483647 w 240"/>
                <a:gd name="T51" fmla="*/ 2147483647 h 159"/>
                <a:gd name="T52" fmla="*/ 2147483647 w 240"/>
                <a:gd name="T53" fmla="*/ 2147483647 h 159"/>
                <a:gd name="T54" fmla="*/ 2147483647 w 240"/>
                <a:gd name="T55" fmla="*/ 2147483647 h 159"/>
                <a:gd name="T56" fmla="*/ 2147483647 w 240"/>
                <a:gd name="T57" fmla="*/ 2147483647 h 159"/>
                <a:gd name="T58" fmla="*/ 2147483647 w 240"/>
                <a:gd name="T59" fmla="*/ 2147483647 h 159"/>
                <a:gd name="T60" fmla="*/ 2147483647 w 240"/>
                <a:gd name="T61" fmla="*/ 2147483647 h 159"/>
                <a:gd name="T62" fmla="*/ 2147483647 w 240"/>
                <a:gd name="T63" fmla="*/ 2147483647 h 159"/>
                <a:gd name="T64" fmla="*/ 2147483647 w 240"/>
                <a:gd name="T65" fmla="*/ 2147483647 h 159"/>
                <a:gd name="T66" fmla="*/ 2147483647 w 240"/>
                <a:gd name="T67" fmla="*/ 2147483647 h 159"/>
                <a:gd name="T68" fmla="*/ 2147483647 w 240"/>
                <a:gd name="T69" fmla="*/ 2147483647 h 159"/>
                <a:gd name="T70" fmla="*/ 2147483647 w 240"/>
                <a:gd name="T71" fmla="*/ 2147483647 h 159"/>
                <a:gd name="T72" fmla="*/ 2147483647 w 240"/>
                <a:gd name="T73" fmla="*/ 2147483647 h 159"/>
                <a:gd name="T74" fmla="*/ 2147483647 w 240"/>
                <a:gd name="T75" fmla="*/ 2147483647 h 159"/>
                <a:gd name="T76" fmla="*/ 2147483647 w 240"/>
                <a:gd name="T77" fmla="*/ 2147483647 h 159"/>
                <a:gd name="T78" fmla="*/ 2147483647 w 240"/>
                <a:gd name="T79" fmla="*/ 2147483647 h 159"/>
                <a:gd name="T80" fmla="*/ 2147483647 w 240"/>
                <a:gd name="T81" fmla="*/ 2147483647 h 159"/>
                <a:gd name="T82" fmla="*/ 2147483647 w 240"/>
                <a:gd name="T83" fmla="*/ 2147483647 h 159"/>
                <a:gd name="T84" fmla="*/ 2147483647 w 240"/>
                <a:gd name="T85" fmla="*/ 2147483647 h 159"/>
                <a:gd name="T86" fmla="*/ 2147483647 w 240"/>
                <a:gd name="T87" fmla="*/ 2147483647 h 159"/>
                <a:gd name="T88" fmla="*/ 2147483647 w 240"/>
                <a:gd name="T89" fmla="*/ 2147483647 h 159"/>
                <a:gd name="T90" fmla="*/ 2147483647 w 240"/>
                <a:gd name="T91" fmla="*/ 2147483647 h 159"/>
                <a:gd name="T92" fmla="*/ 2147483647 w 240"/>
                <a:gd name="T93" fmla="*/ 2147483647 h 159"/>
                <a:gd name="T94" fmla="*/ 2147483647 w 240"/>
                <a:gd name="T95" fmla="*/ 2147483647 h 159"/>
                <a:gd name="T96" fmla="*/ 2147483647 w 240"/>
                <a:gd name="T97" fmla="*/ 2147483647 h 159"/>
                <a:gd name="T98" fmla="*/ 2147483647 w 240"/>
                <a:gd name="T99" fmla="*/ 2147483647 h 159"/>
                <a:gd name="T100" fmla="*/ 2147483647 w 240"/>
                <a:gd name="T101" fmla="*/ 2147483647 h 159"/>
                <a:gd name="T102" fmla="*/ 2147483647 w 240"/>
                <a:gd name="T103" fmla="*/ 2147483647 h 159"/>
                <a:gd name="T104" fmla="*/ 2147483647 w 240"/>
                <a:gd name="T105" fmla="*/ 2147483647 h 159"/>
                <a:gd name="T106" fmla="*/ 2147483647 w 240"/>
                <a:gd name="T107" fmla="*/ 2147483647 h 159"/>
                <a:gd name="T108" fmla="*/ 2147483647 w 240"/>
                <a:gd name="T109" fmla="*/ 2147483647 h 159"/>
                <a:gd name="T110" fmla="*/ 2147483647 w 240"/>
                <a:gd name="T111" fmla="*/ 2147483647 h 159"/>
                <a:gd name="T112" fmla="*/ 2147483647 w 240"/>
                <a:gd name="T113" fmla="*/ 2147483647 h 159"/>
                <a:gd name="T114" fmla="*/ 2147483647 w 240"/>
                <a:gd name="T115" fmla="*/ 2147483647 h 159"/>
                <a:gd name="T116" fmla="*/ 2147483647 w 240"/>
                <a:gd name="T117" fmla="*/ 0 h 159"/>
                <a:gd name="T118" fmla="*/ 2147483647 w 240"/>
                <a:gd name="T119" fmla="*/ 2147483647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0"/>
                <a:gd name="T181" fmla="*/ 0 h 159"/>
                <a:gd name="T182" fmla="*/ 240 w 240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0" h="159">
                  <a:moveTo>
                    <a:pt x="221" y="9"/>
                  </a:moveTo>
                  <a:lnTo>
                    <a:pt x="222" y="9"/>
                  </a:lnTo>
                  <a:lnTo>
                    <a:pt x="222" y="11"/>
                  </a:lnTo>
                  <a:lnTo>
                    <a:pt x="224" y="13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8" y="14"/>
                  </a:lnTo>
                  <a:lnTo>
                    <a:pt x="228" y="17"/>
                  </a:lnTo>
                  <a:lnTo>
                    <a:pt x="228" y="20"/>
                  </a:lnTo>
                  <a:lnTo>
                    <a:pt x="228" y="22"/>
                  </a:lnTo>
                  <a:lnTo>
                    <a:pt x="233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7" y="28"/>
                  </a:lnTo>
                  <a:lnTo>
                    <a:pt x="237" y="29"/>
                  </a:lnTo>
                  <a:lnTo>
                    <a:pt x="236" y="33"/>
                  </a:lnTo>
                  <a:lnTo>
                    <a:pt x="234" y="35"/>
                  </a:lnTo>
                  <a:lnTo>
                    <a:pt x="236" y="38"/>
                  </a:lnTo>
                  <a:lnTo>
                    <a:pt x="234" y="39"/>
                  </a:lnTo>
                  <a:lnTo>
                    <a:pt x="234" y="41"/>
                  </a:lnTo>
                  <a:lnTo>
                    <a:pt x="236" y="42"/>
                  </a:lnTo>
                  <a:lnTo>
                    <a:pt x="237" y="44"/>
                  </a:lnTo>
                  <a:lnTo>
                    <a:pt x="237" y="45"/>
                  </a:lnTo>
                  <a:lnTo>
                    <a:pt x="237" y="47"/>
                  </a:lnTo>
                  <a:lnTo>
                    <a:pt x="239" y="47"/>
                  </a:lnTo>
                  <a:lnTo>
                    <a:pt x="240" y="48"/>
                  </a:lnTo>
                  <a:lnTo>
                    <a:pt x="240" y="50"/>
                  </a:lnTo>
                  <a:lnTo>
                    <a:pt x="240" y="51"/>
                  </a:lnTo>
                  <a:lnTo>
                    <a:pt x="239" y="51"/>
                  </a:lnTo>
                  <a:lnTo>
                    <a:pt x="237" y="51"/>
                  </a:lnTo>
                  <a:lnTo>
                    <a:pt x="234" y="50"/>
                  </a:lnTo>
                  <a:lnTo>
                    <a:pt x="231" y="48"/>
                  </a:lnTo>
                  <a:lnTo>
                    <a:pt x="230" y="50"/>
                  </a:lnTo>
                  <a:lnTo>
                    <a:pt x="230" y="51"/>
                  </a:lnTo>
                  <a:lnTo>
                    <a:pt x="231" y="53"/>
                  </a:lnTo>
                  <a:lnTo>
                    <a:pt x="234" y="54"/>
                  </a:lnTo>
                  <a:lnTo>
                    <a:pt x="234" y="55"/>
                  </a:lnTo>
                  <a:lnTo>
                    <a:pt x="236" y="58"/>
                  </a:lnTo>
                  <a:lnTo>
                    <a:pt x="237" y="61"/>
                  </a:lnTo>
                  <a:lnTo>
                    <a:pt x="239" y="63"/>
                  </a:lnTo>
                  <a:lnTo>
                    <a:pt x="239" y="66"/>
                  </a:lnTo>
                  <a:lnTo>
                    <a:pt x="240" y="69"/>
                  </a:lnTo>
                  <a:lnTo>
                    <a:pt x="239" y="70"/>
                  </a:lnTo>
                  <a:lnTo>
                    <a:pt x="239" y="72"/>
                  </a:lnTo>
                  <a:lnTo>
                    <a:pt x="237" y="72"/>
                  </a:lnTo>
                  <a:lnTo>
                    <a:pt x="236" y="73"/>
                  </a:lnTo>
                  <a:lnTo>
                    <a:pt x="236" y="76"/>
                  </a:lnTo>
                  <a:lnTo>
                    <a:pt x="237" y="77"/>
                  </a:lnTo>
                  <a:lnTo>
                    <a:pt x="239" y="79"/>
                  </a:lnTo>
                  <a:lnTo>
                    <a:pt x="239" y="80"/>
                  </a:lnTo>
                  <a:lnTo>
                    <a:pt x="239" y="83"/>
                  </a:lnTo>
                  <a:lnTo>
                    <a:pt x="239" y="85"/>
                  </a:lnTo>
                  <a:lnTo>
                    <a:pt x="240" y="88"/>
                  </a:lnTo>
                  <a:lnTo>
                    <a:pt x="240" y="89"/>
                  </a:lnTo>
                  <a:lnTo>
                    <a:pt x="237" y="92"/>
                  </a:lnTo>
                  <a:lnTo>
                    <a:pt x="233" y="92"/>
                  </a:lnTo>
                  <a:lnTo>
                    <a:pt x="233" y="86"/>
                  </a:lnTo>
                  <a:lnTo>
                    <a:pt x="212" y="85"/>
                  </a:lnTo>
                  <a:lnTo>
                    <a:pt x="205" y="92"/>
                  </a:lnTo>
                  <a:lnTo>
                    <a:pt x="200" y="89"/>
                  </a:lnTo>
                  <a:lnTo>
                    <a:pt x="196" y="83"/>
                  </a:lnTo>
                  <a:lnTo>
                    <a:pt x="190" y="89"/>
                  </a:lnTo>
                  <a:lnTo>
                    <a:pt x="187" y="88"/>
                  </a:lnTo>
                  <a:lnTo>
                    <a:pt x="181" y="92"/>
                  </a:lnTo>
                  <a:lnTo>
                    <a:pt x="190" y="104"/>
                  </a:lnTo>
                  <a:lnTo>
                    <a:pt x="170" y="123"/>
                  </a:lnTo>
                  <a:lnTo>
                    <a:pt x="177" y="130"/>
                  </a:lnTo>
                  <a:lnTo>
                    <a:pt x="171" y="138"/>
                  </a:lnTo>
                  <a:lnTo>
                    <a:pt x="176" y="143"/>
                  </a:lnTo>
                  <a:lnTo>
                    <a:pt x="164" y="155"/>
                  </a:lnTo>
                  <a:lnTo>
                    <a:pt x="159" y="159"/>
                  </a:lnTo>
                  <a:lnTo>
                    <a:pt x="152" y="151"/>
                  </a:lnTo>
                  <a:lnTo>
                    <a:pt x="155" y="148"/>
                  </a:lnTo>
                  <a:lnTo>
                    <a:pt x="145" y="138"/>
                  </a:lnTo>
                  <a:lnTo>
                    <a:pt x="142" y="140"/>
                  </a:lnTo>
                  <a:lnTo>
                    <a:pt x="133" y="133"/>
                  </a:lnTo>
                  <a:lnTo>
                    <a:pt x="136" y="130"/>
                  </a:lnTo>
                  <a:lnTo>
                    <a:pt x="121" y="121"/>
                  </a:lnTo>
                  <a:lnTo>
                    <a:pt x="123" y="118"/>
                  </a:lnTo>
                  <a:lnTo>
                    <a:pt x="118" y="117"/>
                  </a:lnTo>
                  <a:lnTo>
                    <a:pt x="111" y="130"/>
                  </a:lnTo>
                  <a:lnTo>
                    <a:pt x="95" y="121"/>
                  </a:lnTo>
                  <a:lnTo>
                    <a:pt x="101" y="111"/>
                  </a:lnTo>
                  <a:lnTo>
                    <a:pt x="82" y="99"/>
                  </a:lnTo>
                  <a:lnTo>
                    <a:pt x="77" y="104"/>
                  </a:lnTo>
                  <a:lnTo>
                    <a:pt x="73" y="101"/>
                  </a:lnTo>
                  <a:lnTo>
                    <a:pt x="72" y="102"/>
                  </a:lnTo>
                  <a:lnTo>
                    <a:pt x="64" y="114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54" y="110"/>
                  </a:lnTo>
                  <a:lnTo>
                    <a:pt x="55" y="107"/>
                  </a:lnTo>
                  <a:lnTo>
                    <a:pt x="42" y="99"/>
                  </a:lnTo>
                  <a:lnTo>
                    <a:pt x="44" y="96"/>
                  </a:lnTo>
                  <a:lnTo>
                    <a:pt x="41" y="95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4" y="91"/>
                  </a:lnTo>
                  <a:lnTo>
                    <a:pt x="45" y="91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76"/>
                  </a:lnTo>
                  <a:lnTo>
                    <a:pt x="55" y="72"/>
                  </a:lnTo>
                  <a:lnTo>
                    <a:pt x="58" y="70"/>
                  </a:lnTo>
                  <a:lnTo>
                    <a:pt x="58" y="63"/>
                  </a:lnTo>
                  <a:lnTo>
                    <a:pt x="54" y="63"/>
                  </a:lnTo>
                  <a:lnTo>
                    <a:pt x="54" y="50"/>
                  </a:lnTo>
                  <a:lnTo>
                    <a:pt x="36" y="48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9" y="33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0" y="29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19"/>
                  </a:lnTo>
                  <a:lnTo>
                    <a:pt x="35" y="17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3" y="25"/>
                  </a:lnTo>
                  <a:lnTo>
                    <a:pt x="35" y="28"/>
                  </a:lnTo>
                  <a:lnTo>
                    <a:pt x="36" y="29"/>
                  </a:lnTo>
                  <a:lnTo>
                    <a:pt x="41" y="28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5" y="22"/>
                  </a:lnTo>
                  <a:lnTo>
                    <a:pt x="47" y="20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7" y="20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48" y="17"/>
                  </a:lnTo>
                  <a:lnTo>
                    <a:pt x="50" y="16"/>
                  </a:lnTo>
                  <a:lnTo>
                    <a:pt x="51" y="17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60" y="13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7" y="11"/>
                  </a:lnTo>
                  <a:lnTo>
                    <a:pt x="69" y="11"/>
                  </a:lnTo>
                  <a:lnTo>
                    <a:pt x="69" y="13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7" y="17"/>
                  </a:lnTo>
                  <a:lnTo>
                    <a:pt x="67" y="19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0" y="20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89" y="17"/>
                  </a:lnTo>
                  <a:lnTo>
                    <a:pt x="88" y="16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3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5" y="14"/>
                  </a:lnTo>
                  <a:lnTo>
                    <a:pt x="93" y="16"/>
                  </a:lnTo>
                  <a:lnTo>
                    <a:pt x="95" y="19"/>
                  </a:lnTo>
                  <a:lnTo>
                    <a:pt x="96" y="17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7" y="16"/>
                  </a:lnTo>
                  <a:lnTo>
                    <a:pt x="108" y="14"/>
                  </a:lnTo>
                  <a:lnTo>
                    <a:pt x="107" y="11"/>
                  </a:lnTo>
                  <a:lnTo>
                    <a:pt x="108" y="9"/>
                  </a:lnTo>
                  <a:lnTo>
                    <a:pt x="105" y="7"/>
                  </a:lnTo>
                  <a:lnTo>
                    <a:pt x="105" y="6"/>
                  </a:lnTo>
                  <a:lnTo>
                    <a:pt x="110" y="7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3" y="4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18" y="7"/>
                  </a:lnTo>
                  <a:lnTo>
                    <a:pt x="121" y="7"/>
                  </a:lnTo>
                  <a:lnTo>
                    <a:pt x="121" y="9"/>
                  </a:lnTo>
                  <a:lnTo>
                    <a:pt x="120" y="10"/>
                  </a:lnTo>
                  <a:lnTo>
                    <a:pt x="118" y="11"/>
                  </a:lnTo>
                  <a:lnTo>
                    <a:pt x="120" y="13"/>
                  </a:lnTo>
                  <a:lnTo>
                    <a:pt x="123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7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6" y="9"/>
                  </a:lnTo>
                  <a:lnTo>
                    <a:pt x="127" y="7"/>
                  </a:lnTo>
                  <a:lnTo>
                    <a:pt x="130" y="9"/>
                  </a:lnTo>
                  <a:lnTo>
                    <a:pt x="133" y="9"/>
                  </a:lnTo>
                  <a:lnTo>
                    <a:pt x="136" y="6"/>
                  </a:lnTo>
                  <a:lnTo>
                    <a:pt x="136" y="1"/>
                  </a:lnTo>
                  <a:lnTo>
                    <a:pt x="139" y="1"/>
                  </a:lnTo>
                  <a:lnTo>
                    <a:pt x="140" y="1"/>
                  </a:lnTo>
                  <a:lnTo>
                    <a:pt x="140" y="3"/>
                  </a:lnTo>
                  <a:lnTo>
                    <a:pt x="139" y="4"/>
                  </a:lnTo>
                  <a:lnTo>
                    <a:pt x="140" y="9"/>
                  </a:lnTo>
                  <a:lnTo>
                    <a:pt x="142" y="7"/>
                  </a:lnTo>
                  <a:lnTo>
                    <a:pt x="143" y="4"/>
                  </a:lnTo>
                  <a:lnTo>
                    <a:pt x="146" y="6"/>
                  </a:lnTo>
                  <a:lnTo>
                    <a:pt x="146" y="3"/>
                  </a:lnTo>
                  <a:lnTo>
                    <a:pt x="149" y="1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4" y="6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62" y="6"/>
                  </a:lnTo>
                  <a:lnTo>
                    <a:pt x="164" y="3"/>
                  </a:lnTo>
                  <a:lnTo>
                    <a:pt x="165" y="3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4"/>
                  </a:lnTo>
                  <a:lnTo>
                    <a:pt x="171" y="3"/>
                  </a:lnTo>
                  <a:lnTo>
                    <a:pt x="171" y="6"/>
                  </a:lnTo>
                  <a:lnTo>
                    <a:pt x="174" y="9"/>
                  </a:lnTo>
                  <a:lnTo>
                    <a:pt x="176" y="6"/>
                  </a:lnTo>
                  <a:lnTo>
                    <a:pt x="176" y="7"/>
                  </a:lnTo>
                  <a:lnTo>
                    <a:pt x="177" y="10"/>
                  </a:lnTo>
                  <a:lnTo>
                    <a:pt x="180" y="11"/>
                  </a:lnTo>
                  <a:lnTo>
                    <a:pt x="183" y="10"/>
                  </a:lnTo>
                  <a:lnTo>
                    <a:pt x="184" y="6"/>
                  </a:lnTo>
                  <a:lnTo>
                    <a:pt x="186" y="6"/>
                  </a:lnTo>
                  <a:lnTo>
                    <a:pt x="189" y="7"/>
                  </a:lnTo>
                  <a:lnTo>
                    <a:pt x="190" y="6"/>
                  </a:lnTo>
                  <a:lnTo>
                    <a:pt x="195" y="6"/>
                  </a:lnTo>
                  <a:lnTo>
                    <a:pt x="198" y="4"/>
                  </a:lnTo>
                  <a:lnTo>
                    <a:pt x="199" y="4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1"/>
                  </a:lnTo>
                  <a:lnTo>
                    <a:pt x="206" y="0"/>
                  </a:lnTo>
                  <a:lnTo>
                    <a:pt x="208" y="4"/>
                  </a:lnTo>
                  <a:lnTo>
                    <a:pt x="209" y="9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8" y="10"/>
                  </a:lnTo>
                  <a:lnTo>
                    <a:pt x="220" y="10"/>
                  </a:lnTo>
                  <a:lnTo>
                    <a:pt x="221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4" name="Freeform 253"/>
            <p:cNvSpPr>
              <a:spLocks/>
            </p:cNvSpPr>
            <p:nvPr/>
          </p:nvSpPr>
          <p:spPr bwMode="auto">
            <a:xfrm rot="21334256">
              <a:off x="3874648" y="3611659"/>
              <a:ext cx="782666" cy="565855"/>
            </a:xfrm>
            <a:custGeom>
              <a:avLst/>
              <a:gdLst>
                <a:gd name="T0" fmla="*/ 2147483647 w 254"/>
                <a:gd name="T1" fmla="*/ 2147483647 h 156"/>
                <a:gd name="T2" fmla="*/ 2147483647 w 254"/>
                <a:gd name="T3" fmla="*/ 2147483647 h 156"/>
                <a:gd name="T4" fmla="*/ 2147483647 w 254"/>
                <a:gd name="T5" fmla="*/ 2147483647 h 156"/>
                <a:gd name="T6" fmla="*/ 2147483647 w 254"/>
                <a:gd name="T7" fmla="*/ 2147483647 h 156"/>
                <a:gd name="T8" fmla="*/ 2147483647 w 254"/>
                <a:gd name="T9" fmla="*/ 2147483647 h 156"/>
                <a:gd name="T10" fmla="*/ 2147483647 w 254"/>
                <a:gd name="T11" fmla="*/ 2147483647 h 156"/>
                <a:gd name="T12" fmla="*/ 2147483647 w 254"/>
                <a:gd name="T13" fmla="*/ 2147483647 h 156"/>
                <a:gd name="T14" fmla="*/ 2147483647 w 254"/>
                <a:gd name="T15" fmla="*/ 2147483647 h 156"/>
                <a:gd name="T16" fmla="*/ 2147483647 w 254"/>
                <a:gd name="T17" fmla="*/ 2147483647 h 156"/>
                <a:gd name="T18" fmla="*/ 2147483647 w 254"/>
                <a:gd name="T19" fmla="*/ 2147483647 h 156"/>
                <a:gd name="T20" fmla="*/ 2147483647 w 254"/>
                <a:gd name="T21" fmla="*/ 2147483647 h 156"/>
                <a:gd name="T22" fmla="*/ 2147483647 w 254"/>
                <a:gd name="T23" fmla="*/ 2147483647 h 156"/>
                <a:gd name="T24" fmla="*/ 2147483647 w 254"/>
                <a:gd name="T25" fmla="*/ 2147483647 h 156"/>
                <a:gd name="T26" fmla="*/ 2147483647 w 254"/>
                <a:gd name="T27" fmla="*/ 2147483647 h 156"/>
                <a:gd name="T28" fmla="*/ 2147483647 w 254"/>
                <a:gd name="T29" fmla="*/ 2147483647 h 156"/>
                <a:gd name="T30" fmla="*/ 2147483647 w 254"/>
                <a:gd name="T31" fmla="*/ 2147483647 h 156"/>
                <a:gd name="T32" fmla="*/ 2147483647 w 254"/>
                <a:gd name="T33" fmla="*/ 2147483647 h 156"/>
                <a:gd name="T34" fmla="*/ 2147483647 w 254"/>
                <a:gd name="T35" fmla="*/ 2147483647 h 156"/>
                <a:gd name="T36" fmla="*/ 2147483647 w 254"/>
                <a:gd name="T37" fmla="*/ 2147483647 h 156"/>
                <a:gd name="T38" fmla="*/ 2147483647 w 254"/>
                <a:gd name="T39" fmla="*/ 2147483647 h 156"/>
                <a:gd name="T40" fmla="*/ 2147483647 w 254"/>
                <a:gd name="T41" fmla="*/ 2147483647 h 156"/>
                <a:gd name="T42" fmla="*/ 2147483647 w 254"/>
                <a:gd name="T43" fmla="*/ 2147483647 h 156"/>
                <a:gd name="T44" fmla="*/ 2147483647 w 254"/>
                <a:gd name="T45" fmla="*/ 2147483647 h 156"/>
                <a:gd name="T46" fmla="*/ 2147483647 w 254"/>
                <a:gd name="T47" fmla="*/ 2147483647 h 156"/>
                <a:gd name="T48" fmla="*/ 2147483647 w 254"/>
                <a:gd name="T49" fmla="*/ 2147483647 h 156"/>
                <a:gd name="T50" fmla="*/ 2147483647 w 254"/>
                <a:gd name="T51" fmla="*/ 2147483647 h 156"/>
                <a:gd name="T52" fmla="*/ 2147483647 w 254"/>
                <a:gd name="T53" fmla="*/ 2147483647 h 156"/>
                <a:gd name="T54" fmla="*/ 2147483647 w 254"/>
                <a:gd name="T55" fmla="*/ 2147483647 h 156"/>
                <a:gd name="T56" fmla="*/ 2147483647 w 254"/>
                <a:gd name="T57" fmla="*/ 2147483647 h 156"/>
                <a:gd name="T58" fmla="*/ 2147483647 w 254"/>
                <a:gd name="T59" fmla="*/ 2147483647 h 156"/>
                <a:gd name="T60" fmla="*/ 2147483647 w 254"/>
                <a:gd name="T61" fmla="*/ 2147483647 h 156"/>
                <a:gd name="T62" fmla="*/ 2147483647 w 254"/>
                <a:gd name="T63" fmla="*/ 2147483647 h 156"/>
                <a:gd name="T64" fmla="*/ 2147483647 w 254"/>
                <a:gd name="T65" fmla="*/ 2147483647 h 156"/>
                <a:gd name="T66" fmla="*/ 2147483647 w 254"/>
                <a:gd name="T67" fmla="*/ 2147483647 h 156"/>
                <a:gd name="T68" fmla="*/ 2147483647 w 254"/>
                <a:gd name="T69" fmla="*/ 2147483647 h 156"/>
                <a:gd name="T70" fmla="*/ 2147483647 w 254"/>
                <a:gd name="T71" fmla="*/ 2147483647 h 156"/>
                <a:gd name="T72" fmla="*/ 2147483647 w 254"/>
                <a:gd name="T73" fmla="*/ 2147483647 h 156"/>
                <a:gd name="T74" fmla="*/ 2147483647 w 254"/>
                <a:gd name="T75" fmla="*/ 2147483647 h 156"/>
                <a:gd name="T76" fmla="*/ 2147483647 w 254"/>
                <a:gd name="T77" fmla="*/ 2147483647 h 156"/>
                <a:gd name="T78" fmla="*/ 2147483647 w 254"/>
                <a:gd name="T79" fmla="*/ 2147483647 h 156"/>
                <a:gd name="T80" fmla="*/ 2147483647 w 254"/>
                <a:gd name="T81" fmla="*/ 2147483647 h 156"/>
                <a:gd name="T82" fmla="*/ 2147483647 w 254"/>
                <a:gd name="T83" fmla="*/ 2147483647 h 156"/>
                <a:gd name="T84" fmla="*/ 2147483647 w 254"/>
                <a:gd name="T85" fmla="*/ 2147483647 h 156"/>
                <a:gd name="T86" fmla="*/ 2147483647 w 254"/>
                <a:gd name="T87" fmla="*/ 2147483647 h 156"/>
                <a:gd name="T88" fmla="*/ 2147483647 w 254"/>
                <a:gd name="T89" fmla="*/ 2147483647 h 156"/>
                <a:gd name="T90" fmla="*/ 2147483647 w 254"/>
                <a:gd name="T91" fmla="*/ 2147483647 h 156"/>
                <a:gd name="T92" fmla="*/ 2147483647 w 254"/>
                <a:gd name="T93" fmla="*/ 2147483647 h 156"/>
                <a:gd name="T94" fmla="*/ 2147483647 w 254"/>
                <a:gd name="T95" fmla="*/ 2147483647 h 156"/>
                <a:gd name="T96" fmla="*/ 2147483647 w 254"/>
                <a:gd name="T97" fmla="*/ 2147483647 h 156"/>
                <a:gd name="T98" fmla="*/ 2147483647 w 254"/>
                <a:gd name="T99" fmla="*/ 2147483647 h 156"/>
                <a:gd name="T100" fmla="*/ 2147483647 w 254"/>
                <a:gd name="T101" fmla="*/ 2147483647 h 156"/>
                <a:gd name="T102" fmla="*/ 2147483647 w 254"/>
                <a:gd name="T103" fmla="*/ 2147483647 h 156"/>
                <a:gd name="T104" fmla="*/ 2147483647 w 254"/>
                <a:gd name="T105" fmla="*/ 2147483647 h 156"/>
                <a:gd name="T106" fmla="*/ 2147483647 w 254"/>
                <a:gd name="T107" fmla="*/ 2147483647 h 156"/>
                <a:gd name="T108" fmla="*/ 2147483647 w 254"/>
                <a:gd name="T109" fmla="*/ 2147483647 h 156"/>
                <a:gd name="T110" fmla="*/ 2147483647 w 254"/>
                <a:gd name="T111" fmla="*/ 2147483647 h 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4"/>
                <a:gd name="T169" fmla="*/ 0 h 156"/>
                <a:gd name="T170" fmla="*/ 254 w 254"/>
                <a:gd name="T171" fmla="*/ 156 h 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4" h="156">
                  <a:moveTo>
                    <a:pt x="151" y="22"/>
                  </a:moveTo>
                  <a:lnTo>
                    <a:pt x="167" y="23"/>
                  </a:lnTo>
                  <a:lnTo>
                    <a:pt x="166" y="33"/>
                  </a:lnTo>
                  <a:lnTo>
                    <a:pt x="170" y="33"/>
                  </a:lnTo>
                  <a:lnTo>
                    <a:pt x="175" y="35"/>
                  </a:lnTo>
                  <a:lnTo>
                    <a:pt x="180" y="32"/>
                  </a:lnTo>
                  <a:lnTo>
                    <a:pt x="180" y="48"/>
                  </a:lnTo>
                  <a:lnTo>
                    <a:pt x="232" y="51"/>
                  </a:lnTo>
                  <a:lnTo>
                    <a:pt x="232" y="63"/>
                  </a:lnTo>
                  <a:lnTo>
                    <a:pt x="220" y="63"/>
                  </a:lnTo>
                  <a:lnTo>
                    <a:pt x="218" y="70"/>
                  </a:lnTo>
                  <a:lnTo>
                    <a:pt x="216" y="68"/>
                  </a:lnTo>
                  <a:lnTo>
                    <a:pt x="214" y="70"/>
                  </a:lnTo>
                  <a:lnTo>
                    <a:pt x="214" y="73"/>
                  </a:lnTo>
                  <a:lnTo>
                    <a:pt x="218" y="74"/>
                  </a:lnTo>
                  <a:lnTo>
                    <a:pt x="217" y="85"/>
                  </a:lnTo>
                  <a:lnTo>
                    <a:pt x="220" y="85"/>
                  </a:lnTo>
                  <a:lnTo>
                    <a:pt x="218" y="87"/>
                  </a:lnTo>
                  <a:lnTo>
                    <a:pt x="254" y="89"/>
                  </a:lnTo>
                  <a:lnTo>
                    <a:pt x="252" y="115"/>
                  </a:lnTo>
                  <a:lnTo>
                    <a:pt x="248" y="118"/>
                  </a:lnTo>
                  <a:lnTo>
                    <a:pt x="254" y="126"/>
                  </a:lnTo>
                  <a:lnTo>
                    <a:pt x="251" y="128"/>
                  </a:lnTo>
                  <a:lnTo>
                    <a:pt x="249" y="130"/>
                  </a:lnTo>
                  <a:lnTo>
                    <a:pt x="246" y="131"/>
                  </a:lnTo>
                  <a:lnTo>
                    <a:pt x="243" y="133"/>
                  </a:lnTo>
                  <a:lnTo>
                    <a:pt x="242" y="133"/>
                  </a:lnTo>
                  <a:lnTo>
                    <a:pt x="239" y="134"/>
                  </a:lnTo>
                  <a:lnTo>
                    <a:pt x="238" y="136"/>
                  </a:lnTo>
                  <a:lnTo>
                    <a:pt x="236" y="139"/>
                  </a:lnTo>
                  <a:lnTo>
                    <a:pt x="236" y="140"/>
                  </a:lnTo>
                  <a:lnTo>
                    <a:pt x="236" y="142"/>
                  </a:lnTo>
                  <a:lnTo>
                    <a:pt x="235" y="142"/>
                  </a:lnTo>
                  <a:lnTo>
                    <a:pt x="233" y="143"/>
                  </a:lnTo>
                  <a:lnTo>
                    <a:pt x="230" y="142"/>
                  </a:lnTo>
                  <a:lnTo>
                    <a:pt x="229" y="143"/>
                  </a:lnTo>
                  <a:lnTo>
                    <a:pt x="229" y="146"/>
                  </a:lnTo>
                  <a:lnTo>
                    <a:pt x="227" y="148"/>
                  </a:lnTo>
                  <a:lnTo>
                    <a:pt x="226" y="149"/>
                  </a:lnTo>
                  <a:lnTo>
                    <a:pt x="224" y="149"/>
                  </a:lnTo>
                  <a:lnTo>
                    <a:pt x="223" y="149"/>
                  </a:lnTo>
                  <a:lnTo>
                    <a:pt x="221" y="149"/>
                  </a:lnTo>
                  <a:lnTo>
                    <a:pt x="221" y="150"/>
                  </a:lnTo>
                  <a:lnTo>
                    <a:pt x="218" y="153"/>
                  </a:lnTo>
                  <a:lnTo>
                    <a:pt x="217" y="155"/>
                  </a:lnTo>
                  <a:lnTo>
                    <a:pt x="216" y="156"/>
                  </a:lnTo>
                  <a:lnTo>
                    <a:pt x="214" y="156"/>
                  </a:lnTo>
                  <a:lnTo>
                    <a:pt x="208" y="145"/>
                  </a:lnTo>
                  <a:lnTo>
                    <a:pt x="211" y="143"/>
                  </a:lnTo>
                  <a:lnTo>
                    <a:pt x="213" y="133"/>
                  </a:lnTo>
                  <a:lnTo>
                    <a:pt x="195" y="131"/>
                  </a:lnTo>
                  <a:lnTo>
                    <a:pt x="194" y="136"/>
                  </a:lnTo>
                  <a:lnTo>
                    <a:pt x="179" y="136"/>
                  </a:lnTo>
                  <a:lnTo>
                    <a:pt x="179" y="145"/>
                  </a:lnTo>
                  <a:lnTo>
                    <a:pt x="157" y="143"/>
                  </a:lnTo>
                  <a:lnTo>
                    <a:pt x="157" y="133"/>
                  </a:lnTo>
                  <a:lnTo>
                    <a:pt x="154" y="131"/>
                  </a:lnTo>
                  <a:lnTo>
                    <a:pt x="160" y="123"/>
                  </a:lnTo>
                  <a:lnTo>
                    <a:pt x="132" y="109"/>
                  </a:lnTo>
                  <a:lnTo>
                    <a:pt x="139" y="102"/>
                  </a:lnTo>
                  <a:lnTo>
                    <a:pt x="125" y="96"/>
                  </a:lnTo>
                  <a:lnTo>
                    <a:pt x="111" y="96"/>
                  </a:lnTo>
                  <a:lnTo>
                    <a:pt x="109" y="96"/>
                  </a:lnTo>
                  <a:lnTo>
                    <a:pt x="109" y="99"/>
                  </a:lnTo>
                  <a:lnTo>
                    <a:pt x="107" y="107"/>
                  </a:lnTo>
                  <a:lnTo>
                    <a:pt x="113" y="107"/>
                  </a:lnTo>
                  <a:lnTo>
                    <a:pt x="113" y="112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1" y="124"/>
                  </a:lnTo>
                  <a:lnTo>
                    <a:pt x="103" y="121"/>
                  </a:lnTo>
                  <a:lnTo>
                    <a:pt x="104" y="111"/>
                  </a:lnTo>
                  <a:lnTo>
                    <a:pt x="68" y="108"/>
                  </a:lnTo>
                  <a:lnTo>
                    <a:pt x="66" y="105"/>
                  </a:lnTo>
                  <a:lnTo>
                    <a:pt x="60" y="108"/>
                  </a:lnTo>
                  <a:lnTo>
                    <a:pt x="57" y="104"/>
                  </a:lnTo>
                  <a:lnTo>
                    <a:pt x="59" y="102"/>
                  </a:lnTo>
                  <a:lnTo>
                    <a:pt x="47" y="86"/>
                  </a:lnTo>
                  <a:lnTo>
                    <a:pt x="29" y="96"/>
                  </a:lnTo>
                  <a:lnTo>
                    <a:pt x="32" y="101"/>
                  </a:lnTo>
                  <a:lnTo>
                    <a:pt x="31" y="102"/>
                  </a:lnTo>
                  <a:lnTo>
                    <a:pt x="31" y="105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19" y="98"/>
                  </a:lnTo>
                  <a:lnTo>
                    <a:pt x="15" y="95"/>
                  </a:lnTo>
                  <a:lnTo>
                    <a:pt x="13" y="92"/>
                  </a:lnTo>
                  <a:lnTo>
                    <a:pt x="10" y="90"/>
                  </a:lnTo>
                  <a:lnTo>
                    <a:pt x="19" y="82"/>
                  </a:lnTo>
                  <a:lnTo>
                    <a:pt x="0" y="60"/>
                  </a:lnTo>
                  <a:lnTo>
                    <a:pt x="32" y="35"/>
                  </a:lnTo>
                  <a:lnTo>
                    <a:pt x="38" y="41"/>
                  </a:lnTo>
                  <a:lnTo>
                    <a:pt x="34" y="46"/>
                  </a:lnTo>
                  <a:lnTo>
                    <a:pt x="38" y="51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66" y="20"/>
                  </a:lnTo>
                  <a:lnTo>
                    <a:pt x="60" y="14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78" y="4"/>
                  </a:lnTo>
                  <a:lnTo>
                    <a:pt x="73" y="10"/>
                  </a:lnTo>
                  <a:lnTo>
                    <a:pt x="92" y="27"/>
                  </a:lnTo>
                  <a:lnTo>
                    <a:pt x="97" y="23"/>
                  </a:lnTo>
                  <a:lnTo>
                    <a:pt x="129" y="27"/>
                  </a:lnTo>
                  <a:lnTo>
                    <a:pt x="132" y="24"/>
                  </a:lnTo>
                  <a:lnTo>
                    <a:pt x="135" y="23"/>
                  </a:lnTo>
                  <a:lnTo>
                    <a:pt x="138" y="22"/>
                  </a:lnTo>
                  <a:lnTo>
                    <a:pt x="144" y="19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5" name="Freeform 254"/>
            <p:cNvSpPr>
              <a:spLocks noEditPoints="1"/>
            </p:cNvSpPr>
            <p:nvPr/>
          </p:nvSpPr>
          <p:spPr bwMode="auto">
            <a:xfrm rot="21334256">
              <a:off x="2925795" y="1327960"/>
              <a:ext cx="857472" cy="1171619"/>
            </a:xfrm>
            <a:custGeom>
              <a:avLst/>
              <a:gdLst>
                <a:gd name="T0" fmla="*/ 2147483647 w 263"/>
                <a:gd name="T1" fmla="*/ 2147483647 h 313"/>
                <a:gd name="T2" fmla="*/ 2147483647 w 263"/>
                <a:gd name="T3" fmla="*/ 2147483647 h 313"/>
                <a:gd name="T4" fmla="*/ 2147483647 w 263"/>
                <a:gd name="T5" fmla="*/ 2147483647 h 313"/>
                <a:gd name="T6" fmla="*/ 2147483647 w 263"/>
                <a:gd name="T7" fmla="*/ 2147483647 h 313"/>
                <a:gd name="T8" fmla="*/ 2147483647 w 263"/>
                <a:gd name="T9" fmla="*/ 2147483647 h 313"/>
                <a:gd name="T10" fmla="*/ 2147483647 w 263"/>
                <a:gd name="T11" fmla="*/ 2147483647 h 313"/>
                <a:gd name="T12" fmla="*/ 2147483647 w 263"/>
                <a:gd name="T13" fmla="*/ 2147483647 h 313"/>
                <a:gd name="T14" fmla="*/ 2147483647 w 263"/>
                <a:gd name="T15" fmla="*/ 2147483647 h 313"/>
                <a:gd name="T16" fmla="*/ 2147483647 w 263"/>
                <a:gd name="T17" fmla="*/ 2147483647 h 313"/>
                <a:gd name="T18" fmla="*/ 2147483647 w 263"/>
                <a:gd name="T19" fmla="*/ 2147483647 h 313"/>
                <a:gd name="T20" fmla="*/ 2147483647 w 263"/>
                <a:gd name="T21" fmla="*/ 2147483647 h 313"/>
                <a:gd name="T22" fmla="*/ 2147483647 w 263"/>
                <a:gd name="T23" fmla="*/ 2147483647 h 313"/>
                <a:gd name="T24" fmla="*/ 2147483647 w 263"/>
                <a:gd name="T25" fmla="*/ 2147483647 h 313"/>
                <a:gd name="T26" fmla="*/ 2147483647 w 263"/>
                <a:gd name="T27" fmla="*/ 2147483647 h 313"/>
                <a:gd name="T28" fmla="*/ 2147483647 w 263"/>
                <a:gd name="T29" fmla="*/ 2147483647 h 313"/>
                <a:gd name="T30" fmla="*/ 2147483647 w 263"/>
                <a:gd name="T31" fmla="*/ 2147483647 h 313"/>
                <a:gd name="T32" fmla="*/ 2147483647 w 263"/>
                <a:gd name="T33" fmla="*/ 2147483647 h 313"/>
                <a:gd name="T34" fmla="*/ 2147483647 w 263"/>
                <a:gd name="T35" fmla="*/ 2147483647 h 313"/>
                <a:gd name="T36" fmla="*/ 2147483647 w 263"/>
                <a:gd name="T37" fmla="*/ 2147483647 h 313"/>
                <a:gd name="T38" fmla="*/ 2147483647 w 263"/>
                <a:gd name="T39" fmla="*/ 2147483647 h 313"/>
                <a:gd name="T40" fmla="*/ 2147483647 w 263"/>
                <a:gd name="T41" fmla="*/ 2147483647 h 313"/>
                <a:gd name="T42" fmla="*/ 2147483647 w 263"/>
                <a:gd name="T43" fmla="*/ 2147483647 h 313"/>
                <a:gd name="T44" fmla="*/ 2147483647 w 263"/>
                <a:gd name="T45" fmla="*/ 2147483647 h 313"/>
                <a:gd name="T46" fmla="*/ 2147483647 w 263"/>
                <a:gd name="T47" fmla="*/ 2147483647 h 313"/>
                <a:gd name="T48" fmla="*/ 2147483647 w 263"/>
                <a:gd name="T49" fmla="*/ 2147483647 h 313"/>
                <a:gd name="T50" fmla="*/ 2147483647 w 263"/>
                <a:gd name="T51" fmla="*/ 2147483647 h 313"/>
                <a:gd name="T52" fmla="*/ 2147483647 w 263"/>
                <a:gd name="T53" fmla="*/ 2147483647 h 313"/>
                <a:gd name="T54" fmla="*/ 2147483647 w 263"/>
                <a:gd name="T55" fmla="*/ 2147483647 h 313"/>
                <a:gd name="T56" fmla="*/ 2147483647 w 263"/>
                <a:gd name="T57" fmla="*/ 2147483647 h 313"/>
                <a:gd name="T58" fmla="*/ 2147483647 w 263"/>
                <a:gd name="T59" fmla="*/ 2147483647 h 313"/>
                <a:gd name="T60" fmla="*/ 2147483647 w 263"/>
                <a:gd name="T61" fmla="*/ 2147483647 h 313"/>
                <a:gd name="T62" fmla="*/ 2147483647 w 263"/>
                <a:gd name="T63" fmla="*/ 2147483647 h 313"/>
                <a:gd name="T64" fmla="*/ 2147483647 w 263"/>
                <a:gd name="T65" fmla="*/ 2147483647 h 313"/>
                <a:gd name="T66" fmla="*/ 2147483647 w 263"/>
                <a:gd name="T67" fmla="*/ 2147483647 h 313"/>
                <a:gd name="T68" fmla="*/ 2147483647 w 263"/>
                <a:gd name="T69" fmla="*/ 2147483647 h 313"/>
                <a:gd name="T70" fmla="*/ 2147483647 w 263"/>
                <a:gd name="T71" fmla="*/ 2147483647 h 313"/>
                <a:gd name="T72" fmla="*/ 2147483647 w 263"/>
                <a:gd name="T73" fmla="*/ 2147483647 h 313"/>
                <a:gd name="T74" fmla="*/ 2147483647 w 263"/>
                <a:gd name="T75" fmla="*/ 2147483647 h 313"/>
                <a:gd name="T76" fmla="*/ 2147483647 w 263"/>
                <a:gd name="T77" fmla="*/ 2147483647 h 313"/>
                <a:gd name="T78" fmla="*/ 2147483647 w 263"/>
                <a:gd name="T79" fmla="*/ 2147483647 h 313"/>
                <a:gd name="T80" fmla="*/ 2147483647 w 263"/>
                <a:gd name="T81" fmla="*/ 2147483647 h 313"/>
                <a:gd name="T82" fmla="*/ 2147483647 w 263"/>
                <a:gd name="T83" fmla="*/ 2147483647 h 313"/>
                <a:gd name="T84" fmla="*/ 2147483647 w 263"/>
                <a:gd name="T85" fmla="*/ 2147483647 h 313"/>
                <a:gd name="T86" fmla="*/ 2147483647 w 263"/>
                <a:gd name="T87" fmla="*/ 2147483647 h 313"/>
                <a:gd name="T88" fmla="*/ 2147483647 w 263"/>
                <a:gd name="T89" fmla="*/ 2147483647 h 313"/>
                <a:gd name="T90" fmla="*/ 2147483647 w 263"/>
                <a:gd name="T91" fmla="*/ 2147483647 h 313"/>
                <a:gd name="T92" fmla="*/ 2147483647 w 263"/>
                <a:gd name="T93" fmla="*/ 2147483647 h 313"/>
                <a:gd name="T94" fmla="*/ 2147483647 w 263"/>
                <a:gd name="T95" fmla="*/ 2147483647 h 313"/>
                <a:gd name="T96" fmla="*/ 2147483647 w 263"/>
                <a:gd name="T97" fmla="*/ 2147483647 h 313"/>
                <a:gd name="T98" fmla="*/ 2147483647 w 263"/>
                <a:gd name="T99" fmla="*/ 2147483647 h 313"/>
                <a:gd name="T100" fmla="*/ 2147483647 w 263"/>
                <a:gd name="T101" fmla="*/ 2147483647 h 313"/>
                <a:gd name="T102" fmla="*/ 2147483647 w 263"/>
                <a:gd name="T103" fmla="*/ 2147483647 h 313"/>
                <a:gd name="T104" fmla="*/ 2147483647 w 263"/>
                <a:gd name="T105" fmla="*/ 2147483647 h 313"/>
                <a:gd name="T106" fmla="*/ 2147483647 w 263"/>
                <a:gd name="T107" fmla="*/ 2147483647 h 313"/>
                <a:gd name="T108" fmla="*/ 2147483647 w 263"/>
                <a:gd name="T109" fmla="*/ 2147483647 h 313"/>
                <a:gd name="T110" fmla="*/ 2147483647 w 263"/>
                <a:gd name="T111" fmla="*/ 2147483647 h 313"/>
                <a:gd name="T112" fmla="*/ 2147483647 w 263"/>
                <a:gd name="T113" fmla="*/ 2147483647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3"/>
                <a:gd name="T172" fmla="*/ 0 h 313"/>
                <a:gd name="T173" fmla="*/ 263 w 263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3" h="313">
                  <a:moveTo>
                    <a:pt x="132" y="85"/>
                  </a:moveTo>
                  <a:lnTo>
                    <a:pt x="135" y="82"/>
                  </a:lnTo>
                  <a:lnTo>
                    <a:pt x="140" y="77"/>
                  </a:lnTo>
                  <a:lnTo>
                    <a:pt x="144" y="74"/>
                  </a:lnTo>
                  <a:lnTo>
                    <a:pt x="145" y="73"/>
                  </a:lnTo>
                  <a:lnTo>
                    <a:pt x="151" y="73"/>
                  </a:lnTo>
                  <a:lnTo>
                    <a:pt x="170" y="73"/>
                  </a:lnTo>
                  <a:lnTo>
                    <a:pt x="173" y="72"/>
                  </a:lnTo>
                  <a:lnTo>
                    <a:pt x="176" y="70"/>
                  </a:lnTo>
                  <a:lnTo>
                    <a:pt x="181" y="67"/>
                  </a:lnTo>
                  <a:lnTo>
                    <a:pt x="182" y="66"/>
                  </a:lnTo>
                  <a:lnTo>
                    <a:pt x="183" y="64"/>
                  </a:lnTo>
                  <a:lnTo>
                    <a:pt x="183" y="61"/>
                  </a:lnTo>
                  <a:lnTo>
                    <a:pt x="183" y="60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8" y="60"/>
                  </a:lnTo>
                  <a:lnTo>
                    <a:pt x="189" y="60"/>
                  </a:lnTo>
                  <a:lnTo>
                    <a:pt x="191" y="58"/>
                  </a:lnTo>
                  <a:lnTo>
                    <a:pt x="192" y="58"/>
                  </a:lnTo>
                  <a:lnTo>
                    <a:pt x="191" y="66"/>
                  </a:lnTo>
                  <a:lnTo>
                    <a:pt x="191" y="69"/>
                  </a:lnTo>
                  <a:lnTo>
                    <a:pt x="191" y="73"/>
                  </a:lnTo>
                  <a:lnTo>
                    <a:pt x="194" y="80"/>
                  </a:lnTo>
                  <a:lnTo>
                    <a:pt x="194" y="83"/>
                  </a:lnTo>
                  <a:lnTo>
                    <a:pt x="195" y="85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3" y="92"/>
                  </a:lnTo>
                  <a:lnTo>
                    <a:pt x="205" y="92"/>
                  </a:lnTo>
                  <a:lnTo>
                    <a:pt x="216" y="94"/>
                  </a:lnTo>
                  <a:lnTo>
                    <a:pt x="226" y="96"/>
                  </a:lnTo>
                  <a:lnTo>
                    <a:pt x="230" y="98"/>
                  </a:lnTo>
                  <a:lnTo>
                    <a:pt x="235" y="99"/>
                  </a:lnTo>
                  <a:lnTo>
                    <a:pt x="238" y="101"/>
                  </a:lnTo>
                  <a:lnTo>
                    <a:pt x="236" y="108"/>
                  </a:lnTo>
                  <a:lnTo>
                    <a:pt x="241" y="110"/>
                  </a:lnTo>
                  <a:lnTo>
                    <a:pt x="241" y="117"/>
                  </a:lnTo>
                  <a:lnTo>
                    <a:pt x="245" y="118"/>
                  </a:lnTo>
                  <a:lnTo>
                    <a:pt x="244" y="132"/>
                  </a:lnTo>
                  <a:lnTo>
                    <a:pt x="241" y="154"/>
                  </a:lnTo>
                  <a:lnTo>
                    <a:pt x="251" y="155"/>
                  </a:lnTo>
                  <a:lnTo>
                    <a:pt x="249" y="162"/>
                  </a:lnTo>
                  <a:lnTo>
                    <a:pt x="236" y="161"/>
                  </a:lnTo>
                  <a:lnTo>
                    <a:pt x="232" y="205"/>
                  </a:lnTo>
                  <a:lnTo>
                    <a:pt x="233" y="205"/>
                  </a:lnTo>
                  <a:lnTo>
                    <a:pt x="235" y="203"/>
                  </a:lnTo>
                  <a:lnTo>
                    <a:pt x="236" y="202"/>
                  </a:lnTo>
                  <a:lnTo>
                    <a:pt x="238" y="202"/>
                  </a:lnTo>
                  <a:lnTo>
                    <a:pt x="239" y="208"/>
                  </a:lnTo>
                  <a:lnTo>
                    <a:pt x="244" y="208"/>
                  </a:lnTo>
                  <a:lnTo>
                    <a:pt x="246" y="209"/>
                  </a:lnTo>
                  <a:lnTo>
                    <a:pt x="248" y="212"/>
                  </a:lnTo>
                  <a:lnTo>
                    <a:pt x="249" y="212"/>
                  </a:lnTo>
                  <a:lnTo>
                    <a:pt x="252" y="212"/>
                  </a:lnTo>
                  <a:lnTo>
                    <a:pt x="254" y="215"/>
                  </a:lnTo>
                  <a:lnTo>
                    <a:pt x="258" y="215"/>
                  </a:lnTo>
                  <a:lnTo>
                    <a:pt x="263" y="217"/>
                  </a:lnTo>
                  <a:lnTo>
                    <a:pt x="260" y="256"/>
                  </a:lnTo>
                  <a:lnTo>
                    <a:pt x="260" y="263"/>
                  </a:lnTo>
                  <a:lnTo>
                    <a:pt x="257" y="269"/>
                  </a:lnTo>
                  <a:lnTo>
                    <a:pt x="255" y="272"/>
                  </a:lnTo>
                  <a:lnTo>
                    <a:pt x="257" y="275"/>
                  </a:lnTo>
                  <a:lnTo>
                    <a:pt x="252" y="285"/>
                  </a:lnTo>
                  <a:lnTo>
                    <a:pt x="248" y="285"/>
                  </a:lnTo>
                  <a:lnTo>
                    <a:pt x="241" y="296"/>
                  </a:lnTo>
                  <a:lnTo>
                    <a:pt x="241" y="297"/>
                  </a:lnTo>
                  <a:lnTo>
                    <a:pt x="239" y="299"/>
                  </a:lnTo>
                  <a:lnTo>
                    <a:pt x="239" y="303"/>
                  </a:lnTo>
                  <a:lnTo>
                    <a:pt x="233" y="306"/>
                  </a:lnTo>
                  <a:lnTo>
                    <a:pt x="233" y="313"/>
                  </a:lnTo>
                  <a:lnTo>
                    <a:pt x="227" y="313"/>
                  </a:lnTo>
                  <a:lnTo>
                    <a:pt x="225" y="312"/>
                  </a:lnTo>
                  <a:lnTo>
                    <a:pt x="222" y="309"/>
                  </a:lnTo>
                  <a:lnTo>
                    <a:pt x="216" y="303"/>
                  </a:lnTo>
                  <a:lnTo>
                    <a:pt x="213" y="302"/>
                  </a:lnTo>
                  <a:lnTo>
                    <a:pt x="211" y="302"/>
                  </a:lnTo>
                  <a:lnTo>
                    <a:pt x="207" y="299"/>
                  </a:lnTo>
                  <a:lnTo>
                    <a:pt x="200" y="293"/>
                  </a:lnTo>
                  <a:lnTo>
                    <a:pt x="198" y="291"/>
                  </a:lnTo>
                  <a:lnTo>
                    <a:pt x="192" y="290"/>
                  </a:lnTo>
                  <a:lnTo>
                    <a:pt x="188" y="288"/>
                  </a:lnTo>
                  <a:lnTo>
                    <a:pt x="183" y="285"/>
                  </a:lnTo>
                  <a:lnTo>
                    <a:pt x="182" y="283"/>
                  </a:lnTo>
                  <a:lnTo>
                    <a:pt x="181" y="280"/>
                  </a:lnTo>
                  <a:lnTo>
                    <a:pt x="181" y="275"/>
                  </a:lnTo>
                  <a:lnTo>
                    <a:pt x="179" y="274"/>
                  </a:lnTo>
                  <a:lnTo>
                    <a:pt x="176" y="271"/>
                  </a:lnTo>
                  <a:lnTo>
                    <a:pt x="175" y="269"/>
                  </a:lnTo>
                  <a:lnTo>
                    <a:pt x="173" y="266"/>
                  </a:lnTo>
                  <a:lnTo>
                    <a:pt x="173" y="258"/>
                  </a:lnTo>
                  <a:lnTo>
                    <a:pt x="172" y="256"/>
                  </a:lnTo>
                  <a:lnTo>
                    <a:pt x="172" y="253"/>
                  </a:lnTo>
                  <a:lnTo>
                    <a:pt x="170" y="253"/>
                  </a:lnTo>
                  <a:lnTo>
                    <a:pt x="170" y="250"/>
                  </a:lnTo>
                  <a:lnTo>
                    <a:pt x="166" y="243"/>
                  </a:lnTo>
                  <a:lnTo>
                    <a:pt x="164" y="241"/>
                  </a:lnTo>
                  <a:lnTo>
                    <a:pt x="163" y="239"/>
                  </a:lnTo>
                  <a:lnTo>
                    <a:pt x="154" y="225"/>
                  </a:lnTo>
                  <a:lnTo>
                    <a:pt x="145" y="215"/>
                  </a:lnTo>
                  <a:lnTo>
                    <a:pt x="140" y="209"/>
                  </a:lnTo>
                  <a:lnTo>
                    <a:pt x="131" y="200"/>
                  </a:lnTo>
                  <a:lnTo>
                    <a:pt x="128" y="198"/>
                  </a:lnTo>
                  <a:lnTo>
                    <a:pt x="123" y="195"/>
                  </a:lnTo>
                  <a:lnTo>
                    <a:pt x="118" y="193"/>
                  </a:lnTo>
                  <a:lnTo>
                    <a:pt x="115" y="192"/>
                  </a:lnTo>
                  <a:lnTo>
                    <a:pt x="112" y="192"/>
                  </a:lnTo>
                  <a:lnTo>
                    <a:pt x="109" y="192"/>
                  </a:lnTo>
                  <a:lnTo>
                    <a:pt x="101" y="189"/>
                  </a:lnTo>
                  <a:lnTo>
                    <a:pt x="96" y="189"/>
                  </a:lnTo>
                  <a:lnTo>
                    <a:pt x="93" y="190"/>
                  </a:lnTo>
                  <a:lnTo>
                    <a:pt x="88" y="192"/>
                  </a:lnTo>
                  <a:lnTo>
                    <a:pt x="87" y="193"/>
                  </a:lnTo>
                  <a:lnTo>
                    <a:pt x="85" y="195"/>
                  </a:lnTo>
                  <a:lnTo>
                    <a:pt x="87" y="195"/>
                  </a:lnTo>
                  <a:lnTo>
                    <a:pt x="88" y="195"/>
                  </a:lnTo>
                  <a:lnTo>
                    <a:pt x="90" y="193"/>
                  </a:lnTo>
                  <a:lnTo>
                    <a:pt x="90" y="195"/>
                  </a:lnTo>
                  <a:lnTo>
                    <a:pt x="88" y="196"/>
                  </a:lnTo>
                  <a:lnTo>
                    <a:pt x="87" y="198"/>
                  </a:lnTo>
                  <a:lnTo>
                    <a:pt x="87" y="199"/>
                  </a:lnTo>
                  <a:lnTo>
                    <a:pt x="87" y="200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90" y="199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1" y="193"/>
                  </a:lnTo>
                  <a:lnTo>
                    <a:pt x="93" y="193"/>
                  </a:lnTo>
                  <a:lnTo>
                    <a:pt x="93" y="195"/>
                  </a:lnTo>
                  <a:lnTo>
                    <a:pt x="91" y="198"/>
                  </a:lnTo>
                  <a:lnTo>
                    <a:pt x="91" y="202"/>
                  </a:lnTo>
                  <a:lnTo>
                    <a:pt x="90" y="203"/>
                  </a:lnTo>
                  <a:lnTo>
                    <a:pt x="91" y="205"/>
                  </a:lnTo>
                  <a:lnTo>
                    <a:pt x="93" y="203"/>
                  </a:lnTo>
                  <a:lnTo>
                    <a:pt x="93" y="202"/>
                  </a:lnTo>
                  <a:lnTo>
                    <a:pt x="94" y="202"/>
                  </a:lnTo>
                  <a:lnTo>
                    <a:pt x="94" y="203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6" y="198"/>
                  </a:lnTo>
                  <a:lnTo>
                    <a:pt x="97" y="200"/>
                  </a:lnTo>
                  <a:lnTo>
                    <a:pt x="98" y="203"/>
                  </a:lnTo>
                  <a:lnTo>
                    <a:pt x="97" y="205"/>
                  </a:lnTo>
                  <a:lnTo>
                    <a:pt x="97" y="206"/>
                  </a:lnTo>
                  <a:lnTo>
                    <a:pt x="96" y="208"/>
                  </a:lnTo>
                  <a:lnTo>
                    <a:pt x="94" y="208"/>
                  </a:lnTo>
                  <a:lnTo>
                    <a:pt x="91" y="208"/>
                  </a:lnTo>
                  <a:lnTo>
                    <a:pt x="88" y="205"/>
                  </a:lnTo>
                  <a:lnTo>
                    <a:pt x="78" y="195"/>
                  </a:lnTo>
                  <a:lnTo>
                    <a:pt x="75" y="192"/>
                  </a:lnTo>
                  <a:lnTo>
                    <a:pt x="74" y="190"/>
                  </a:lnTo>
                  <a:lnTo>
                    <a:pt x="71" y="187"/>
                  </a:lnTo>
                  <a:lnTo>
                    <a:pt x="63" y="173"/>
                  </a:lnTo>
                  <a:lnTo>
                    <a:pt x="62" y="168"/>
                  </a:lnTo>
                  <a:lnTo>
                    <a:pt x="59" y="162"/>
                  </a:lnTo>
                  <a:lnTo>
                    <a:pt x="57" y="155"/>
                  </a:lnTo>
                  <a:lnTo>
                    <a:pt x="52" y="142"/>
                  </a:lnTo>
                  <a:lnTo>
                    <a:pt x="49" y="132"/>
                  </a:lnTo>
                  <a:lnTo>
                    <a:pt x="46" y="120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38" y="91"/>
                  </a:lnTo>
                  <a:lnTo>
                    <a:pt x="38" y="88"/>
                  </a:lnTo>
                  <a:lnTo>
                    <a:pt x="35" y="79"/>
                  </a:lnTo>
                  <a:lnTo>
                    <a:pt x="33" y="72"/>
                  </a:lnTo>
                  <a:lnTo>
                    <a:pt x="31" y="70"/>
                  </a:lnTo>
                  <a:lnTo>
                    <a:pt x="30" y="67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2" y="63"/>
                  </a:lnTo>
                  <a:lnTo>
                    <a:pt x="21" y="61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30" y="64"/>
                  </a:lnTo>
                  <a:lnTo>
                    <a:pt x="35" y="70"/>
                  </a:lnTo>
                  <a:lnTo>
                    <a:pt x="37" y="72"/>
                  </a:lnTo>
                  <a:lnTo>
                    <a:pt x="43" y="77"/>
                  </a:lnTo>
                  <a:lnTo>
                    <a:pt x="49" y="82"/>
                  </a:lnTo>
                  <a:lnTo>
                    <a:pt x="50" y="83"/>
                  </a:lnTo>
                  <a:lnTo>
                    <a:pt x="53" y="85"/>
                  </a:lnTo>
                  <a:lnTo>
                    <a:pt x="60" y="88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71" y="91"/>
                  </a:lnTo>
                  <a:lnTo>
                    <a:pt x="76" y="92"/>
                  </a:lnTo>
                  <a:lnTo>
                    <a:pt x="85" y="94"/>
                  </a:lnTo>
                  <a:lnTo>
                    <a:pt x="96" y="94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12" y="94"/>
                  </a:lnTo>
                  <a:lnTo>
                    <a:pt x="116" y="92"/>
                  </a:lnTo>
                  <a:lnTo>
                    <a:pt x="118" y="92"/>
                  </a:lnTo>
                  <a:lnTo>
                    <a:pt x="119" y="92"/>
                  </a:lnTo>
                  <a:lnTo>
                    <a:pt x="120" y="92"/>
                  </a:lnTo>
                  <a:lnTo>
                    <a:pt x="122" y="91"/>
                  </a:lnTo>
                  <a:lnTo>
                    <a:pt x="125" y="89"/>
                  </a:lnTo>
                  <a:lnTo>
                    <a:pt x="129" y="88"/>
                  </a:lnTo>
                  <a:lnTo>
                    <a:pt x="131" y="86"/>
                  </a:lnTo>
                  <a:lnTo>
                    <a:pt x="132" y="85"/>
                  </a:lnTo>
                  <a:close/>
                  <a:moveTo>
                    <a:pt x="208" y="45"/>
                  </a:moveTo>
                  <a:lnTo>
                    <a:pt x="208" y="47"/>
                  </a:lnTo>
                  <a:lnTo>
                    <a:pt x="210" y="47"/>
                  </a:lnTo>
                  <a:lnTo>
                    <a:pt x="208" y="48"/>
                  </a:lnTo>
                  <a:lnTo>
                    <a:pt x="205" y="48"/>
                  </a:lnTo>
                  <a:lnTo>
                    <a:pt x="204" y="50"/>
                  </a:lnTo>
                  <a:lnTo>
                    <a:pt x="207" y="51"/>
                  </a:lnTo>
                  <a:lnTo>
                    <a:pt x="205" y="51"/>
                  </a:lnTo>
                  <a:lnTo>
                    <a:pt x="203" y="51"/>
                  </a:lnTo>
                  <a:lnTo>
                    <a:pt x="200" y="52"/>
                  </a:lnTo>
                  <a:lnTo>
                    <a:pt x="198" y="52"/>
                  </a:lnTo>
                  <a:lnTo>
                    <a:pt x="200" y="51"/>
                  </a:lnTo>
                  <a:lnTo>
                    <a:pt x="200" y="50"/>
                  </a:lnTo>
                  <a:lnTo>
                    <a:pt x="203" y="48"/>
                  </a:lnTo>
                  <a:lnTo>
                    <a:pt x="205" y="45"/>
                  </a:lnTo>
                  <a:lnTo>
                    <a:pt x="208" y="45"/>
                  </a:lnTo>
                  <a:close/>
                  <a:moveTo>
                    <a:pt x="9" y="48"/>
                  </a:moveTo>
                  <a:lnTo>
                    <a:pt x="9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9" y="48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189" y="1"/>
                  </a:moveTo>
                  <a:lnTo>
                    <a:pt x="189" y="1"/>
                  </a:lnTo>
                  <a:lnTo>
                    <a:pt x="189" y="3"/>
                  </a:lnTo>
                  <a:lnTo>
                    <a:pt x="188" y="1"/>
                  </a:lnTo>
                  <a:lnTo>
                    <a:pt x="188" y="0"/>
                  </a:lnTo>
                  <a:lnTo>
                    <a:pt x="188" y="1"/>
                  </a:lnTo>
                  <a:lnTo>
                    <a:pt x="189" y="1"/>
                  </a:lnTo>
                  <a:close/>
                  <a:moveTo>
                    <a:pt x="192" y="3"/>
                  </a:moveTo>
                  <a:lnTo>
                    <a:pt x="192" y="3"/>
                  </a:lnTo>
                  <a:lnTo>
                    <a:pt x="192" y="4"/>
                  </a:lnTo>
                  <a:lnTo>
                    <a:pt x="191" y="3"/>
                  </a:lnTo>
                  <a:lnTo>
                    <a:pt x="19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6" name="Freeform 255"/>
            <p:cNvSpPr>
              <a:spLocks noEditPoints="1"/>
            </p:cNvSpPr>
            <p:nvPr/>
          </p:nvSpPr>
          <p:spPr bwMode="auto">
            <a:xfrm rot="21334256">
              <a:off x="5292734" y="3221303"/>
              <a:ext cx="678128" cy="496135"/>
            </a:xfrm>
            <a:custGeom>
              <a:avLst/>
              <a:gdLst>
                <a:gd name="T0" fmla="*/ 2147483647 w 220"/>
                <a:gd name="T1" fmla="*/ 2147483647 h 136"/>
                <a:gd name="T2" fmla="*/ 2147483647 w 220"/>
                <a:gd name="T3" fmla="*/ 2147483647 h 136"/>
                <a:gd name="T4" fmla="*/ 2147483647 w 220"/>
                <a:gd name="T5" fmla="*/ 2147483647 h 136"/>
                <a:gd name="T6" fmla="*/ 2147483647 w 220"/>
                <a:gd name="T7" fmla="*/ 2147483647 h 136"/>
                <a:gd name="T8" fmla="*/ 2147483647 w 220"/>
                <a:gd name="T9" fmla="*/ 2147483647 h 136"/>
                <a:gd name="T10" fmla="*/ 2147483647 w 220"/>
                <a:gd name="T11" fmla="*/ 2147483647 h 136"/>
                <a:gd name="T12" fmla="*/ 2147483647 w 220"/>
                <a:gd name="T13" fmla="*/ 2147483647 h 136"/>
                <a:gd name="T14" fmla="*/ 2147483647 w 220"/>
                <a:gd name="T15" fmla="*/ 2147483647 h 136"/>
                <a:gd name="T16" fmla="*/ 2147483647 w 220"/>
                <a:gd name="T17" fmla="*/ 2147483647 h 136"/>
                <a:gd name="T18" fmla="*/ 2147483647 w 220"/>
                <a:gd name="T19" fmla="*/ 2147483647 h 136"/>
                <a:gd name="T20" fmla="*/ 2147483647 w 220"/>
                <a:gd name="T21" fmla="*/ 2147483647 h 136"/>
                <a:gd name="T22" fmla="*/ 2147483647 w 220"/>
                <a:gd name="T23" fmla="*/ 2147483647 h 136"/>
                <a:gd name="T24" fmla="*/ 2147483647 w 220"/>
                <a:gd name="T25" fmla="*/ 2147483647 h 136"/>
                <a:gd name="T26" fmla="*/ 2147483647 w 220"/>
                <a:gd name="T27" fmla="*/ 2147483647 h 136"/>
                <a:gd name="T28" fmla="*/ 2147483647 w 220"/>
                <a:gd name="T29" fmla="*/ 2147483647 h 136"/>
                <a:gd name="T30" fmla="*/ 2147483647 w 220"/>
                <a:gd name="T31" fmla="*/ 2147483647 h 136"/>
                <a:gd name="T32" fmla="*/ 2147483647 w 220"/>
                <a:gd name="T33" fmla="*/ 2147483647 h 136"/>
                <a:gd name="T34" fmla="*/ 2147483647 w 220"/>
                <a:gd name="T35" fmla="*/ 2147483647 h 136"/>
                <a:gd name="T36" fmla="*/ 2147483647 w 220"/>
                <a:gd name="T37" fmla="*/ 2147483647 h 136"/>
                <a:gd name="T38" fmla="*/ 2147483647 w 220"/>
                <a:gd name="T39" fmla="*/ 2147483647 h 136"/>
                <a:gd name="T40" fmla="*/ 2147483647 w 220"/>
                <a:gd name="T41" fmla="*/ 2147483647 h 136"/>
                <a:gd name="T42" fmla="*/ 2147483647 w 220"/>
                <a:gd name="T43" fmla="*/ 2147483647 h 136"/>
                <a:gd name="T44" fmla="*/ 2147483647 w 220"/>
                <a:gd name="T45" fmla="*/ 2147483647 h 136"/>
                <a:gd name="T46" fmla="*/ 2147483647 w 220"/>
                <a:gd name="T47" fmla="*/ 2147483647 h 136"/>
                <a:gd name="T48" fmla="*/ 2147483647 w 220"/>
                <a:gd name="T49" fmla="*/ 2147483647 h 136"/>
                <a:gd name="T50" fmla="*/ 2147483647 w 220"/>
                <a:gd name="T51" fmla="*/ 2147483647 h 136"/>
                <a:gd name="T52" fmla="*/ 2147483647 w 220"/>
                <a:gd name="T53" fmla="*/ 2147483647 h 136"/>
                <a:gd name="T54" fmla="*/ 2147483647 w 220"/>
                <a:gd name="T55" fmla="*/ 2147483647 h 136"/>
                <a:gd name="T56" fmla="*/ 2147483647 w 220"/>
                <a:gd name="T57" fmla="*/ 2147483647 h 136"/>
                <a:gd name="T58" fmla="*/ 2147483647 w 220"/>
                <a:gd name="T59" fmla="*/ 2147483647 h 136"/>
                <a:gd name="T60" fmla="*/ 2147483647 w 220"/>
                <a:gd name="T61" fmla="*/ 2147483647 h 136"/>
                <a:gd name="T62" fmla="*/ 2147483647 w 220"/>
                <a:gd name="T63" fmla="*/ 2147483647 h 136"/>
                <a:gd name="T64" fmla="*/ 2147483647 w 220"/>
                <a:gd name="T65" fmla="*/ 2147483647 h 136"/>
                <a:gd name="T66" fmla="*/ 2147483647 w 220"/>
                <a:gd name="T67" fmla="*/ 2147483647 h 136"/>
                <a:gd name="T68" fmla="*/ 2147483647 w 220"/>
                <a:gd name="T69" fmla="*/ 2147483647 h 136"/>
                <a:gd name="T70" fmla="*/ 2147483647 w 220"/>
                <a:gd name="T71" fmla="*/ 2147483647 h 136"/>
                <a:gd name="T72" fmla="*/ 2147483647 w 220"/>
                <a:gd name="T73" fmla="*/ 2147483647 h 136"/>
                <a:gd name="T74" fmla="*/ 2147483647 w 220"/>
                <a:gd name="T75" fmla="*/ 2147483647 h 136"/>
                <a:gd name="T76" fmla="*/ 2147483647 w 220"/>
                <a:gd name="T77" fmla="*/ 2147483647 h 136"/>
                <a:gd name="T78" fmla="*/ 2147483647 w 220"/>
                <a:gd name="T79" fmla="*/ 2147483647 h 136"/>
                <a:gd name="T80" fmla="*/ 2147483647 w 220"/>
                <a:gd name="T81" fmla="*/ 2147483647 h 136"/>
                <a:gd name="T82" fmla="*/ 2147483647 w 220"/>
                <a:gd name="T83" fmla="*/ 2147483647 h 136"/>
                <a:gd name="T84" fmla="*/ 2147483647 w 220"/>
                <a:gd name="T85" fmla="*/ 2147483647 h 136"/>
                <a:gd name="T86" fmla="*/ 2147483647 w 220"/>
                <a:gd name="T87" fmla="*/ 2147483647 h 136"/>
                <a:gd name="T88" fmla="*/ 2147483647 w 220"/>
                <a:gd name="T89" fmla="*/ 2147483647 h 136"/>
                <a:gd name="T90" fmla="*/ 2147483647 w 220"/>
                <a:gd name="T91" fmla="*/ 2147483647 h 136"/>
                <a:gd name="T92" fmla="*/ 2147483647 w 220"/>
                <a:gd name="T93" fmla="*/ 2147483647 h 136"/>
                <a:gd name="T94" fmla="*/ 2147483647 w 220"/>
                <a:gd name="T95" fmla="*/ 2147483647 h 136"/>
                <a:gd name="T96" fmla="*/ 2147483647 w 220"/>
                <a:gd name="T97" fmla="*/ 2147483647 h 136"/>
                <a:gd name="T98" fmla="*/ 2147483647 w 220"/>
                <a:gd name="T99" fmla="*/ 2147483647 h 136"/>
                <a:gd name="T100" fmla="*/ 2147483647 w 220"/>
                <a:gd name="T101" fmla="*/ 2147483647 h 136"/>
                <a:gd name="T102" fmla="*/ 2147483647 w 220"/>
                <a:gd name="T103" fmla="*/ 2147483647 h 136"/>
                <a:gd name="T104" fmla="*/ 2147483647 w 220"/>
                <a:gd name="T105" fmla="*/ 2147483647 h 136"/>
                <a:gd name="T106" fmla="*/ 0 w 220"/>
                <a:gd name="T107" fmla="*/ 2147483647 h 136"/>
                <a:gd name="T108" fmla="*/ 2147483647 w 220"/>
                <a:gd name="T109" fmla="*/ 2147483647 h 136"/>
                <a:gd name="T110" fmla="*/ 2147483647 w 220"/>
                <a:gd name="T111" fmla="*/ 2147483647 h 136"/>
                <a:gd name="T112" fmla="*/ 2147483647 w 220"/>
                <a:gd name="T113" fmla="*/ 2147483647 h 136"/>
                <a:gd name="T114" fmla="*/ 2147483647 w 220"/>
                <a:gd name="T115" fmla="*/ 2147483647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0"/>
                <a:gd name="T175" fmla="*/ 0 h 136"/>
                <a:gd name="T176" fmla="*/ 220 w 220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0" h="136">
                  <a:moveTo>
                    <a:pt x="37" y="32"/>
                  </a:moveTo>
                  <a:lnTo>
                    <a:pt x="48" y="47"/>
                  </a:lnTo>
                  <a:lnTo>
                    <a:pt x="59" y="39"/>
                  </a:lnTo>
                  <a:lnTo>
                    <a:pt x="66" y="39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79" y="25"/>
                  </a:lnTo>
                  <a:lnTo>
                    <a:pt x="103" y="26"/>
                  </a:lnTo>
                  <a:lnTo>
                    <a:pt x="104" y="14"/>
                  </a:lnTo>
                  <a:lnTo>
                    <a:pt x="125" y="16"/>
                  </a:lnTo>
                  <a:lnTo>
                    <a:pt x="126" y="6"/>
                  </a:lnTo>
                  <a:lnTo>
                    <a:pt x="157" y="7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89" y="1"/>
                  </a:lnTo>
                  <a:lnTo>
                    <a:pt x="188" y="13"/>
                  </a:lnTo>
                  <a:lnTo>
                    <a:pt x="189" y="19"/>
                  </a:lnTo>
                  <a:lnTo>
                    <a:pt x="189" y="23"/>
                  </a:lnTo>
                  <a:lnTo>
                    <a:pt x="188" y="29"/>
                  </a:lnTo>
                  <a:lnTo>
                    <a:pt x="186" y="35"/>
                  </a:lnTo>
                  <a:lnTo>
                    <a:pt x="186" y="42"/>
                  </a:lnTo>
                  <a:lnTo>
                    <a:pt x="185" y="50"/>
                  </a:lnTo>
                  <a:lnTo>
                    <a:pt x="185" y="55"/>
                  </a:lnTo>
                  <a:lnTo>
                    <a:pt x="183" y="67"/>
                  </a:lnTo>
                  <a:lnTo>
                    <a:pt x="183" y="72"/>
                  </a:lnTo>
                  <a:lnTo>
                    <a:pt x="183" y="75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9" y="76"/>
                  </a:lnTo>
                  <a:lnTo>
                    <a:pt x="199" y="76"/>
                  </a:lnTo>
                  <a:lnTo>
                    <a:pt x="205" y="77"/>
                  </a:lnTo>
                  <a:lnTo>
                    <a:pt x="207" y="77"/>
                  </a:lnTo>
                  <a:lnTo>
                    <a:pt x="207" y="83"/>
                  </a:lnTo>
                  <a:lnTo>
                    <a:pt x="207" y="94"/>
                  </a:lnTo>
                  <a:lnTo>
                    <a:pt x="205" y="99"/>
                  </a:lnTo>
                  <a:lnTo>
                    <a:pt x="205" y="105"/>
                  </a:lnTo>
                  <a:lnTo>
                    <a:pt x="208" y="108"/>
                  </a:lnTo>
                  <a:lnTo>
                    <a:pt x="211" y="111"/>
                  </a:lnTo>
                  <a:lnTo>
                    <a:pt x="213" y="113"/>
                  </a:lnTo>
                  <a:lnTo>
                    <a:pt x="213" y="114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07" y="116"/>
                  </a:lnTo>
                  <a:lnTo>
                    <a:pt x="205" y="116"/>
                  </a:lnTo>
                  <a:lnTo>
                    <a:pt x="202" y="116"/>
                  </a:lnTo>
                  <a:lnTo>
                    <a:pt x="201" y="111"/>
                  </a:lnTo>
                  <a:lnTo>
                    <a:pt x="199" y="107"/>
                  </a:lnTo>
                  <a:lnTo>
                    <a:pt x="198" y="108"/>
                  </a:lnTo>
                  <a:lnTo>
                    <a:pt x="198" y="113"/>
                  </a:lnTo>
                  <a:lnTo>
                    <a:pt x="196" y="114"/>
                  </a:lnTo>
                  <a:lnTo>
                    <a:pt x="195" y="114"/>
                  </a:lnTo>
                  <a:lnTo>
                    <a:pt x="192" y="111"/>
                  </a:lnTo>
                  <a:lnTo>
                    <a:pt x="191" y="111"/>
                  </a:lnTo>
                  <a:lnTo>
                    <a:pt x="188" y="113"/>
                  </a:lnTo>
                  <a:lnTo>
                    <a:pt x="183" y="113"/>
                  </a:lnTo>
                  <a:lnTo>
                    <a:pt x="182" y="114"/>
                  </a:lnTo>
                  <a:lnTo>
                    <a:pt x="179" y="113"/>
                  </a:lnTo>
                  <a:lnTo>
                    <a:pt x="177" y="113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0" y="117"/>
                  </a:lnTo>
                  <a:lnTo>
                    <a:pt x="169" y="114"/>
                  </a:lnTo>
                  <a:lnTo>
                    <a:pt x="169" y="113"/>
                  </a:lnTo>
                  <a:lnTo>
                    <a:pt x="167" y="116"/>
                  </a:lnTo>
                  <a:lnTo>
                    <a:pt x="164" y="113"/>
                  </a:lnTo>
                  <a:lnTo>
                    <a:pt x="164" y="110"/>
                  </a:lnTo>
                  <a:lnTo>
                    <a:pt x="161" y="111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58" y="110"/>
                  </a:lnTo>
                  <a:lnTo>
                    <a:pt x="157" y="110"/>
                  </a:lnTo>
                  <a:lnTo>
                    <a:pt x="155" y="113"/>
                  </a:lnTo>
                  <a:lnTo>
                    <a:pt x="152" y="113"/>
                  </a:lnTo>
                  <a:lnTo>
                    <a:pt x="151" y="116"/>
                  </a:lnTo>
                  <a:lnTo>
                    <a:pt x="150" y="116"/>
                  </a:lnTo>
                  <a:lnTo>
                    <a:pt x="148" y="114"/>
                  </a:lnTo>
                  <a:lnTo>
                    <a:pt x="147" y="113"/>
                  </a:lnTo>
                  <a:lnTo>
                    <a:pt x="147" y="110"/>
                  </a:lnTo>
                  <a:lnTo>
                    <a:pt x="145" y="110"/>
                  </a:lnTo>
                  <a:lnTo>
                    <a:pt x="142" y="108"/>
                  </a:lnTo>
                  <a:lnTo>
                    <a:pt x="139" y="110"/>
                  </a:lnTo>
                  <a:lnTo>
                    <a:pt x="139" y="113"/>
                  </a:lnTo>
                  <a:lnTo>
                    <a:pt x="136" y="111"/>
                  </a:lnTo>
                  <a:lnTo>
                    <a:pt x="135" y="114"/>
                  </a:lnTo>
                  <a:lnTo>
                    <a:pt x="133" y="116"/>
                  </a:lnTo>
                  <a:lnTo>
                    <a:pt x="132" y="111"/>
                  </a:lnTo>
                  <a:lnTo>
                    <a:pt x="133" y="110"/>
                  </a:lnTo>
                  <a:lnTo>
                    <a:pt x="133" y="108"/>
                  </a:lnTo>
                  <a:lnTo>
                    <a:pt x="132" y="108"/>
                  </a:lnTo>
                  <a:lnTo>
                    <a:pt x="129" y="108"/>
                  </a:lnTo>
                  <a:lnTo>
                    <a:pt x="129" y="113"/>
                  </a:lnTo>
                  <a:lnTo>
                    <a:pt x="126" y="116"/>
                  </a:lnTo>
                  <a:lnTo>
                    <a:pt x="123" y="116"/>
                  </a:lnTo>
                  <a:lnTo>
                    <a:pt x="120" y="114"/>
                  </a:lnTo>
                  <a:lnTo>
                    <a:pt x="119" y="116"/>
                  </a:lnTo>
                  <a:lnTo>
                    <a:pt x="122" y="120"/>
                  </a:lnTo>
                  <a:lnTo>
                    <a:pt x="122" y="121"/>
                  </a:lnTo>
                  <a:lnTo>
                    <a:pt x="120" y="123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6" y="118"/>
                  </a:lnTo>
                  <a:lnTo>
                    <a:pt x="113" y="120"/>
                  </a:lnTo>
                  <a:lnTo>
                    <a:pt x="111" y="118"/>
                  </a:lnTo>
                  <a:lnTo>
                    <a:pt x="113" y="117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1" y="114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3"/>
                  </a:lnTo>
                  <a:lnTo>
                    <a:pt x="107" y="113"/>
                  </a:lnTo>
                  <a:lnTo>
                    <a:pt x="106" y="111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103" y="114"/>
                  </a:lnTo>
                  <a:lnTo>
                    <a:pt x="98" y="113"/>
                  </a:lnTo>
                  <a:lnTo>
                    <a:pt x="98" y="114"/>
                  </a:lnTo>
                  <a:lnTo>
                    <a:pt x="101" y="116"/>
                  </a:lnTo>
                  <a:lnTo>
                    <a:pt x="100" y="118"/>
                  </a:lnTo>
                  <a:lnTo>
                    <a:pt x="101" y="121"/>
                  </a:lnTo>
                  <a:lnTo>
                    <a:pt x="100" y="123"/>
                  </a:lnTo>
                  <a:lnTo>
                    <a:pt x="95" y="124"/>
                  </a:lnTo>
                  <a:lnTo>
                    <a:pt x="92" y="121"/>
                  </a:lnTo>
                  <a:lnTo>
                    <a:pt x="91" y="121"/>
                  </a:lnTo>
                  <a:lnTo>
                    <a:pt x="89" y="124"/>
                  </a:lnTo>
                  <a:lnTo>
                    <a:pt x="88" y="126"/>
                  </a:lnTo>
                  <a:lnTo>
                    <a:pt x="86" y="123"/>
                  </a:lnTo>
                  <a:lnTo>
                    <a:pt x="88" y="121"/>
                  </a:lnTo>
                  <a:lnTo>
                    <a:pt x="92" y="118"/>
                  </a:lnTo>
                  <a:lnTo>
                    <a:pt x="91" y="118"/>
                  </a:lnTo>
                  <a:lnTo>
                    <a:pt x="86" y="12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21"/>
                  </a:lnTo>
                  <a:lnTo>
                    <a:pt x="81" y="123"/>
                  </a:lnTo>
                  <a:lnTo>
                    <a:pt x="82" y="124"/>
                  </a:lnTo>
                  <a:lnTo>
                    <a:pt x="81" y="126"/>
                  </a:lnTo>
                  <a:lnTo>
                    <a:pt x="78" y="126"/>
                  </a:lnTo>
                  <a:lnTo>
                    <a:pt x="76" y="126"/>
                  </a:lnTo>
                  <a:lnTo>
                    <a:pt x="73" y="127"/>
                  </a:lnTo>
                  <a:lnTo>
                    <a:pt x="70" y="124"/>
                  </a:lnTo>
                  <a:lnTo>
                    <a:pt x="69" y="124"/>
                  </a:lnTo>
                  <a:lnTo>
                    <a:pt x="67" y="127"/>
                  </a:lnTo>
                  <a:lnTo>
                    <a:pt x="65" y="129"/>
                  </a:lnTo>
                  <a:lnTo>
                    <a:pt x="60" y="126"/>
                  </a:lnTo>
                  <a:lnTo>
                    <a:pt x="60" y="124"/>
                  </a:lnTo>
                  <a:lnTo>
                    <a:pt x="59" y="123"/>
                  </a:lnTo>
                  <a:lnTo>
                    <a:pt x="62" y="121"/>
                  </a:lnTo>
                  <a:lnTo>
                    <a:pt x="62" y="120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7" y="121"/>
                  </a:lnTo>
                  <a:lnTo>
                    <a:pt x="56" y="123"/>
                  </a:lnTo>
                  <a:lnTo>
                    <a:pt x="56" y="121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3" y="120"/>
                  </a:lnTo>
                  <a:lnTo>
                    <a:pt x="48" y="120"/>
                  </a:lnTo>
                  <a:lnTo>
                    <a:pt x="48" y="121"/>
                  </a:lnTo>
                  <a:lnTo>
                    <a:pt x="47" y="124"/>
                  </a:lnTo>
                  <a:lnTo>
                    <a:pt x="45" y="126"/>
                  </a:lnTo>
                  <a:lnTo>
                    <a:pt x="44" y="124"/>
                  </a:lnTo>
                  <a:lnTo>
                    <a:pt x="43" y="123"/>
                  </a:lnTo>
                  <a:lnTo>
                    <a:pt x="41" y="124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0" y="127"/>
                  </a:lnTo>
                  <a:lnTo>
                    <a:pt x="38" y="124"/>
                  </a:lnTo>
                  <a:lnTo>
                    <a:pt x="38" y="126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2" y="129"/>
                  </a:lnTo>
                  <a:lnTo>
                    <a:pt x="31" y="129"/>
                  </a:lnTo>
                  <a:lnTo>
                    <a:pt x="29" y="130"/>
                  </a:lnTo>
                  <a:lnTo>
                    <a:pt x="31" y="132"/>
                  </a:lnTo>
                  <a:lnTo>
                    <a:pt x="32" y="132"/>
                  </a:lnTo>
                  <a:lnTo>
                    <a:pt x="34" y="135"/>
                  </a:lnTo>
                  <a:lnTo>
                    <a:pt x="29" y="136"/>
                  </a:lnTo>
                  <a:lnTo>
                    <a:pt x="28" y="135"/>
                  </a:lnTo>
                  <a:lnTo>
                    <a:pt x="26" y="132"/>
                  </a:lnTo>
                  <a:lnTo>
                    <a:pt x="28" y="129"/>
                  </a:lnTo>
                  <a:lnTo>
                    <a:pt x="29" y="126"/>
                  </a:lnTo>
                  <a:lnTo>
                    <a:pt x="28" y="124"/>
                  </a:lnTo>
                  <a:lnTo>
                    <a:pt x="26" y="126"/>
                  </a:lnTo>
                  <a:lnTo>
                    <a:pt x="23" y="130"/>
                  </a:lnTo>
                  <a:lnTo>
                    <a:pt x="23" y="126"/>
                  </a:lnTo>
                  <a:lnTo>
                    <a:pt x="23" y="116"/>
                  </a:lnTo>
                  <a:lnTo>
                    <a:pt x="19" y="116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2"/>
                  </a:lnTo>
                  <a:lnTo>
                    <a:pt x="26" y="85"/>
                  </a:lnTo>
                  <a:lnTo>
                    <a:pt x="26" y="76"/>
                  </a:lnTo>
                  <a:lnTo>
                    <a:pt x="31" y="77"/>
                  </a:lnTo>
                  <a:lnTo>
                    <a:pt x="35" y="77"/>
                  </a:lnTo>
                  <a:lnTo>
                    <a:pt x="35" y="75"/>
                  </a:lnTo>
                  <a:lnTo>
                    <a:pt x="37" y="67"/>
                  </a:lnTo>
                  <a:lnTo>
                    <a:pt x="43" y="67"/>
                  </a:lnTo>
                  <a:lnTo>
                    <a:pt x="43" y="60"/>
                  </a:lnTo>
                  <a:lnTo>
                    <a:pt x="16" y="58"/>
                  </a:lnTo>
                  <a:lnTo>
                    <a:pt x="9" y="58"/>
                  </a:lnTo>
                  <a:lnTo>
                    <a:pt x="9" y="61"/>
                  </a:lnTo>
                  <a:lnTo>
                    <a:pt x="0" y="60"/>
                  </a:lnTo>
                  <a:lnTo>
                    <a:pt x="1" y="32"/>
                  </a:lnTo>
                  <a:lnTo>
                    <a:pt x="1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7" y="32"/>
                  </a:lnTo>
                  <a:close/>
                  <a:moveTo>
                    <a:pt x="217" y="117"/>
                  </a:moveTo>
                  <a:lnTo>
                    <a:pt x="220" y="118"/>
                  </a:lnTo>
                  <a:lnTo>
                    <a:pt x="217" y="120"/>
                  </a:lnTo>
                  <a:lnTo>
                    <a:pt x="215" y="118"/>
                  </a:lnTo>
                  <a:lnTo>
                    <a:pt x="215" y="116"/>
                  </a:lnTo>
                  <a:lnTo>
                    <a:pt x="214" y="116"/>
                  </a:lnTo>
                  <a:lnTo>
                    <a:pt x="215" y="116"/>
                  </a:lnTo>
                  <a:lnTo>
                    <a:pt x="217" y="116"/>
                  </a:lnTo>
                  <a:lnTo>
                    <a:pt x="217" y="1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7" name="Freeform 256"/>
            <p:cNvSpPr>
              <a:spLocks/>
            </p:cNvSpPr>
            <p:nvPr/>
          </p:nvSpPr>
          <p:spPr bwMode="auto">
            <a:xfrm rot="21334256">
              <a:off x="3233787" y="3034494"/>
              <a:ext cx="825308" cy="834999"/>
            </a:xfrm>
            <a:custGeom>
              <a:avLst/>
              <a:gdLst>
                <a:gd name="T0" fmla="*/ 2147483647 w 268"/>
                <a:gd name="T1" fmla="*/ 2147483647 h 229"/>
                <a:gd name="T2" fmla="*/ 2147483647 w 268"/>
                <a:gd name="T3" fmla="*/ 2147483647 h 229"/>
                <a:gd name="T4" fmla="*/ 2147483647 w 268"/>
                <a:gd name="T5" fmla="*/ 2147483647 h 229"/>
                <a:gd name="T6" fmla="*/ 2147483647 w 268"/>
                <a:gd name="T7" fmla="*/ 2147483647 h 229"/>
                <a:gd name="T8" fmla="*/ 2147483647 w 268"/>
                <a:gd name="T9" fmla="*/ 2147483647 h 229"/>
                <a:gd name="T10" fmla="*/ 2147483647 w 268"/>
                <a:gd name="T11" fmla="*/ 2147483647 h 229"/>
                <a:gd name="T12" fmla="*/ 2147483647 w 268"/>
                <a:gd name="T13" fmla="*/ 2147483647 h 229"/>
                <a:gd name="T14" fmla="*/ 2147483647 w 268"/>
                <a:gd name="T15" fmla="*/ 2147483647 h 229"/>
                <a:gd name="T16" fmla="*/ 2147483647 w 268"/>
                <a:gd name="T17" fmla="*/ 2147483647 h 229"/>
                <a:gd name="T18" fmla="*/ 2147483647 w 268"/>
                <a:gd name="T19" fmla="*/ 2147483647 h 229"/>
                <a:gd name="T20" fmla="*/ 2147483647 w 268"/>
                <a:gd name="T21" fmla="*/ 2147483647 h 229"/>
                <a:gd name="T22" fmla="*/ 2147483647 w 268"/>
                <a:gd name="T23" fmla="*/ 2147483647 h 229"/>
                <a:gd name="T24" fmla="*/ 2147483647 w 268"/>
                <a:gd name="T25" fmla="*/ 2147483647 h 229"/>
                <a:gd name="T26" fmla="*/ 2147483647 w 268"/>
                <a:gd name="T27" fmla="*/ 2147483647 h 229"/>
                <a:gd name="T28" fmla="*/ 2147483647 w 268"/>
                <a:gd name="T29" fmla="*/ 2147483647 h 229"/>
                <a:gd name="T30" fmla="*/ 2147483647 w 268"/>
                <a:gd name="T31" fmla="*/ 2147483647 h 229"/>
                <a:gd name="T32" fmla="*/ 2147483647 w 268"/>
                <a:gd name="T33" fmla="*/ 2147483647 h 229"/>
                <a:gd name="T34" fmla="*/ 2147483647 w 268"/>
                <a:gd name="T35" fmla="*/ 2147483647 h 229"/>
                <a:gd name="T36" fmla="*/ 2147483647 w 268"/>
                <a:gd name="T37" fmla="*/ 2147483647 h 229"/>
                <a:gd name="T38" fmla="*/ 2147483647 w 268"/>
                <a:gd name="T39" fmla="*/ 2147483647 h 229"/>
                <a:gd name="T40" fmla="*/ 2147483647 w 268"/>
                <a:gd name="T41" fmla="*/ 2147483647 h 229"/>
                <a:gd name="T42" fmla="*/ 2147483647 w 268"/>
                <a:gd name="T43" fmla="*/ 2147483647 h 229"/>
                <a:gd name="T44" fmla="*/ 2147483647 w 268"/>
                <a:gd name="T45" fmla="*/ 2147483647 h 229"/>
                <a:gd name="T46" fmla="*/ 2147483647 w 268"/>
                <a:gd name="T47" fmla="*/ 2147483647 h 229"/>
                <a:gd name="T48" fmla="*/ 2147483647 w 268"/>
                <a:gd name="T49" fmla="*/ 2147483647 h 229"/>
                <a:gd name="T50" fmla="*/ 2147483647 w 268"/>
                <a:gd name="T51" fmla="*/ 2147483647 h 229"/>
                <a:gd name="T52" fmla="*/ 2147483647 w 268"/>
                <a:gd name="T53" fmla="*/ 2147483647 h 229"/>
                <a:gd name="T54" fmla="*/ 2147483647 w 268"/>
                <a:gd name="T55" fmla="*/ 2147483647 h 229"/>
                <a:gd name="T56" fmla="*/ 2147483647 w 268"/>
                <a:gd name="T57" fmla="*/ 2147483647 h 229"/>
                <a:gd name="T58" fmla="*/ 2147483647 w 268"/>
                <a:gd name="T59" fmla="*/ 2147483647 h 229"/>
                <a:gd name="T60" fmla="*/ 2147483647 w 268"/>
                <a:gd name="T61" fmla="*/ 2147483647 h 229"/>
                <a:gd name="T62" fmla="*/ 2147483647 w 268"/>
                <a:gd name="T63" fmla="*/ 2147483647 h 229"/>
                <a:gd name="T64" fmla="*/ 2147483647 w 268"/>
                <a:gd name="T65" fmla="*/ 2147483647 h 229"/>
                <a:gd name="T66" fmla="*/ 2147483647 w 268"/>
                <a:gd name="T67" fmla="*/ 2147483647 h 229"/>
                <a:gd name="T68" fmla="*/ 2147483647 w 268"/>
                <a:gd name="T69" fmla="*/ 2147483647 h 229"/>
                <a:gd name="T70" fmla="*/ 2147483647 w 268"/>
                <a:gd name="T71" fmla="*/ 2147483647 h 229"/>
                <a:gd name="T72" fmla="*/ 2147483647 w 268"/>
                <a:gd name="T73" fmla="*/ 2147483647 h 229"/>
                <a:gd name="T74" fmla="*/ 2147483647 w 268"/>
                <a:gd name="T75" fmla="*/ 2147483647 h 229"/>
                <a:gd name="T76" fmla="*/ 2147483647 w 268"/>
                <a:gd name="T77" fmla="*/ 2147483647 h 229"/>
                <a:gd name="T78" fmla="*/ 2147483647 w 268"/>
                <a:gd name="T79" fmla="*/ 2147483647 h 229"/>
                <a:gd name="T80" fmla="*/ 2147483647 w 268"/>
                <a:gd name="T81" fmla="*/ 0 h 229"/>
                <a:gd name="T82" fmla="*/ 2147483647 w 268"/>
                <a:gd name="T83" fmla="*/ 2147483647 h 229"/>
                <a:gd name="T84" fmla="*/ 2147483647 w 268"/>
                <a:gd name="T85" fmla="*/ 2147483647 h 229"/>
                <a:gd name="T86" fmla="*/ 2147483647 w 268"/>
                <a:gd name="T87" fmla="*/ 2147483647 h 229"/>
                <a:gd name="T88" fmla="*/ 2147483647 w 268"/>
                <a:gd name="T89" fmla="*/ 2147483647 h 229"/>
                <a:gd name="T90" fmla="*/ 2147483647 w 268"/>
                <a:gd name="T91" fmla="*/ 2147483647 h 229"/>
                <a:gd name="T92" fmla="*/ 2147483647 w 268"/>
                <a:gd name="T93" fmla="*/ 2147483647 h 229"/>
                <a:gd name="T94" fmla="*/ 2147483647 w 268"/>
                <a:gd name="T95" fmla="*/ 2147483647 h 229"/>
                <a:gd name="T96" fmla="*/ 2147483647 w 268"/>
                <a:gd name="T97" fmla="*/ 2147483647 h 229"/>
                <a:gd name="T98" fmla="*/ 2147483647 w 268"/>
                <a:gd name="T99" fmla="*/ 2147483647 h 229"/>
                <a:gd name="T100" fmla="*/ 2147483647 w 268"/>
                <a:gd name="T101" fmla="*/ 2147483647 h 229"/>
                <a:gd name="T102" fmla="*/ 2147483647 w 268"/>
                <a:gd name="T103" fmla="*/ 2147483647 h 229"/>
                <a:gd name="T104" fmla="*/ 2147483647 w 268"/>
                <a:gd name="T105" fmla="*/ 2147483647 h 229"/>
                <a:gd name="T106" fmla="*/ 2147483647 w 268"/>
                <a:gd name="T107" fmla="*/ 2147483647 h 229"/>
                <a:gd name="T108" fmla="*/ 2147483647 w 268"/>
                <a:gd name="T109" fmla="*/ 2147483647 h 229"/>
                <a:gd name="T110" fmla="*/ 2147483647 w 268"/>
                <a:gd name="T111" fmla="*/ 2147483647 h 2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8"/>
                <a:gd name="T169" fmla="*/ 0 h 229"/>
                <a:gd name="T170" fmla="*/ 268 w 268"/>
                <a:gd name="T171" fmla="*/ 229 h 2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8" h="229">
                  <a:moveTo>
                    <a:pt x="189" y="29"/>
                  </a:moveTo>
                  <a:lnTo>
                    <a:pt x="193" y="32"/>
                  </a:lnTo>
                  <a:lnTo>
                    <a:pt x="193" y="35"/>
                  </a:lnTo>
                  <a:lnTo>
                    <a:pt x="198" y="43"/>
                  </a:lnTo>
                  <a:lnTo>
                    <a:pt x="196" y="44"/>
                  </a:lnTo>
                  <a:lnTo>
                    <a:pt x="196" y="45"/>
                  </a:lnTo>
                  <a:lnTo>
                    <a:pt x="202" y="48"/>
                  </a:lnTo>
                  <a:lnTo>
                    <a:pt x="203" y="48"/>
                  </a:lnTo>
                  <a:lnTo>
                    <a:pt x="203" y="50"/>
                  </a:lnTo>
                  <a:lnTo>
                    <a:pt x="211" y="54"/>
                  </a:lnTo>
                  <a:lnTo>
                    <a:pt x="212" y="57"/>
                  </a:lnTo>
                  <a:lnTo>
                    <a:pt x="214" y="60"/>
                  </a:lnTo>
                  <a:lnTo>
                    <a:pt x="214" y="62"/>
                  </a:lnTo>
                  <a:lnTo>
                    <a:pt x="220" y="66"/>
                  </a:lnTo>
                  <a:lnTo>
                    <a:pt x="211" y="75"/>
                  </a:lnTo>
                  <a:lnTo>
                    <a:pt x="212" y="76"/>
                  </a:lnTo>
                  <a:lnTo>
                    <a:pt x="195" y="97"/>
                  </a:lnTo>
                  <a:lnTo>
                    <a:pt x="236" y="136"/>
                  </a:lnTo>
                  <a:lnTo>
                    <a:pt x="244" y="129"/>
                  </a:lnTo>
                  <a:lnTo>
                    <a:pt x="268" y="151"/>
                  </a:lnTo>
                  <a:lnTo>
                    <a:pt x="255" y="166"/>
                  </a:lnTo>
                  <a:lnTo>
                    <a:pt x="264" y="174"/>
                  </a:lnTo>
                  <a:lnTo>
                    <a:pt x="256" y="183"/>
                  </a:lnTo>
                  <a:lnTo>
                    <a:pt x="262" y="189"/>
                  </a:lnTo>
                  <a:lnTo>
                    <a:pt x="242" y="210"/>
                  </a:lnTo>
                  <a:lnTo>
                    <a:pt x="242" y="211"/>
                  </a:lnTo>
                  <a:lnTo>
                    <a:pt x="239" y="214"/>
                  </a:lnTo>
                  <a:lnTo>
                    <a:pt x="239" y="217"/>
                  </a:lnTo>
                  <a:lnTo>
                    <a:pt x="234" y="220"/>
                  </a:lnTo>
                  <a:lnTo>
                    <a:pt x="230" y="215"/>
                  </a:lnTo>
                  <a:lnTo>
                    <a:pt x="234" y="210"/>
                  </a:lnTo>
                  <a:lnTo>
                    <a:pt x="228" y="204"/>
                  </a:lnTo>
                  <a:lnTo>
                    <a:pt x="196" y="229"/>
                  </a:lnTo>
                  <a:lnTo>
                    <a:pt x="183" y="214"/>
                  </a:lnTo>
                  <a:lnTo>
                    <a:pt x="196" y="204"/>
                  </a:lnTo>
                  <a:lnTo>
                    <a:pt x="193" y="201"/>
                  </a:lnTo>
                  <a:lnTo>
                    <a:pt x="189" y="199"/>
                  </a:lnTo>
                  <a:lnTo>
                    <a:pt x="186" y="196"/>
                  </a:lnTo>
                  <a:lnTo>
                    <a:pt x="186" y="192"/>
                  </a:lnTo>
                  <a:lnTo>
                    <a:pt x="183" y="188"/>
                  </a:lnTo>
                  <a:lnTo>
                    <a:pt x="176" y="192"/>
                  </a:lnTo>
                  <a:lnTo>
                    <a:pt x="164" y="177"/>
                  </a:lnTo>
                  <a:lnTo>
                    <a:pt x="184" y="169"/>
                  </a:lnTo>
                  <a:lnTo>
                    <a:pt x="171" y="151"/>
                  </a:lnTo>
                  <a:lnTo>
                    <a:pt x="165" y="155"/>
                  </a:lnTo>
                  <a:lnTo>
                    <a:pt x="162" y="147"/>
                  </a:lnTo>
                  <a:lnTo>
                    <a:pt x="155" y="139"/>
                  </a:lnTo>
                  <a:lnTo>
                    <a:pt x="152" y="135"/>
                  </a:lnTo>
                  <a:lnTo>
                    <a:pt x="145" y="128"/>
                  </a:lnTo>
                  <a:lnTo>
                    <a:pt x="148" y="125"/>
                  </a:lnTo>
                  <a:lnTo>
                    <a:pt x="152" y="129"/>
                  </a:lnTo>
                  <a:lnTo>
                    <a:pt x="159" y="122"/>
                  </a:lnTo>
                  <a:lnTo>
                    <a:pt x="158" y="116"/>
                  </a:lnTo>
                  <a:lnTo>
                    <a:pt x="155" y="114"/>
                  </a:lnTo>
                  <a:lnTo>
                    <a:pt x="151" y="108"/>
                  </a:lnTo>
                  <a:lnTo>
                    <a:pt x="143" y="119"/>
                  </a:lnTo>
                  <a:lnTo>
                    <a:pt x="140" y="119"/>
                  </a:lnTo>
                  <a:lnTo>
                    <a:pt x="139" y="122"/>
                  </a:lnTo>
                  <a:lnTo>
                    <a:pt x="137" y="122"/>
                  </a:lnTo>
                  <a:lnTo>
                    <a:pt x="136" y="123"/>
                  </a:lnTo>
                  <a:lnTo>
                    <a:pt x="123" y="119"/>
                  </a:lnTo>
                  <a:lnTo>
                    <a:pt x="123" y="122"/>
                  </a:lnTo>
                  <a:lnTo>
                    <a:pt x="111" y="119"/>
                  </a:lnTo>
                  <a:lnTo>
                    <a:pt x="96" y="110"/>
                  </a:lnTo>
                  <a:lnTo>
                    <a:pt x="95" y="100"/>
                  </a:lnTo>
                  <a:lnTo>
                    <a:pt x="96" y="92"/>
                  </a:lnTo>
                  <a:lnTo>
                    <a:pt x="96" y="84"/>
                  </a:lnTo>
                  <a:lnTo>
                    <a:pt x="67" y="81"/>
                  </a:lnTo>
                  <a:lnTo>
                    <a:pt x="67" y="84"/>
                  </a:lnTo>
                  <a:lnTo>
                    <a:pt x="61" y="79"/>
                  </a:lnTo>
                  <a:lnTo>
                    <a:pt x="66" y="79"/>
                  </a:lnTo>
                  <a:lnTo>
                    <a:pt x="66" y="76"/>
                  </a:lnTo>
                  <a:lnTo>
                    <a:pt x="64" y="75"/>
                  </a:lnTo>
                  <a:lnTo>
                    <a:pt x="63" y="72"/>
                  </a:lnTo>
                  <a:lnTo>
                    <a:pt x="63" y="69"/>
                  </a:lnTo>
                  <a:lnTo>
                    <a:pt x="64" y="67"/>
                  </a:lnTo>
                  <a:lnTo>
                    <a:pt x="67" y="65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7" y="57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6"/>
                  </a:lnTo>
                  <a:lnTo>
                    <a:pt x="48" y="57"/>
                  </a:lnTo>
                  <a:lnTo>
                    <a:pt x="47" y="54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2" y="47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1" y="40"/>
                  </a:lnTo>
                  <a:lnTo>
                    <a:pt x="39" y="41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9" y="35"/>
                  </a:lnTo>
                  <a:lnTo>
                    <a:pt x="28" y="38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3" y="45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1" y="21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6" y="25"/>
                  </a:lnTo>
                  <a:lnTo>
                    <a:pt x="70" y="29"/>
                  </a:lnTo>
                  <a:lnTo>
                    <a:pt x="70" y="32"/>
                  </a:lnTo>
                  <a:lnTo>
                    <a:pt x="72" y="34"/>
                  </a:lnTo>
                  <a:lnTo>
                    <a:pt x="73" y="38"/>
                  </a:lnTo>
                  <a:lnTo>
                    <a:pt x="77" y="34"/>
                  </a:lnTo>
                  <a:lnTo>
                    <a:pt x="85" y="35"/>
                  </a:lnTo>
                  <a:lnTo>
                    <a:pt x="94" y="41"/>
                  </a:lnTo>
                  <a:lnTo>
                    <a:pt x="95" y="35"/>
                  </a:lnTo>
                  <a:lnTo>
                    <a:pt x="98" y="31"/>
                  </a:lnTo>
                  <a:lnTo>
                    <a:pt x="108" y="19"/>
                  </a:lnTo>
                  <a:lnTo>
                    <a:pt x="133" y="35"/>
                  </a:lnTo>
                  <a:lnTo>
                    <a:pt x="137" y="34"/>
                  </a:lnTo>
                  <a:lnTo>
                    <a:pt x="148" y="34"/>
                  </a:lnTo>
                  <a:lnTo>
                    <a:pt x="149" y="35"/>
                  </a:lnTo>
                  <a:lnTo>
                    <a:pt x="151" y="37"/>
                  </a:lnTo>
                  <a:lnTo>
                    <a:pt x="155" y="34"/>
                  </a:lnTo>
                  <a:lnTo>
                    <a:pt x="164" y="32"/>
                  </a:lnTo>
                  <a:lnTo>
                    <a:pt x="180" y="35"/>
                  </a:lnTo>
                  <a:lnTo>
                    <a:pt x="183" y="35"/>
                  </a:lnTo>
                  <a:lnTo>
                    <a:pt x="186" y="29"/>
                  </a:lnTo>
                  <a:lnTo>
                    <a:pt x="189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8" name="Freeform 257"/>
            <p:cNvSpPr>
              <a:spLocks/>
            </p:cNvSpPr>
            <p:nvPr/>
          </p:nvSpPr>
          <p:spPr bwMode="auto">
            <a:xfrm rot="21334256">
              <a:off x="3707372" y="2050810"/>
              <a:ext cx="1013936" cy="924799"/>
            </a:xfrm>
            <a:custGeom>
              <a:avLst/>
              <a:gdLst>
                <a:gd name="T0" fmla="*/ 2147483647 w 290"/>
                <a:gd name="T1" fmla="*/ 2147483647 h 230"/>
                <a:gd name="T2" fmla="*/ 2147483647 w 290"/>
                <a:gd name="T3" fmla="*/ 2147483647 h 230"/>
                <a:gd name="T4" fmla="*/ 2147483647 w 290"/>
                <a:gd name="T5" fmla="*/ 2147483647 h 230"/>
                <a:gd name="T6" fmla="*/ 2147483647 w 290"/>
                <a:gd name="T7" fmla="*/ 2147483647 h 230"/>
                <a:gd name="T8" fmla="*/ 2147483647 w 290"/>
                <a:gd name="T9" fmla="*/ 2147483647 h 230"/>
                <a:gd name="T10" fmla="*/ 2147483647 w 290"/>
                <a:gd name="T11" fmla="*/ 2147483647 h 230"/>
                <a:gd name="T12" fmla="*/ 2147483647 w 290"/>
                <a:gd name="T13" fmla="*/ 2147483647 h 230"/>
                <a:gd name="T14" fmla="*/ 2147483647 w 290"/>
                <a:gd name="T15" fmla="*/ 2147483647 h 230"/>
                <a:gd name="T16" fmla="*/ 2147483647 w 290"/>
                <a:gd name="T17" fmla="*/ 2147483647 h 230"/>
                <a:gd name="T18" fmla="*/ 2147483647 w 290"/>
                <a:gd name="T19" fmla="*/ 2147483647 h 230"/>
                <a:gd name="T20" fmla="*/ 2147483647 w 290"/>
                <a:gd name="T21" fmla="*/ 2147483647 h 230"/>
                <a:gd name="T22" fmla="*/ 2147483647 w 290"/>
                <a:gd name="T23" fmla="*/ 2147483647 h 230"/>
                <a:gd name="T24" fmla="*/ 2147483647 w 290"/>
                <a:gd name="T25" fmla="*/ 2147483647 h 230"/>
                <a:gd name="T26" fmla="*/ 2147483647 w 290"/>
                <a:gd name="T27" fmla="*/ 2147483647 h 230"/>
                <a:gd name="T28" fmla="*/ 2147483647 w 290"/>
                <a:gd name="T29" fmla="*/ 2147483647 h 230"/>
                <a:gd name="T30" fmla="*/ 2147483647 w 290"/>
                <a:gd name="T31" fmla="*/ 2147483647 h 230"/>
                <a:gd name="T32" fmla="*/ 2147483647 w 290"/>
                <a:gd name="T33" fmla="*/ 2147483647 h 230"/>
                <a:gd name="T34" fmla="*/ 2147483647 w 290"/>
                <a:gd name="T35" fmla="*/ 2147483647 h 230"/>
                <a:gd name="T36" fmla="*/ 2147483647 w 290"/>
                <a:gd name="T37" fmla="*/ 2147483647 h 230"/>
                <a:gd name="T38" fmla="*/ 2147483647 w 290"/>
                <a:gd name="T39" fmla="*/ 2147483647 h 230"/>
                <a:gd name="T40" fmla="*/ 2147483647 w 290"/>
                <a:gd name="T41" fmla="*/ 2147483647 h 230"/>
                <a:gd name="T42" fmla="*/ 2147483647 w 290"/>
                <a:gd name="T43" fmla="*/ 2147483647 h 230"/>
                <a:gd name="T44" fmla="*/ 2147483647 w 290"/>
                <a:gd name="T45" fmla="*/ 2147483647 h 230"/>
                <a:gd name="T46" fmla="*/ 2147483647 w 290"/>
                <a:gd name="T47" fmla="*/ 2147483647 h 230"/>
                <a:gd name="T48" fmla="*/ 2147483647 w 290"/>
                <a:gd name="T49" fmla="*/ 2147483647 h 230"/>
                <a:gd name="T50" fmla="*/ 2147483647 w 290"/>
                <a:gd name="T51" fmla="*/ 2147483647 h 230"/>
                <a:gd name="T52" fmla="*/ 2147483647 w 290"/>
                <a:gd name="T53" fmla="*/ 2147483647 h 230"/>
                <a:gd name="T54" fmla="*/ 2147483647 w 290"/>
                <a:gd name="T55" fmla="*/ 2147483647 h 230"/>
                <a:gd name="T56" fmla="*/ 2147483647 w 290"/>
                <a:gd name="T57" fmla="*/ 2147483647 h 230"/>
                <a:gd name="T58" fmla="*/ 2147483647 w 290"/>
                <a:gd name="T59" fmla="*/ 2147483647 h 230"/>
                <a:gd name="T60" fmla="*/ 2147483647 w 290"/>
                <a:gd name="T61" fmla="*/ 2147483647 h 230"/>
                <a:gd name="T62" fmla="*/ 2147483647 w 290"/>
                <a:gd name="T63" fmla="*/ 2147483647 h 230"/>
                <a:gd name="T64" fmla="*/ 2147483647 w 290"/>
                <a:gd name="T65" fmla="*/ 2147483647 h 230"/>
                <a:gd name="T66" fmla="*/ 2147483647 w 290"/>
                <a:gd name="T67" fmla="*/ 2147483647 h 230"/>
                <a:gd name="T68" fmla="*/ 2147483647 w 290"/>
                <a:gd name="T69" fmla="*/ 2147483647 h 230"/>
                <a:gd name="T70" fmla="*/ 2147483647 w 290"/>
                <a:gd name="T71" fmla="*/ 2147483647 h 230"/>
                <a:gd name="T72" fmla="*/ 2147483647 w 290"/>
                <a:gd name="T73" fmla="*/ 2147483647 h 230"/>
                <a:gd name="T74" fmla="*/ 2147483647 w 290"/>
                <a:gd name="T75" fmla="*/ 2147483647 h 230"/>
                <a:gd name="T76" fmla="*/ 2147483647 w 290"/>
                <a:gd name="T77" fmla="*/ 2147483647 h 230"/>
                <a:gd name="T78" fmla="*/ 2147483647 w 290"/>
                <a:gd name="T79" fmla="*/ 2147483647 h 230"/>
                <a:gd name="T80" fmla="*/ 2147483647 w 290"/>
                <a:gd name="T81" fmla="*/ 2147483647 h 230"/>
                <a:gd name="T82" fmla="*/ 2147483647 w 290"/>
                <a:gd name="T83" fmla="*/ 2147483647 h 230"/>
                <a:gd name="T84" fmla="*/ 2147483647 w 290"/>
                <a:gd name="T85" fmla="*/ 2147483647 h 230"/>
                <a:gd name="T86" fmla="*/ 2147483647 w 290"/>
                <a:gd name="T87" fmla="*/ 2147483647 h 230"/>
                <a:gd name="T88" fmla="*/ 2147483647 w 290"/>
                <a:gd name="T89" fmla="*/ 2147483647 h 230"/>
                <a:gd name="T90" fmla="*/ 2147483647 w 290"/>
                <a:gd name="T91" fmla="*/ 2147483647 h 230"/>
                <a:gd name="T92" fmla="*/ 2147483647 w 290"/>
                <a:gd name="T93" fmla="*/ 2147483647 h 230"/>
                <a:gd name="T94" fmla="*/ 2147483647 w 290"/>
                <a:gd name="T95" fmla="*/ 2147483647 h 230"/>
                <a:gd name="T96" fmla="*/ 2147483647 w 290"/>
                <a:gd name="T97" fmla="*/ 2147483647 h 230"/>
                <a:gd name="T98" fmla="*/ 2147483647 w 290"/>
                <a:gd name="T99" fmla="*/ 2147483647 h 230"/>
                <a:gd name="T100" fmla="*/ 2147483647 w 290"/>
                <a:gd name="T101" fmla="*/ 2147483647 h 230"/>
                <a:gd name="T102" fmla="*/ 2147483647 w 290"/>
                <a:gd name="T103" fmla="*/ 2147483647 h 230"/>
                <a:gd name="T104" fmla="*/ 2147483647 w 290"/>
                <a:gd name="T105" fmla="*/ 2147483647 h 230"/>
                <a:gd name="T106" fmla="*/ 0 w 290"/>
                <a:gd name="T107" fmla="*/ 2147483647 h 230"/>
                <a:gd name="T108" fmla="*/ 2147483647 w 290"/>
                <a:gd name="T109" fmla="*/ 2147483647 h 230"/>
                <a:gd name="T110" fmla="*/ 2147483647 w 290"/>
                <a:gd name="T111" fmla="*/ 2147483647 h 230"/>
                <a:gd name="T112" fmla="*/ 2147483647 w 290"/>
                <a:gd name="T113" fmla="*/ 2147483647 h 230"/>
                <a:gd name="T114" fmla="*/ 2147483647 w 290"/>
                <a:gd name="T115" fmla="*/ 2147483647 h 230"/>
                <a:gd name="T116" fmla="*/ 2147483647 w 290"/>
                <a:gd name="T117" fmla="*/ 0 h 2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30"/>
                <a:gd name="T179" fmla="*/ 290 w 290"/>
                <a:gd name="T180" fmla="*/ 230 h 2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30">
                  <a:moveTo>
                    <a:pt x="88" y="4"/>
                  </a:moveTo>
                  <a:lnTo>
                    <a:pt x="150" y="9"/>
                  </a:lnTo>
                  <a:lnTo>
                    <a:pt x="162" y="14"/>
                  </a:lnTo>
                  <a:lnTo>
                    <a:pt x="159" y="19"/>
                  </a:lnTo>
                  <a:lnTo>
                    <a:pt x="182" y="33"/>
                  </a:lnTo>
                  <a:lnTo>
                    <a:pt x="179" y="36"/>
                  </a:lnTo>
                  <a:lnTo>
                    <a:pt x="178" y="39"/>
                  </a:lnTo>
                  <a:lnTo>
                    <a:pt x="175" y="41"/>
                  </a:lnTo>
                  <a:lnTo>
                    <a:pt x="172" y="44"/>
                  </a:lnTo>
                  <a:lnTo>
                    <a:pt x="169" y="45"/>
                  </a:lnTo>
                  <a:lnTo>
                    <a:pt x="169" y="48"/>
                  </a:lnTo>
                  <a:lnTo>
                    <a:pt x="172" y="48"/>
                  </a:lnTo>
                  <a:lnTo>
                    <a:pt x="170" y="79"/>
                  </a:lnTo>
                  <a:lnTo>
                    <a:pt x="172" y="76"/>
                  </a:lnTo>
                  <a:lnTo>
                    <a:pt x="175" y="76"/>
                  </a:lnTo>
                  <a:lnTo>
                    <a:pt x="176" y="76"/>
                  </a:lnTo>
                  <a:lnTo>
                    <a:pt x="179" y="79"/>
                  </a:lnTo>
                  <a:lnTo>
                    <a:pt x="179" y="82"/>
                  </a:lnTo>
                  <a:lnTo>
                    <a:pt x="182" y="82"/>
                  </a:lnTo>
                  <a:lnTo>
                    <a:pt x="182" y="92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200" y="96"/>
                  </a:lnTo>
                  <a:lnTo>
                    <a:pt x="201" y="95"/>
                  </a:lnTo>
                  <a:lnTo>
                    <a:pt x="208" y="95"/>
                  </a:lnTo>
                  <a:lnTo>
                    <a:pt x="208" y="114"/>
                  </a:lnTo>
                  <a:lnTo>
                    <a:pt x="204" y="114"/>
                  </a:lnTo>
                  <a:lnTo>
                    <a:pt x="204" y="133"/>
                  </a:lnTo>
                  <a:lnTo>
                    <a:pt x="203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197" y="132"/>
                  </a:lnTo>
                  <a:lnTo>
                    <a:pt x="197" y="154"/>
                  </a:lnTo>
                  <a:lnTo>
                    <a:pt x="191" y="167"/>
                  </a:lnTo>
                  <a:lnTo>
                    <a:pt x="200" y="170"/>
                  </a:lnTo>
                  <a:lnTo>
                    <a:pt x="198" y="173"/>
                  </a:lnTo>
                  <a:lnTo>
                    <a:pt x="216" y="180"/>
                  </a:lnTo>
                  <a:lnTo>
                    <a:pt x="219" y="176"/>
                  </a:lnTo>
                  <a:lnTo>
                    <a:pt x="233" y="181"/>
                  </a:lnTo>
                  <a:lnTo>
                    <a:pt x="233" y="178"/>
                  </a:lnTo>
                  <a:lnTo>
                    <a:pt x="233" y="177"/>
                  </a:lnTo>
                  <a:lnTo>
                    <a:pt x="230" y="177"/>
                  </a:lnTo>
                  <a:lnTo>
                    <a:pt x="230" y="176"/>
                  </a:lnTo>
                  <a:lnTo>
                    <a:pt x="225" y="174"/>
                  </a:lnTo>
                  <a:lnTo>
                    <a:pt x="225" y="171"/>
                  </a:lnTo>
                  <a:lnTo>
                    <a:pt x="226" y="170"/>
                  </a:lnTo>
                  <a:lnTo>
                    <a:pt x="236" y="173"/>
                  </a:lnTo>
                  <a:lnTo>
                    <a:pt x="236" y="161"/>
                  </a:lnTo>
                  <a:lnTo>
                    <a:pt x="254" y="161"/>
                  </a:lnTo>
                  <a:lnTo>
                    <a:pt x="270" y="162"/>
                  </a:lnTo>
                  <a:lnTo>
                    <a:pt x="283" y="164"/>
                  </a:lnTo>
                  <a:lnTo>
                    <a:pt x="282" y="186"/>
                  </a:lnTo>
                  <a:lnTo>
                    <a:pt x="290" y="186"/>
                  </a:lnTo>
                  <a:lnTo>
                    <a:pt x="289" y="192"/>
                  </a:lnTo>
                  <a:lnTo>
                    <a:pt x="286" y="192"/>
                  </a:lnTo>
                  <a:lnTo>
                    <a:pt x="285" y="211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2"/>
                  </a:lnTo>
                  <a:lnTo>
                    <a:pt x="266" y="212"/>
                  </a:lnTo>
                  <a:lnTo>
                    <a:pt x="264" y="220"/>
                  </a:lnTo>
                  <a:lnTo>
                    <a:pt x="264" y="224"/>
                  </a:lnTo>
                  <a:lnTo>
                    <a:pt x="252" y="224"/>
                  </a:lnTo>
                  <a:lnTo>
                    <a:pt x="252" y="227"/>
                  </a:lnTo>
                  <a:lnTo>
                    <a:pt x="251" y="228"/>
                  </a:lnTo>
                  <a:lnTo>
                    <a:pt x="248" y="227"/>
                  </a:lnTo>
                  <a:lnTo>
                    <a:pt x="241" y="227"/>
                  </a:lnTo>
                  <a:lnTo>
                    <a:pt x="239" y="225"/>
                  </a:lnTo>
                  <a:lnTo>
                    <a:pt x="238" y="228"/>
                  </a:lnTo>
                  <a:lnTo>
                    <a:pt x="236" y="228"/>
                  </a:lnTo>
                  <a:lnTo>
                    <a:pt x="236" y="227"/>
                  </a:lnTo>
                  <a:lnTo>
                    <a:pt x="232" y="228"/>
                  </a:lnTo>
                  <a:lnTo>
                    <a:pt x="230" y="225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27" y="228"/>
                  </a:lnTo>
                  <a:lnTo>
                    <a:pt x="226" y="230"/>
                  </a:lnTo>
                  <a:lnTo>
                    <a:pt x="226" y="227"/>
                  </a:lnTo>
                  <a:lnTo>
                    <a:pt x="223" y="227"/>
                  </a:lnTo>
                  <a:lnTo>
                    <a:pt x="223" y="228"/>
                  </a:lnTo>
                  <a:lnTo>
                    <a:pt x="222" y="228"/>
                  </a:lnTo>
                  <a:lnTo>
                    <a:pt x="220" y="225"/>
                  </a:lnTo>
                  <a:lnTo>
                    <a:pt x="219" y="225"/>
                  </a:lnTo>
                  <a:lnTo>
                    <a:pt x="220" y="224"/>
                  </a:lnTo>
                  <a:lnTo>
                    <a:pt x="217" y="224"/>
                  </a:lnTo>
                  <a:lnTo>
                    <a:pt x="216" y="214"/>
                  </a:lnTo>
                  <a:lnTo>
                    <a:pt x="162" y="211"/>
                  </a:lnTo>
                  <a:lnTo>
                    <a:pt x="162" y="208"/>
                  </a:lnTo>
                  <a:lnTo>
                    <a:pt x="151" y="203"/>
                  </a:lnTo>
                  <a:lnTo>
                    <a:pt x="145" y="203"/>
                  </a:lnTo>
                  <a:lnTo>
                    <a:pt x="137" y="203"/>
                  </a:lnTo>
                  <a:lnTo>
                    <a:pt x="134" y="187"/>
                  </a:lnTo>
                  <a:lnTo>
                    <a:pt x="101" y="186"/>
                  </a:lnTo>
                  <a:lnTo>
                    <a:pt x="103" y="168"/>
                  </a:lnTo>
                  <a:lnTo>
                    <a:pt x="93" y="170"/>
                  </a:lnTo>
                  <a:lnTo>
                    <a:pt x="85" y="167"/>
                  </a:lnTo>
                  <a:lnTo>
                    <a:pt x="77" y="170"/>
                  </a:lnTo>
                  <a:lnTo>
                    <a:pt x="62" y="164"/>
                  </a:lnTo>
                  <a:lnTo>
                    <a:pt x="60" y="164"/>
                  </a:lnTo>
                  <a:lnTo>
                    <a:pt x="62" y="171"/>
                  </a:lnTo>
                  <a:lnTo>
                    <a:pt x="63" y="177"/>
                  </a:lnTo>
                  <a:lnTo>
                    <a:pt x="68" y="187"/>
                  </a:lnTo>
                  <a:lnTo>
                    <a:pt x="75" y="199"/>
                  </a:lnTo>
                  <a:lnTo>
                    <a:pt x="78" y="200"/>
                  </a:lnTo>
                  <a:lnTo>
                    <a:pt x="75" y="203"/>
                  </a:lnTo>
                  <a:lnTo>
                    <a:pt x="72" y="203"/>
                  </a:lnTo>
                  <a:lnTo>
                    <a:pt x="66" y="209"/>
                  </a:lnTo>
                  <a:lnTo>
                    <a:pt x="65" y="208"/>
                  </a:lnTo>
                  <a:lnTo>
                    <a:pt x="63" y="208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57" y="205"/>
                  </a:lnTo>
                  <a:lnTo>
                    <a:pt x="55" y="205"/>
                  </a:lnTo>
                  <a:lnTo>
                    <a:pt x="55" y="203"/>
                  </a:lnTo>
                  <a:lnTo>
                    <a:pt x="53" y="195"/>
                  </a:lnTo>
                  <a:lnTo>
                    <a:pt x="53" y="193"/>
                  </a:lnTo>
                  <a:lnTo>
                    <a:pt x="55" y="189"/>
                  </a:lnTo>
                  <a:lnTo>
                    <a:pt x="55" y="187"/>
                  </a:lnTo>
                  <a:lnTo>
                    <a:pt x="52" y="186"/>
                  </a:lnTo>
                  <a:lnTo>
                    <a:pt x="49" y="178"/>
                  </a:lnTo>
                  <a:lnTo>
                    <a:pt x="47" y="177"/>
                  </a:lnTo>
                  <a:lnTo>
                    <a:pt x="46" y="176"/>
                  </a:lnTo>
                  <a:lnTo>
                    <a:pt x="43" y="176"/>
                  </a:lnTo>
                  <a:lnTo>
                    <a:pt x="40" y="174"/>
                  </a:lnTo>
                  <a:lnTo>
                    <a:pt x="37" y="171"/>
                  </a:lnTo>
                  <a:lnTo>
                    <a:pt x="35" y="168"/>
                  </a:lnTo>
                  <a:lnTo>
                    <a:pt x="35" y="164"/>
                  </a:lnTo>
                  <a:lnTo>
                    <a:pt x="33" y="159"/>
                  </a:lnTo>
                  <a:lnTo>
                    <a:pt x="33" y="158"/>
                  </a:lnTo>
                  <a:lnTo>
                    <a:pt x="30" y="157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1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4" y="145"/>
                  </a:lnTo>
                  <a:lnTo>
                    <a:pt x="22" y="146"/>
                  </a:lnTo>
                  <a:lnTo>
                    <a:pt x="21" y="146"/>
                  </a:lnTo>
                  <a:lnTo>
                    <a:pt x="19" y="148"/>
                  </a:lnTo>
                  <a:lnTo>
                    <a:pt x="19" y="146"/>
                  </a:lnTo>
                  <a:lnTo>
                    <a:pt x="21" y="145"/>
                  </a:lnTo>
                  <a:lnTo>
                    <a:pt x="21" y="142"/>
                  </a:lnTo>
                  <a:lnTo>
                    <a:pt x="18" y="118"/>
                  </a:lnTo>
                  <a:lnTo>
                    <a:pt x="16" y="117"/>
                  </a:lnTo>
                  <a:lnTo>
                    <a:pt x="9" y="113"/>
                  </a:lnTo>
                  <a:lnTo>
                    <a:pt x="6" y="110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6" y="92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24" y="64"/>
                  </a:lnTo>
                  <a:lnTo>
                    <a:pt x="22" y="61"/>
                  </a:lnTo>
                  <a:lnTo>
                    <a:pt x="24" y="58"/>
                  </a:lnTo>
                  <a:lnTo>
                    <a:pt x="27" y="52"/>
                  </a:lnTo>
                  <a:lnTo>
                    <a:pt x="27" y="45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9" name="Freeform 258"/>
            <p:cNvSpPr>
              <a:spLocks/>
            </p:cNvSpPr>
            <p:nvPr/>
          </p:nvSpPr>
          <p:spPr bwMode="auto">
            <a:xfrm rot="21334256">
              <a:off x="4271301" y="3054535"/>
              <a:ext cx="504814" cy="768523"/>
            </a:xfrm>
            <a:custGeom>
              <a:avLst/>
              <a:gdLst>
                <a:gd name="T0" fmla="*/ 2147483647 w 163"/>
                <a:gd name="T1" fmla="*/ 0 h 212"/>
                <a:gd name="T2" fmla="*/ 2147483647 w 163"/>
                <a:gd name="T3" fmla="*/ 2147483647 h 212"/>
                <a:gd name="T4" fmla="*/ 2147483647 w 163"/>
                <a:gd name="T5" fmla="*/ 2147483647 h 212"/>
                <a:gd name="T6" fmla="*/ 2147483647 w 163"/>
                <a:gd name="T7" fmla="*/ 2147483647 h 212"/>
                <a:gd name="T8" fmla="*/ 2147483647 w 163"/>
                <a:gd name="T9" fmla="*/ 2147483647 h 212"/>
                <a:gd name="T10" fmla="*/ 2147483647 w 163"/>
                <a:gd name="T11" fmla="*/ 2147483647 h 212"/>
                <a:gd name="T12" fmla="*/ 2147483647 w 163"/>
                <a:gd name="T13" fmla="*/ 2147483647 h 212"/>
                <a:gd name="T14" fmla="*/ 2147483647 w 163"/>
                <a:gd name="T15" fmla="*/ 2147483647 h 212"/>
                <a:gd name="T16" fmla="*/ 2147483647 w 163"/>
                <a:gd name="T17" fmla="*/ 2147483647 h 212"/>
                <a:gd name="T18" fmla="*/ 2147483647 w 163"/>
                <a:gd name="T19" fmla="*/ 2147483647 h 212"/>
                <a:gd name="T20" fmla="*/ 2147483647 w 163"/>
                <a:gd name="T21" fmla="*/ 2147483647 h 212"/>
                <a:gd name="T22" fmla="*/ 2147483647 w 163"/>
                <a:gd name="T23" fmla="*/ 2147483647 h 212"/>
                <a:gd name="T24" fmla="*/ 2147483647 w 163"/>
                <a:gd name="T25" fmla="*/ 2147483647 h 212"/>
                <a:gd name="T26" fmla="*/ 2147483647 w 163"/>
                <a:gd name="T27" fmla="*/ 2147483647 h 212"/>
                <a:gd name="T28" fmla="*/ 2147483647 w 163"/>
                <a:gd name="T29" fmla="*/ 2147483647 h 212"/>
                <a:gd name="T30" fmla="*/ 2147483647 w 163"/>
                <a:gd name="T31" fmla="*/ 2147483647 h 212"/>
                <a:gd name="T32" fmla="*/ 2147483647 w 163"/>
                <a:gd name="T33" fmla="*/ 2147483647 h 212"/>
                <a:gd name="T34" fmla="*/ 2147483647 w 163"/>
                <a:gd name="T35" fmla="*/ 2147483647 h 212"/>
                <a:gd name="T36" fmla="*/ 2147483647 w 163"/>
                <a:gd name="T37" fmla="*/ 2147483647 h 212"/>
                <a:gd name="T38" fmla="*/ 2147483647 w 163"/>
                <a:gd name="T39" fmla="*/ 2147483647 h 212"/>
                <a:gd name="T40" fmla="*/ 2147483647 w 163"/>
                <a:gd name="T41" fmla="*/ 2147483647 h 212"/>
                <a:gd name="T42" fmla="*/ 2147483647 w 163"/>
                <a:gd name="T43" fmla="*/ 2147483647 h 212"/>
                <a:gd name="T44" fmla="*/ 2147483647 w 163"/>
                <a:gd name="T45" fmla="*/ 2147483647 h 212"/>
                <a:gd name="T46" fmla="*/ 2147483647 w 163"/>
                <a:gd name="T47" fmla="*/ 2147483647 h 212"/>
                <a:gd name="T48" fmla="*/ 0 w 163"/>
                <a:gd name="T49" fmla="*/ 2147483647 h 212"/>
                <a:gd name="T50" fmla="*/ 2147483647 w 163"/>
                <a:gd name="T51" fmla="*/ 2147483647 h 212"/>
                <a:gd name="T52" fmla="*/ 2147483647 w 163"/>
                <a:gd name="T53" fmla="*/ 2147483647 h 212"/>
                <a:gd name="T54" fmla="*/ 2147483647 w 163"/>
                <a:gd name="T55" fmla="*/ 2147483647 h 212"/>
                <a:gd name="T56" fmla="*/ 2147483647 w 163"/>
                <a:gd name="T57" fmla="*/ 2147483647 h 212"/>
                <a:gd name="T58" fmla="*/ 2147483647 w 163"/>
                <a:gd name="T59" fmla="*/ 2147483647 h 212"/>
                <a:gd name="T60" fmla="*/ 2147483647 w 163"/>
                <a:gd name="T61" fmla="*/ 2147483647 h 212"/>
                <a:gd name="T62" fmla="*/ 2147483647 w 163"/>
                <a:gd name="T63" fmla="*/ 2147483647 h 212"/>
                <a:gd name="T64" fmla="*/ 2147483647 w 163"/>
                <a:gd name="T65" fmla="*/ 2147483647 h 212"/>
                <a:gd name="T66" fmla="*/ 2147483647 w 163"/>
                <a:gd name="T67" fmla="*/ 2147483647 h 212"/>
                <a:gd name="T68" fmla="*/ 2147483647 w 163"/>
                <a:gd name="T69" fmla="*/ 2147483647 h 212"/>
                <a:gd name="T70" fmla="*/ 2147483647 w 163"/>
                <a:gd name="T71" fmla="*/ 2147483647 h 212"/>
                <a:gd name="T72" fmla="*/ 2147483647 w 163"/>
                <a:gd name="T73" fmla="*/ 2147483647 h 212"/>
                <a:gd name="T74" fmla="*/ 2147483647 w 163"/>
                <a:gd name="T75" fmla="*/ 2147483647 h 212"/>
                <a:gd name="T76" fmla="*/ 2147483647 w 163"/>
                <a:gd name="T77" fmla="*/ 2147483647 h 212"/>
                <a:gd name="T78" fmla="*/ 2147483647 w 163"/>
                <a:gd name="T79" fmla="*/ 2147483647 h 212"/>
                <a:gd name="T80" fmla="*/ 2147483647 w 163"/>
                <a:gd name="T81" fmla="*/ 2147483647 h 212"/>
                <a:gd name="T82" fmla="*/ 2147483647 w 163"/>
                <a:gd name="T83" fmla="*/ 2147483647 h 212"/>
                <a:gd name="T84" fmla="*/ 2147483647 w 163"/>
                <a:gd name="T85" fmla="*/ 2147483647 h 212"/>
                <a:gd name="T86" fmla="*/ 2147483647 w 163"/>
                <a:gd name="T87" fmla="*/ 2147483647 h 212"/>
                <a:gd name="T88" fmla="*/ 2147483647 w 163"/>
                <a:gd name="T89" fmla="*/ 2147483647 h 212"/>
                <a:gd name="T90" fmla="*/ 2147483647 w 163"/>
                <a:gd name="T91" fmla="*/ 2147483647 h 212"/>
                <a:gd name="T92" fmla="*/ 2147483647 w 163"/>
                <a:gd name="T93" fmla="*/ 2147483647 h 212"/>
                <a:gd name="T94" fmla="*/ 2147483647 w 163"/>
                <a:gd name="T95" fmla="*/ 2147483647 h 212"/>
                <a:gd name="T96" fmla="*/ 2147483647 w 163"/>
                <a:gd name="T97" fmla="*/ 2147483647 h 212"/>
                <a:gd name="T98" fmla="*/ 2147483647 w 163"/>
                <a:gd name="T99" fmla="*/ 2147483647 h 212"/>
                <a:gd name="T100" fmla="*/ 2147483647 w 163"/>
                <a:gd name="T101" fmla="*/ 2147483647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0" name="Freeform 259"/>
            <p:cNvSpPr>
              <a:spLocks/>
            </p:cNvSpPr>
            <p:nvPr/>
          </p:nvSpPr>
          <p:spPr bwMode="auto">
            <a:xfrm rot="21334256">
              <a:off x="3306382" y="3343130"/>
              <a:ext cx="678128" cy="869047"/>
            </a:xfrm>
            <a:custGeom>
              <a:avLst/>
              <a:gdLst>
                <a:gd name="T0" fmla="*/ 2147483647 w 220"/>
                <a:gd name="T1" fmla="*/ 2147483647 h 239"/>
                <a:gd name="T2" fmla="*/ 2147483647 w 220"/>
                <a:gd name="T3" fmla="*/ 2147483647 h 239"/>
                <a:gd name="T4" fmla="*/ 2147483647 w 220"/>
                <a:gd name="T5" fmla="*/ 2147483647 h 239"/>
                <a:gd name="T6" fmla="*/ 2147483647 w 220"/>
                <a:gd name="T7" fmla="*/ 2147483647 h 239"/>
                <a:gd name="T8" fmla="*/ 2147483647 w 220"/>
                <a:gd name="T9" fmla="*/ 2147483647 h 239"/>
                <a:gd name="T10" fmla="*/ 2147483647 w 220"/>
                <a:gd name="T11" fmla="*/ 2147483647 h 239"/>
                <a:gd name="T12" fmla="*/ 2147483647 w 220"/>
                <a:gd name="T13" fmla="*/ 2147483647 h 239"/>
                <a:gd name="T14" fmla="*/ 2147483647 w 220"/>
                <a:gd name="T15" fmla="*/ 2147483647 h 239"/>
                <a:gd name="T16" fmla="*/ 2147483647 w 220"/>
                <a:gd name="T17" fmla="*/ 2147483647 h 239"/>
                <a:gd name="T18" fmla="*/ 2147483647 w 220"/>
                <a:gd name="T19" fmla="*/ 2147483647 h 239"/>
                <a:gd name="T20" fmla="*/ 2147483647 w 220"/>
                <a:gd name="T21" fmla="*/ 2147483647 h 239"/>
                <a:gd name="T22" fmla="*/ 2147483647 w 220"/>
                <a:gd name="T23" fmla="*/ 2147483647 h 239"/>
                <a:gd name="T24" fmla="*/ 2147483647 w 220"/>
                <a:gd name="T25" fmla="*/ 2147483647 h 239"/>
                <a:gd name="T26" fmla="*/ 2147483647 w 220"/>
                <a:gd name="T27" fmla="*/ 2147483647 h 239"/>
                <a:gd name="T28" fmla="*/ 2147483647 w 220"/>
                <a:gd name="T29" fmla="*/ 2147483647 h 239"/>
                <a:gd name="T30" fmla="*/ 2147483647 w 220"/>
                <a:gd name="T31" fmla="*/ 2147483647 h 239"/>
                <a:gd name="T32" fmla="*/ 2147483647 w 220"/>
                <a:gd name="T33" fmla="*/ 2147483647 h 239"/>
                <a:gd name="T34" fmla="*/ 2147483647 w 220"/>
                <a:gd name="T35" fmla="*/ 2147483647 h 239"/>
                <a:gd name="T36" fmla="*/ 2147483647 w 220"/>
                <a:gd name="T37" fmla="*/ 2147483647 h 239"/>
                <a:gd name="T38" fmla="*/ 2147483647 w 220"/>
                <a:gd name="T39" fmla="*/ 2147483647 h 239"/>
                <a:gd name="T40" fmla="*/ 2147483647 w 220"/>
                <a:gd name="T41" fmla="*/ 2147483647 h 239"/>
                <a:gd name="T42" fmla="*/ 2147483647 w 220"/>
                <a:gd name="T43" fmla="*/ 2147483647 h 239"/>
                <a:gd name="T44" fmla="*/ 2147483647 w 220"/>
                <a:gd name="T45" fmla="*/ 2147483647 h 239"/>
                <a:gd name="T46" fmla="*/ 2147483647 w 220"/>
                <a:gd name="T47" fmla="*/ 2147483647 h 239"/>
                <a:gd name="T48" fmla="*/ 2147483647 w 220"/>
                <a:gd name="T49" fmla="*/ 2147483647 h 239"/>
                <a:gd name="T50" fmla="*/ 2147483647 w 220"/>
                <a:gd name="T51" fmla="*/ 2147483647 h 239"/>
                <a:gd name="T52" fmla="*/ 2147483647 w 220"/>
                <a:gd name="T53" fmla="*/ 2147483647 h 239"/>
                <a:gd name="T54" fmla="*/ 2147483647 w 220"/>
                <a:gd name="T55" fmla="*/ 2147483647 h 239"/>
                <a:gd name="T56" fmla="*/ 2147483647 w 220"/>
                <a:gd name="T57" fmla="*/ 2147483647 h 239"/>
                <a:gd name="T58" fmla="*/ 2147483647 w 220"/>
                <a:gd name="T59" fmla="*/ 2147483647 h 239"/>
                <a:gd name="T60" fmla="*/ 2147483647 w 220"/>
                <a:gd name="T61" fmla="*/ 2147483647 h 239"/>
                <a:gd name="T62" fmla="*/ 2147483647 w 220"/>
                <a:gd name="T63" fmla="*/ 2147483647 h 239"/>
                <a:gd name="T64" fmla="*/ 2147483647 w 220"/>
                <a:gd name="T65" fmla="*/ 2147483647 h 239"/>
                <a:gd name="T66" fmla="*/ 0 w 220"/>
                <a:gd name="T67" fmla="*/ 2147483647 h 239"/>
                <a:gd name="T68" fmla="*/ 2147483647 w 220"/>
                <a:gd name="T69" fmla="*/ 2147483647 h 239"/>
                <a:gd name="T70" fmla="*/ 2147483647 w 220"/>
                <a:gd name="T71" fmla="*/ 2147483647 h 239"/>
                <a:gd name="T72" fmla="*/ 2147483647 w 220"/>
                <a:gd name="T73" fmla="*/ 2147483647 h 239"/>
                <a:gd name="T74" fmla="*/ 2147483647 w 220"/>
                <a:gd name="T75" fmla="*/ 2147483647 h 239"/>
                <a:gd name="T76" fmla="*/ 2147483647 w 220"/>
                <a:gd name="T77" fmla="*/ 2147483647 h 239"/>
                <a:gd name="T78" fmla="*/ 2147483647 w 220"/>
                <a:gd name="T79" fmla="*/ 2147483647 h 239"/>
                <a:gd name="T80" fmla="*/ 2147483647 w 220"/>
                <a:gd name="T81" fmla="*/ 2147483647 h 239"/>
                <a:gd name="T82" fmla="*/ 2147483647 w 220"/>
                <a:gd name="T83" fmla="*/ 2147483647 h 239"/>
                <a:gd name="T84" fmla="*/ 2147483647 w 220"/>
                <a:gd name="T85" fmla="*/ 2147483647 h 239"/>
                <a:gd name="T86" fmla="*/ 2147483647 w 220"/>
                <a:gd name="T87" fmla="*/ 2147483647 h 239"/>
                <a:gd name="T88" fmla="*/ 2147483647 w 220"/>
                <a:gd name="T89" fmla="*/ 2147483647 h 239"/>
                <a:gd name="T90" fmla="*/ 2147483647 w 220"/>
                <a:gd name="T91" fmla="*/ 2147483647 h 239"/>
                <a:gd name="T92" fmla="*/ 2147483647 w 220"/>
                <a:gd name="T93" fmla="*/ 2147483647 h 239"/>
                <a:gd name="T94" fmla="*/ 2147483647 w 220"/>
                <a:gd name="T95" fmla="*/ 2147483647 h 239"/>
                <a:gd name="T96" fmla="*/ 2147483647 w 220"/>
                <a:gd name="T97" fmla="*/ 2147483647 h 239"/>
                <a:gd name="T98" fmla="*/ 2147483647 w 220"/>
                <a:gd name="T99" fmla="*/ 2147483647 h 239"/>
                <a:gd name="T100" fmla="*/ 2147483647 w 220"/>
                <a:gd name="T101" fmla="*/ 2147483647 h 239"/>
                <a:gd name="T102" fmla="*/ 2147483647 w 220"/>
                <a:gd name="T103" fmla="*/ 2147483647 h 239"/>
                <a:gd name="T104" fmla="*/ 2147483647 w 220"/>
                <a:gd name="T105" fmla="*/ 2147483647 h 239"/>
                <a:gd name="T106" fmla="*/ 2147483647 w 220"/>
                <a:gd name="T107" fmla="*/ 2147483647 h 239"/>
                <a:gd name="T108" fmla="*/ 2147483647 w 220"/>
                <a:gd name="T109" fmla="*/ 2147483647 h 239"/>
                <a:gd name="T110" fmla="*/ 2147483647 w 220"/>
                <a:gd name="T111" fmla="*/ 2147483647 h 239"/>
                <a:gd name="T112" fmla="*/ 2147483647 w 220"/>
                <a:gd name="T113" fmla="*/ 2147483647 h 239"/>
                <a:gd name="T114" fmla="*/ 2147483647 w 220"/>
                <a:gd name="T115" fmla="*/ 2147483647 h 239"/>
                <a:gd name="T116" fmla="*/ 2147483647 w 220"/>
                <a:gd name="T117" fmla="*/ 2147483647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0"/>
                <a:gd name="T178" fmla="*/ 0 h 239"/>
                <a:gd name="T179" fmla="*/ 220 w 220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0" h="239">
                  <a:moveTo>
                    <a:pt x="177" y="150"/>
                  </a:moveTo>
                  <a:lnTo>
                    <a:pt x="196" y="172"/>
                  </a:lnTo>
                  <a:lnTo>
                    <a:pt x="187" y="180"/>
                  </a:lnTo>
                  <a:lnTo>
                    <a:pt x="190" y="182"/>
                  </a:lnTo>
                  <a:lnTo>
                    <a:pt x="192" y="185"/>
                  </a:lnTo>
                  <a:lnTo>
                    <a:pt x="196" y="188"/>
                  </a:lnTo>
                  <a:lnTo>
                    <a:pt x="199" y="192"/>
                  </a:lnTo>
                  <a:lnTo>
                    <a:pt x="203" y="192"/>
                  </a:lnTo>
                  <a:lnTo>
                    <a:pt x="203" y="194"/>
                  </a:lnTo>
                  <a:lnTo>
                    <a:pt x="208" y="195"/>
                  </a:lnTo>
                  <a:lnTo>
                    <a:pt x="220" y="208"/>
                  </a:lnTo>
                  <a:lnTo>
                    <a:pt x="202" y="227"/>
                  </a:lnTo>
                  <a:lnTo>
                    <a:pt x="196" y="221"/>
                  </a:lnTo>
                  <a:lnTo>
                    <a:pt x="195" y="223"/>
                  </a:lnTo>
                  <a:lnTo>
                    <a:pt x="192" y="220"/>
                  </a:lnTo>
                  <a:lnTo>
                    <a:pt x="187" y="223"/>
                  </a:lnTo>
                  <a:lnTo>
                    <a:pt x="193" y="227"/>
                  </a:lnTo>
                  <a:lnTo>
                    <a:pt x="190" y="230"/>
                  </a:lnTo>
                  <a:lnTo>
                    <a:pt x="192" y="232"/>
                  </a:lnTo>
                  <a:lnTo>
                    <a:pt x="189" y="238"/>
                  </a:lnTo>
                  <a:lnTo>
                    <a:pt x="187" y="236"/>
                  </a:lnTo>
                  <a:lnTo>
                    <a:pt x="184" y="233"/>
                  </a:lnTo>
                  <a:lnTo>
                    <a:pt x="183" y="233"/>
                  </a:lnTo>
                  <a:lnTo>
                    <a:pt x="179" y="236"/>
                  </a:lnTo>
                  <a:lnTo>
                    <a:pt x="174" y="236"/>
                  </a:lnTo>
                  <a:lnTo>
                    <a:pt x="171" y="239"/>
                  </a:lnTo>
                  <a:lnTo>
                    <a:pt x="170" y="239"/>
                  </a:lnTo>
                  <a:lnTo>
                    <a:pt x="167" y="236"/>
                  </a:lnTo>
                  <a:lnTo>
                    <a:pt x="165" y="232"/>
                  </a:lnTo>
                  <a:lnTo>
                    <a:pt x="164" y="229"/>
                  </a:lnTo>
                  <a:lnTo>
                    <a:pt x="162" y="226"/>
                  </a:lnTo>
                  <a:lnTo>
                    <a:pt x="162" y="227"/>
                  </a:lnTo>
                  <a:lnTo>
                    <a:pt x="161" y="227"/>
                  </a:lnTo>
                  <a:lnTo>
                    <a:pt x="161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5" y="232"/>
                  </a:lnTo>
                  <a:lnTo>
                    <a:pt x="157" y="220"/>
                  </a:lnTo>
                  <a:lnTo>
                    <a:pt x="154" y="218"/>
                  </a:lnTo>
                  <a:lnTo>
                    <a:pt x="151" y="220"/>
                  </a:lnTo>
                  <a:lnTo>
                    <a:pt x="148" y="220"/>
                  </a:lnTo>
                  <a:lnTo>
                    <a:pt x="145" y="214"/>
                  </a:lnTo>
                  <a:lnTo>
                    <a:pt x="142" y="214"/>
                  </a:lnTo>
                  <a:lnTo>
                    <a:pt x="135" y="216"/>
                  </a:lnTo>
                  <a:lnTo>
                    <a:pt x="126" y="217"/>
                  </a:lnTo>
                  <a:lnTo>
                    <a:pt x="124" y="218"/>
                  </a:lnTo>
                  <a:lnTo>
                    <a:pt x="124" y="223"/>
                  </a:lnTo>
                  <a:lnTo>
                    <a:pt x="123" y="223"/>
                  </a:lnTo>
                  <a:lnTo>
                    <a:pt x="116" y="218"/>
                  </a:lnTo>
                  <a:lnTo>
                    <a:pt x="114" y="217"/>
                  </a:lnTo>
                  <a:lnTo>
                    <a:pt x="114" y="211"/>
                  </a:lnTo>
                  <a:lnTo>
                    <a:pt x="111" y="208"/>
                  </a:lnTo>
                  <a:lnTo>
                    <a:pt x="108" y="208"/>
                  </a:lnTo>
                  <a:lnTo>
                    <a:pt x="104" y="208"/>
                  </a:lnTo>
                  <a:lnTo>
                    <a:pt x="101" y="205"/>
                  </a:lnTo>
                  <a:lnTo>
                    <a:pt x="98" y="205"/>
                  </a:lnTo>
                  <a:lnTo>
                    <a:pt x="95" y="205"/>
                  </a:lnTo>
                  <a:lnTo>
                    <a:pt x="89" y="201"/>
                  </a:lnTo>
                  <a:lnTo>
                    <a:pt x="86" y="198"/>
                  </a:lnTo>
                  <a:lnTo>
                    <a:pt x="85" y="194"/>
                  </a:lnTo>
                  <a:lnTo>
                    <a:pt x="80" y="191"/>
                  </a:lnTo>
                  <a:lnTo>
                    <a:pt x="79" y="186"/>
                  </a:lnTo>
                  <a:lnTo>
                    <a:pt x="76" y="185"/>
                  </a:lnTo>
                  <a:lnTo>
                    <a:pt x="75" y="185"/>
                  </a:lnTo>
                  <a:lnTo>
                    <a:pt x="70" y="188"/>
                  </a:lnTo>
                  <a:lnTo>
                    <a:pt x="67" y="186"/>
                  </a:lnTo>
                  <a:lnTo>
                    <a:pt x="64" y="186"/>
                  </a:lnTo>
                  <a:lnTo>
                    <a:pt x="63" y="186"/>
                  </a:lnTo>
                  <a:lnTo>
                    <a:pt x="60" y="183"/>
                  </a:lnTo>
                  <a:lnTo>
                    <a:pt x="61" y="179"/>
                  </a:lnTo>
                  <a:lnTo>
                    <a:pt x="58" y="177"/>
                  </a:lnTo>
                  <a:lnTo>
                    <a:pt x="55" y="177"/>
                  </a:lnTo>
                  <a:lnTo>
                    <a:pt x="53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3"/>
                  </a:lnTo>
                  <a:lnTo>
                    <a:pt x="45" y="166"/>
                  </a:lnTo>
                  <a:lnTo>
                    <a:pt x="45" y="164"/>
                  </a:lnTo>
                  <a:lnTo>
                    <a:pt x="42" y="164"/>
                  </a:lnTo>
                  <a:lnTo>
                    <a:pt x="41" y="163"/>
                  </a:lnTo>
                  <a:lnTo>
                    <a:pt x="42" y="160"/>
                  </a:lnTo>
                  <a:lnTo>
                    <a:pt x="41" y="158"/>
                  </a:lnTo>
                  <a:lnTo>
                    <a:pt x="38" y="157"/>
                  </a:lnTo>
                  <a:lnTo>
                    <a:pt x="36" y="155"/>
                  </a:lnTo>
                  <a:lnTo>
                    <a:pt x="35" y="150"/>
                  </a:lnTo>
                  <a:lnTo>
                    <a:pt x="32" y="147"/>
                  </a:lnTo>
                  <a:lnTo>
                    <a:pt x="31" y="145"/>
                  </a:lnTo>
                  <a:lnTo>
                    <a:pt x="25" y="138"/>
                  </a:lnTo>
                  <a:lnTo>
                    <a:pt x="25" y="135"/>
                  </a:lnTo>
                  <a:lnTo>
                    <a:pt x="26" y="128"/>
                  </a:lnTo>
                  <a:lnTo>
                    <a:pt x="25" y="125"/>
                  </a:lnTo>
                  <a:lnTo>
                    <a:pt x="22" y="123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1" y="120"/>
                  </a:lnTo>
                  <a:lnTo>
                    <a:pt x="7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3" y="113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4" y="100"/>
                  </a:lnTo>
                  <a:lnTo>
                    <a:pt x="4" y="95"/>
                  </a:lnTo>
                  <a:lnTo>
                    <a:pt x="9" y="94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10" y="81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3" y="63"/>
                  </a:lnTo>
                  <a:lnTo>
                    <a:pt x="11" y="60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4" y="47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1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32" y="7"/>
                  </a:lnTo>
                  <a:lnTo>
                    <a:pt x="36" y="7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8" y="5"/>
                  </a:lnTo>
                  <a:lnTo>
                    <a:pt x="48" y="2"/>
                  </a:lnTo>
                  <a:lnTo>
                    <a:pt x="77" y="5"/>
                  </a:lnTo>
                  <a:lnTo>
                    <a:pt x="77" y="13"/>
                  </a:lnTo>
                  <a:lnTo>
                    <a:pt x="76" y="21"/>
                  </a:lnTo>
                  <a:lnTo>
                    <a:pt x="77" y="31"/>
                  </a:lnTo>
                  <a:lnTo>
                    <a:pt x="92" y="40"/>
                  </a:lnTo>
                  <a:lnTo>
                    <a:pt x="104" y="43"/>
                  </a:lnTo>
                  <a:lnTo>
                    <a:pt x="104" y="40"/>
                  </a:lnTo>
                  <a:lnTo>
                    <a:pt x="117" y="44"/>
                  </a:lnTo>
                  <a:lnTo>
                    <a:pt x="118" y="43"/>
                  </a:lnTo>
                  <a:lnTo>
                    <a:pt x="120" y="43"/>
                  </a:lnTo>
                  <a:lnTo>
                    <a:pt x="121" y="40"/>
                  </a:lnTo>
                  <a:lnTo>
                    <a:pt x="124" y="40"/>
                  </a:lnTo>
                  <a:lnTo>
                    <a:pt x="132" y="29"/>
                  </a:lnTo>
                  <a:lnTo>
                    <a:pt x="136" y="35"/>
                  </a:lnTo>
                  <a:lnTo>
                    <a:pt x="139" y="37"/>
                  </a:lnTo>
                  <a:lnTo>
                    <a:pt x="140" y="43"/>
                  </a:lnTo>
                  <a:lnTo>
                    <a:pt x="133" y="50"/>
                  </a:lnTo>
                  <a:lnTo>
                    <a:pt x="129" y="46"/>
                  </a:lnTo>
                  <a:lnTo>
                    <a:pt x="126" y="49"/>
                  </a:lnTo>
                  <a:lnTo>
                    <a:pt x="133" y="56"/>
                  </a:lnTo>
                  <a:lnTo>
                    <a:pt x="136" y="60"/>
                  </a:lnTo>
                  <a:lnTo>
                    <a:pt x="143" y="68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65" y="90"/>
                  </a:lnTo>
                  <a:lnTo>
                    <a:pt x="145" y="98"/>
                  </a:lnTo>
                  <a:lnTo>
                    <a:pt x="157" y="113"/>
                  </a:lnTo>
                  <a:lnTo>
                    <a:pt x="164" y="109"/>
                  </a:lnTo>
                  <a:lnTo>
                    <a:pt x="167" y="113"/>
                  </a:lnTo>
                  <a:lnTo>
                    <a:pt x="167" y="117"/>
                  </a:lnTo>
                  <a:lnTo>
                    <a:pt x="170" y="120"/>
                  </a:lnTo>
                  <a:lnTo>
                    <a:pt x="174" y="122"/>
                  </a:lnTo>
                  <a:lnTo>
                    <a:pt x="177" y="125"/>
                  </a:lnTo>
                  <a:lnTo>
                    <a:pt x="164" y="135"/>
                  </a:lnTo>
                  <a:lnTo>
                    <a:pt x="177" y="1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1" name="Freeform 260"/>
            <p:cNvSpPr>
              <a:spLocks/>
            </p:cNvSpPr>
            <p:nvPr/>
          </p:nvSpPr>
          <p:spPr bwMode="auto">
            <a:xfrm rot="21334256">
              <a:off x="4775591" y="1864691"/>
              <a:ext cx="689132" cy="598283"/>
            </a:xfrm>
            <a:custGeom>
              <a:avLst/>
              <a:gdLst>
                <a:gd name="T0" fmla="*/ 2147483647 w 223"/>
                <a:gd name="T1" fmla="*/ 2147483647 h 164"/>
                <a:gd name="T2" fmla="*/ 2147483647 w 223"/>
                <a:gd name="T3" fmla="*/ 2147483647 h 164"/>
                <a:gd name="T4" fmla="*/ 2147483647 w 223"/>
                <a:gd name="T5" fmla="*/ 2147483647 h 164"/>
                <a:gd name="T6" fmla="*/ 2147483647 w 223"/>
                <a:gd name="T7" fmla="*/ 2147483647 h 164"/>
                <a:gd name="T8" fmla="*/ 2147483647 w 223"/>
                <a:gd name="T9" fmla="*/ 2147483647 h 164"/>
                <a:gd name="T10" fmla="*/ 2147483647 w 223"/>
                <a:gd name="T11" fmla="*/ 2147483647 h 164"/>
                <a:gd name="T12" fmla="*/ 2147483647 w 223"/>
                <a:gd name="T13" fmla="*/ 2147483647 h 164"/>
                <a:gd name="T14" fmla="*/ 2147483647 w 223"/>
                <a:gd name="T15" fmla="*/ 2147483647 h 164"/>
                <a:gd name="T16" fmla="*/ 2147483647 w 223"/>
                <a:gd name="T17" fmla="*/ 2147483647 h 164"/>
                <a:gd name="T18" fmla="*/ 2147483647 w 223"/>
                <a:gd name="T19" fmla="*/ 2147483647 h 164"/>
                <a:gd name="T20" fmla="*/ 2147483647 w 223"/>
                <a:gd name="T21" fmla="*/ 2147483647 h 164"/>
                <a:gd name="T22" fmla="*/ 2147483647 w 223"/>
                <a:gd name="T23" fmla="*/ 2147483647 h 164"/>
                <a:gd name="T24" fmla="*/ 2147483647 w 223"/>
                <a:gd name="T25" fmla="*/ 2147483647 h 164"/>
                <a:gd name="T26" fmla="*/ 2147483647 w 223"/>
                <a:gd name="T27" fmla="*/ 2147483647 h 164"/>
                <a:gd name="T28" fmla="*/ 2147483647 w 223"/>
                <a:gd name="T29" fmla="*/ 2147483647 h 164"/>
                <a:gd name="T30" fmla="*/ 2147483647 w 223"/>
                <a:gd name="T31" fmla="*/ 2147483647 h 164"/>
                <a:gd name="T32" fmla="*/ 2147483647 w 223"/>
                <a:gd name="T33" fmla="*/ 2147483647 h 164"/>
                <a:gd name="T34" fmla="*/ 2147483647 w 223"/>
                <a:gd name="T35" fmla="*/ 2147483647 h 164"/>
                <a:gd name="T36" fmla="*/ 2147483647 w 223"/>
                <a:gd name="T37" fmla="*/ 2147483647 h 164"/>
                <a:gd name="T38" fmla="*/ 2147483647 w 223"/>
                <a:gd name="T39" fmla="*/ 2147483647 h 164"/>
                <a:gd name="T40" fmla="*/ 2147483647 w 223"/>
                <a:gd name="T41" fmla="*/ 2147483647 h 164"/>
                <a:gd name="T42" fmla="*/ 2147483647 w 223"/>
                <a:gd name="T43" fmla="*/ 2147483647 h 164"/>
                <a:gd name="T44" fmla="*/ 2147483647 w 223"/>
                <a:gd name="T45" fmla="*/ 2147483647 h 164"/>
                <a:gd name="T46" fmla="*/ 2147483647 w 223"/>
                <a:gd name="T47" fmla="*/ 2147483647 h 164"/>
                <a:gd name="T48" fmla="*/ 2147483647 w 223"/>
                <a:gd name="T49" fmla="*/ 2147483647 h 164"/>
                <a:gd name="T50" fmla="*/ 2147483647 w 223"/>
                <a:gd name="T51" fmla="*/ 2147483647 h 164"/>
                <a:gd name="T52" fmla="*/ 2147483647 w 223"/>
                <a:gd name="T53" fmla="*/ 2147483647 h 164"/>
                <a:gd name="T54" fmla="*/ 0 w 223"/>
                <a:gd name="T55" fmla="*/ 2147483647 h 164"/>
                <a:gd name="T56" fmla="*/ 2147483647 w 223"/>
                <a:gd name="T57" fmla="*/ 2147483647 h 164"/>
                <a:gd name="T58" fmla="*/ 2147483647 w 223"/>
                <a:gd name="T59" fmla="*/ 2147483647 h 164"/>
                <a:gd name="T60" fmla="*/ 2147483647 w 223"/>
                <a:gd name="T61" fmla="*/ 2147483647 h 164"/>
                <a:gd name="T62" fmla="*/ 2147483647 w 223"/>
                <a:gd name="T63" fmla="*/ 2147483647 h 164"/>
                <a:gd name="T64" fmla="*/ 2147483647 w 223"/>
                <a:gd name="T65" fmla="*/ 2147483647 h 164"/>
                <a:gd name="T66" fmla="*/ 2147483647 w 223"/>
                <a:gd name="T67" fmla="*/ 2147483647 h 164"/>
                <a:gd name="T68" fmla="*/ 2147483647 w 223"/>
                <a:gd name="T69" fmla="*/ 2147483647 h 164"/>
                <a:gd name="T70" fmla="*/ 2147483647 w 223"/>
                <a:gd name="T71" fmla="*/ 2147483647 h 164"/>
                <a:gd name="T72" fmla="*/ 2147483647 w 223"/>
                <a:gd name="T73" fmla="*/ 2147483647 h 164"/>
                <a:gd name="T74" fmla="*/ 2147483647 w 223"/>
                <a:gd name="T75" fmla="*/ 2147483647 h 164"/>
                <a:gd name="T76" fmla="*/ 2147483647 w 223"/>
                <a:gd name="T77" fmla="*/ 2147483647 h 164"/>
                <a:gd name="T78" fmla="*/ 2147483647 w 223"/>
                <a:gd name="T79" fmla="*/ 2147483647 h 164"/>
                <a:gd name="T80" fmla="*/ 2147483647 w 223"/>
                <a:gd name="T81" fmla="*/ 2147483647 h 164"/>
                <a:gd name="T82" fmla="*/ 2147483647 w 223"/>
                <a:gd name="T83" fmla="*/ 2147483647 h 164"/>
                <a:gd name="T84" fmla="*/ 2147483647 w 223"/>
                <a:gd name="T85" fmla="*/ 0 h 164"/>
                <a:gd name="T86" fmla="*/ 2147483647 w 223"/>
                <a:gd name="T87" fmla="*/ 2147483647 h 164"/>
                <a:gd name="T88" fmla="*/ 2147483647 w 223"/>
                <a:gd name="T89" fmla="*/ 2147483647 h 164"/>
                <a:gd name="T90" fmla="*/ 2147483647 w 223"/>
                <a:gd name="T91" fmla="*/ 2147483647 h 164"/>
                <a:gd name="T92" fmla="*/ 2147483647 w 223"/>
                <a:gd name="T93" fmla="*/ 2147483647 h 164"/>
                <a:gd name="T94" fmla="*/ 2147483647 w 223"/>
                <a:gd name="T95" fmla="*/ 2147483647 h 164"/>
                <a:gd name="T96" fmla="*/ 2147483647 w 223"/>
                <a:gd name="T97" fmla="*/ 2147483647 h 164"/>
                <a:gd name="T98" fmla="*/ 2147483647 w 223"/>
                <a:gd name="T99" fmla="*/ 2147483647 h 164"/>
                <a:gd name="T100" fmla="*/ 2147483647 w 223"/>
                <a:gd name="T101" fmla="*/ 2147483647 h 164"/>
                <a:gd name="T102" fmla="*/ 2147483647 w 223"/>
                <a:gd name="T103" fmla="*/ 2147483647 h 164"/>
                <a:gd name="T104" fmla="*/ 2147483647 w 223"/>
                <a:gd name="T105" fmla="*/ 2147483647 h 164"/>
                <a:gd name="T106" fmla="*/ 2147483647 w 223"/>
                <a:gd name="T107" fmla="*/ 2147483647 h 164"/>
                <a:gd name="T108" fmla="*/ 2147483647 w 223"/>
                <a:gd name="T109" fmla="*/ 2147483647 h 164"/>
                <a:gd name="T110" fmla="*/ 2147483647 w 223"/>
                <a:gd name="T111" fmla="*/ 2147483647 h 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"/>
                <a:gd name="T169" fmla="*/ 0 h 164"/>
                <a:gd name="T170" fmla="*/ 223 w 223"/>
                <a:gd name="T171" fmla="*/ 164 h 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" h="164">
                  <a:moveTo>
                    <a:pt x="179" y="66"/>
                  </a:moveTo>
                  <a:lnTo>
                    <a:pt x="184" y="66"/>
                  </a:lnTo>
                  <a:lnTo>
                    <a:pt x="187" y="66"/>
                  </a:lnTo>
                  <a:lnTo>
                    <a:pt x="187" y="67"/>
                  </a:lnTo>
                  <a:lnTo>
                    <a:pt x="187" y="70"/>
                  </a:lnTo>
                  <a:lnTo>
                    <a:pt x="185" y="79"/>
                  </a:lnTo>
                  <a:lnTo>
                    <a:pt x="185" y="86"/>
                  </a:lnTo>
                  <a:lnTo>
                    <a:pt x="185" y="91"/>
                  </a:lnTo>
                  <a:lnTo>
                    <a:pt x="184" y="95"/>
                  </a:lnTo>
                  <a:lnTo>
                    <a:pt x="182" y="95"/>
                  </a:lnTo>
                  <a:lnTo>
                    <a:pt x="178" y="94"/>
                  </a:lnTo>
                  <a:lnTo>
                    <a:pt x="178" y="97"/>
                  </a:lnTo>
                  <a:lnTo>
                    <a:pt x="178" y="100"/>
                  </a:lnTo>
                  <a:lnTo>
                    <a:pt x="173" y="100"/>
                  </a:lnTo>
                  <a:lnTo>
                    <a:pt x="173" y="103"/>
                  </a:lnTo>
                  <a:lnTo>
                    <a:pt x="173" y="107"/>
                  </a:lnTo>
                  <a:lnTo>
                    <a:pt x="176" y="107"/>
                  </a:lnTo>
                  <a:lnTo>
                    <a:pt x="179" y="107"/>
                  </a:lnTo>
                  <a:lnTo>
                    <a:pt x="181" y="108"/>
                  </a:lnTo>
                  <a:lnTo>
                    <a:pt x="181" y="110"/>
                  </a:lnTo>
                  <a:lnTo>
                    <a:pt x="181" y="113"/>
                  </a:lnTo>
                  <a:lnTo>
                    <a:pt x="181" y="117"/>
                  </a:lnTo>
                  <a:lnTo>
                    <a:pt x="181" y="120"/>
                  </a:lnTo>
                  <a:lnTo>
                    <a:pt x="182" y="120"/>
                  </a:lnTo>
                  <a:lnTo>
                    <a:pt x="184" y="120"/>
                  </a:lnTo>
                  <a:lnTo>
                    <a:pt x="191" y="120"/>
                  </a:lnTo>
                  <a:lnTo>
                    <a:pt x="194" y="122"/>
                  </a:lnTo>
                  <a:lnTo>
                    <a:pt x="194" y="123"/>
                  </a:lnTo>
                  <a:lnTo>
                    <a:pt x="194" y="126"/>
                  </a:lnTo>
                  <a:lnTo>
                    <a:pt x="194" y="130"/>
                  </a:lnTo>
                  <a:lnTo>
                    <a:pt x="194" y="133"/>
                  </a:lnTo>
                  <a:lnTo>
                    <a:pt x="195" y="136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1" y="138"/>
                  </a:lnTo>
                  <a:lnTo>
                    <a:pt x="206" y="138"/>
                  </a:lnTo>
                  <a:lnTo>
                    <a:pt x="210" y="139"/>
                  </a:lnTo>
                  <a:lnTo>
                    <a:pt x="213" y="141"/>
                  </a:lnTo>
                  <a:lnTo>
                    <a:pt x="217" y="142"/>
                  </a:lnTo>
                  <a:lnTo>
                    <a:pt x="219" y="142"/>
                  </a:lnTo>
                  <a:lnTo>
                    <a:pt x="223" y="142"/>
                  </a:lnTo>
                  <a:lnTo>
                    <a:pt x="222" y="145"/>
                  </a:lnTo>
                  <a:lnTo>
                    <a:pt x="223" y="145"/>
                  </a:lnTo>
                  <a:lnTo>
                    <a:pt x="223" y="147"/>
                  </a:lnTo>
                  <a:lnTo>
                    <a:pt x="197" y="145"/>
                  </a:lnTo>
                  <a:lnTo>
                    <a:pt x="197" y="150"/>
                  </a:lnTo>
                  <a:lnTo>
                    <a:pt x="173" y="148"/>
                  </a:lnTo>
                  <a:lnTo>
                    <a:pt x="173" y="142"/>
                  </a:lnTo>
                  <a:lnTo>
                    <a:pt x="160" y="141"/>
                  </a:lnTo>
                  <a:lnTo>
                    <a:pt x="159" y="139"/>
                  </a:lnTo>
                  <a:lnTo>
                    <a:pt x="159" y="138"/>
                  </a:lnTo>
                  <a:lnTo>
                    <a:pt x="162" y="136"/>
                  </a:lnTo>
                  <a:lnTo>
                    <a:pt x="160" y="133"/>
                  </a:lnTo>
                  <a:lnTo>
                    <a:pt x="159" y="133"/>
                  </a:lnTo>
                  <a:lnTo>
                    <a:pt x="154" y="132"/>
                  </a:lnTo>
                  <a:lnTo>
                    <a:pt x="156" y="133"/>
                  </a:lnTo>
                  <a:lnTo>
                    <a:pt x="156" y="136"/>
                  </a:lnTo>
                  <a:lnTo>
                    <a:pt x="151" y="141"/>
                  </a:lnTo>
                  <a:lnTo>
                    <a:pt x="156" y="141"/>
                  </a:lnTo>
                  <a:lnTo>
                    <a:pt x="154" y="164"/>
                  </a:lnTo>
                  <a:lnTo>
                    <a:pt x="129" y="164"/>
                  </a:lnTo>
                  <a:lnTo>
                    <a:pt x="129" y="161"/>
                  </a:lnTo>
                  <a:lnTo>
                    <a:pt x="126" y="161"/>
                  </a:lnTo>
                  <a:lnTo>
                    <a:pt x="124" y="163"/>
                  </a:lnTo>
                  <a:lnTo>
                    <a:pt x="112" y="158"/>
                  </a:lnTo>
                  <a:lnTo>
                    <a:pt x="110" y="157"/>
                  </a:lnTo>
                  <a:lnTo>
                    <a:pt x="109" y="154"/>
                  </a:lnTo>
                  <a:lnTo>
                    <a:pt x="107" y="152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0" y="151"/>
                  </a:lnTo>
                  <a:lnTo>
                    <a:pt x="77" y="151"/>
                  </a:lnTo>
                  <a:lnTo>
                    <a:pt x="75" y="150"/>
                  </a:lnTo>
                  <a:lnTo>
                    <a:pt x="41" y="148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25" y="145"/>
                  </a:lnTo>
                  <a:lnTo>
                    <a:pt x="18" y="144"/>
                  </a:lnTo>
                  <a:lnTo>
                    <a:pt x="15" y="144"/>
                  </a:lnTo>
                  <a:lnTo>
                    <a:pt x="15" y="136"/>
                  </a:lnTo>
                  <a:lnTo>
                    <a:pt x="3" y="136"/>
                  </a:lnTo>
                  <a:lnTo>
                    <a:pt x="5" y="120"/>
                  </a:lnTo>
                  <a:lnTo>
                    <a:pt x="0" y="119"/>
                  </a:lnTo>
                  <a:lnTo>
                    <a:pt x="2" y="117"/>
                  </a:lnTo>
                  <a:lnTo>
                    <a:pt x="6" y="116"/>
                  </a:lnTo>
                  <a:lnTo>
                    <a:pt x="6" y="110"/>
                  </a:lnTo>
                  <a:lnTo>
                    <a:pt x="19" y="111"/>
                  </a:lnTo>
                  <a:lnTo>
                    <a:pt x="24" y="111"/>
                  </a:lnTo>
                  <a:lnTo>
                    <a:pt x="28" y="107"/>
                  </a:lnTo>
                  <a:lnTo>
                    <a:pt x="46" y="88"/>
                  </a:lnTo>
                  <a:lnTo>
                    <a:pt x="50" y="85"/>
                  </a:lnTo>
                  <a:lnTo>
                    <a:pt x="52" y="86"/>
                  </a:lnTo>
                  <a:lnTo>
                    <a:pt x="55" y="88"/>
                  </a:lnTo>
                  <a:lnTo>
                    <a:pt x="59" y="89"/>
                  </a:lnTo>
                  <a:lnTo>
                    <a:pt x="60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5" y="85"/>
                  </a:lnTo>
                  <a:lnTo>
                    <a:pt x="72" y="72"/>
                  </a:lnTo>
                  <a:lnTo>
                    <a:pt x="66" y="70"/>
                  </a:lnTo>
                  <a:lnTo>
                    <a:pt x="65" y="67"/>
                  </a:lnTo>
                  <a:lnTo>
                    <a:pt x="62" y="67"/>
                  </a:lnTo>
                  <a:lnTo>
                    <a:pt x="60" y="66"/>
                  </a:lnTo>
                  <a:lnTo>
                    <a:pt x="58" y="67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4" y="59"/>
                  </a:lnTo>
                  <a:lnTo>
                    <a:pt x="43" y="57"/>
                  </a:lnTo>
                  <a:lnTo>
                    <a:pt x="41" y="54"/>
                  </a:lnTo>
                  <a:lnTo>
                    <a:pt x="40" y="53"/>
                  </a:lnTo>
                  <a:lnTo>
                    <a:pt x="34" y="53"/>
                  </a:lnTo>
                  <a:lnTo>
                    <a:pt x="28" y="50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7" y="16"/>
                  </a:lnTo>
                  <a:lnTo>
                    <a:pt x="50" y="18"/>
                  </a:lnTo>
                  <a:lnTo>
                    <a:pt x="50" y="28"/>
                  </a:lnTo>
                  <a:lnTo>
                    <a:pt x="80" y="29"/>
                  </a:lnTo>
                  <a:lnTo>
                    <a:pt x="80" y="38"/>
                  </a:lnTo>
                  <a:lnTo>
                    <a:pt x="94" y="40"/>
                  </a:lnTo>
                  <a:lnTo>
                    <a:pt x="93" y="32"/>
                  </a:lnTo>
                  <a:lnTo>
                    <a:pt x="99" y="32"/>
                  </a:lnTo>
                  <a:lnTo>
                    <a:pt x="99" y="22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26" y="15"/>
                  </a:lnTo>
                  <a:lnTo>
                    <a:pt x="126" y="21"/>
                  </a:lnTo>
                  <a:lnTo>
                    <a:pt x="125" y="22"/>
                  </a:lnTo>
                  <a:lnTo>
                    <a:pt x="125" y="23"/>
                  </a:lnTo>
                  <a:lnTo>
                    <a:pt x="126" y="26"/>
                  </a:lnTo>
                  <a:lnTo>
                    <a:pt x="129" y="25"/>
                  </a:lnTo>
                  <a:lnTo>
                    <a:pt x="132" y="23"/>
                  </a:lnTo>
                  <a:lnTo>
                    <a:pt x="135" y="23"/>
                  </a:lnTo>
                  <a:lnTo>
                    <a:pt x="137" y="25"/>
                  </a:lnTo>
                  <a:lnTo>
                    <a:pt x="138" y="25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47" y="25"/>
                  </a:lnTo>
                  <a:lnTo>
                    <a:pt x="148" y="26"/>
                  </a:lnTo>
                  <a:lnTo>
                    <a:pt x="154" y="26"/>
                  </a:lnTo>
                  <a:lnTo>
                    <a:pt x="157" y="28"/>
                  </a:lnTo>
                  <a:lnTo>
                    <a:pt x="159" y="28"/>
                  </a:lnTo>
                  <a:lnTo>
                    <a:pt x="160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5" y="28"/>
                  </a:lnTo>
                  <a:lnTo>
                    <a:pt x="166" y="28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69" y="32"/>
                  </a:lnTo>
                  <a:lnTo>
                    <a:pt x="167" y="38"/>
                  </a:lnTo>
                  <a:lnTo>
                    <a:pt x="169" y="43"/>
                  </a:lnTo>
                  <a:lnTo>
                    <a:pt x="172" y="43"/>
                  </a:lnTo>
                  <a:lnTo>
                    <a:pt x="173" y="44"/>
                  </a:lnTo>
                  <a:lnTo>
                    <a:pt x="173" y="47"/>
                  </a:lnTo>
                  <a:lnTo>
                    <a:pt x="173" y="60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9" y="6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2" name="Freeform 261"/>
            <p:cNvSpPr>
              <a:spLocks/>
            </p:cNvSpPr>
            <p:nvPr/>
          </p:nvSpPr>
          <p:spPr bwMode="auto">
            <a:xfrm rot="21334256">
              <a:off x="2797217" y="3968855"/>
              <a:ext cx="702887" cy="708533"/>
            </a:xfrm>
            <a:custGeom>
              <a:avLst/>
              <a:gdLst>
                <a:gd name="T0" fmla="*/ 2147483647 w 228"/>
                <a:gd name="T1" fmla="*/ 2147483647 h 195"/>
                <a:gd name="T2" fmla="*/ 2147483647 w 228"/>
                <a:gd name="T3" fmla="*/ 2147483647 h 195"/>
                <a:gd name="T4" fmla="*/ 2147483647 w 228"/>
                <a:gd name="T5" fmla="*/ 2147483647 h 195"/>
                <a:gd name="T6" fmla="*/ 2147483647 w 228"/>
                <a:gd name="T7" fmla="*/ 2147483647 h 195"/>
                <a:gd name="T8" fmla="*/ 2147483647 w 228"/>
                <a:gd name="T9" fmla="*/ 2147483647 h 195"/>
                <a:gd name="T10" fmla="*/ 2147483647 w 228"/>
                <a:gd name="T11" fmla="*/ 2147483647 h 195"/>
                <a:gd name="T12" fmla="*/ 2147483647 w 228"/>
                <a:gd name="T13" fmla="*/ 2147483647 h 195"/>
                <a:gd name="T14" fmla="*/ 2147483647 w 228"/>
                <a:gd name="T15" fmla="*/ 2147483647 h 195"/>
                <a:gd name="T16" fmla="*/ 2147483647 w 228"/>
                <a:gd name="T17" fmla="*/ 2147483647 h 195"/>
                <a:gd name="T18" fmla="*/ 2147483647 w 228"/>
                <a:gd name="T19" fmla="*/ 2147483647 h 195"/>
                <a:gd name="T20" fmla="*/ 2147483647 w 228"/>
                <a:gd name="T21" fmla="*/ 2147483647 h 195"/>
                <a:gd name="T22" fmla="*/ 2147483647 w 228"/>
                <a:gd name="T23" fmla="*/ 2147483647 h 195"/>
                <a:gd name="T24" fmla="*/ 2147483647 w 228"/>
                <a:gd name="T25" fmla="*/ 2147483647 h 195"/>
                <a:gd name="T26" fmla="*/ 2147483647 w 228"/>
                <a:gd name="T27" fmla="*/ 2147483647 h 195"/>
                <a:gd name="T28" fmla="*/ 2147483647 w 228"/>
                <a:gd name="T29" fmla="*/ 2147483647 h 195"/>
                <a:gd name="T30" fmla="*/ 2147483647 w 228"/>
                <a:gd name="T31" fmla="*/ 2147483647 h 195"/>
                <a:gd name="T32" fmla="*/ 2147483647 w 228"/>
                <a:gd name="T33" fmla="*/ 2147483647 h 195"/>
                <a:gd name="T34" fmla="*/ 2147483647 w 228"/>
                <a:gd name="T35" fmla="*/ 2147483647 h 195"/>
                <a:gd name="T36" fmla="*/ 2147483647 w 228"/>
                <a:gd name="T37" fmla="*/ 2147483647 h 195"/>
                <a:gd name="T38" fmla="*/ 2147483647 w 228"/>
                <a:gd name="T39" fmla="*/ 2147483647 h 195"/>
                <a:gd name="T40" fmla="*/ 2147483647 w 228"/>
                <a:gd name="T41" fmla="*/ 2147483647 h 195"/>
                <a:gd name="T42" fmla="*/ 2147483647 w 228"/>
                <a:gd name="T43" fmla="*/ 2147483647 h 195"/>
                <a:gd name="T44" fmla="*/ 2147483647 w 228"/>
                <a:gd name="T45" fmla="*/ 2147483647 h 195"/>
                <a:gd name="T46" fmla="*/ 2147483647 w 228"/>
                <a:gd name="T47" fmla="*/ 2147483647 h 195"/>
                <a:gd name="T48" fmla="*/ 2147483647 w 228"/>
                <a:gd name="T49" fmla="*/ 2147483647 h 195"/>
                <a:gd name="T50" fmla="*/ 2147483647 w 228"/>
                <a:gd name="T51" fmla="*/ 2147483647 h 195"/>
                <a:gd name="T52" fmla="*/ 2147483647 w 228"/>
                <a:gd name="T53" fmla="*/ 2147483647 h 195"/>
                <a:gd name="T54" fmla="*/ 2147483647 w 228"/>
                <a:gd name="T55" fmla="*/ 2147483647 h 195"/>
                <a:gd name="T56" fmla="*/ 2147483647 w 228"/>
                <a:gd name="T57" fmla="*/ 2147483647 h 195"/>
                <a:gd name="T58" fmla="*/ 2147483647 w 228"/>
                <a:gd name="T59" fmla="*/ 2147483647 h 195"/>
                <a:gd name="T60" fmla="*/ 2147483647 w 228"/>
                <a:gd name="T61" fmla="*/ 2147483647 h 195"/>
                <a:gd name="T62" fmla="*/ 2147483647 w 228"/>
                <a:gd name="T63" fmla="*/ 2147483647 h 195"/>
                <a:gd name="T64" fmla="*/ 2147483647 w 228"/>
                <a:gd name="T65" fmla="*/ 2147483647 h 195"/>
                <a:gd name="T66" fmla="*/ 2147483647 w 228"/>
                <a:gd name="T67" fmla="*/ 2147483647 h 195"/>
                <a:gd name="T68" fmla="*/ 2147483647 w 228"/>
                <a:gd name="T69" fmla="*/ 2147483647 h 195"/>
                <a:gd name="T70" fmla="*/ 2147483647 w 228"/>
                <a:gd name="T71" fmla="*/ 2147483647 h 195"/>
                <a:gd name="T72" fmla="*/ 2147483647 w 228"/>
                <a:gd name="T73" fmla="*/ 2147483647 h 195"/>
                <a:gd name="T74" fmla="*/ 2147483647 w 228"/>
                <a:gd name="T75" fmla="*/ 2147483647 h 195"/>
                <a:gd name="T76" fmla="*/ 2147483647 w 228"/>
                <a:gd name="T77" fmla="*/ 2147483647 h 195"/>
                <a:gd name="T78" fmla="*/ 2147483647 w 228"/>
                <a:gd name="T79" fmla="*/ 2147483647 h 195"/>
                <a:gd name="T80" fmla="*/ 2147483647 w 228"/>
                <a:gd name="T81" fmla="*/ 2147483647 h 195"/>
                <a:gd name="T82" fmla="*/ 2147483647 w 228"/>
                <a:gd name="T83" fmla="*/ 2147483647 h 195"/>
                <a:gd name="T84" fmla="*/ 2147483647 w 228"/>
                <a:gd name="T85" fmla="*/ 2147483647 h 195"/>
                <a:gd name="T86" fmla="*/ 2147483647 w 228"/>
                <a:gd name="T87" fmla="*/ 2147483647 h 195"/>
                <a:gd name="T88" fmla="*/ 2147483647 w 228"/>
                <a:gd name="T89" fmla="*/ 0 h 195"/>
                <a:gd name="T90" fmla="*/ 2147483647 w 228"/>
                <a:gd name="T91" fmla="*/ 2147483647 h 195"/>
                <a:gd name="T92" fmla="*/ 2147483647 w 228"/>
                <a:gd name="T93" fmla="*/ 2147483647 h 195"/>
                <a:gd name="T94" fmla="*/ 2147483647 w 228"/>
                <a:gd name="T95" fmla="*/ 2147483647 h 195"/>
                <a:gd name="T96" fmla="*/ 2147483647 w 228"/>
                <a:gd name="T97" fmla="*/ 2147483647 h 195"/>
                <a:gd name="T98" fmla="*/ 2147483647 w 228"/>
                <a:gd name="T99" fmla="*/ 2147483647 h 195"/>
                <a:gd name="T100" fmla="*/ 2147483647 w 228"/>
                <a:gd name="T101" fmla="*/ 2147483647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95"/>
                <a:gd name="T155" fmla="*/ 228 w 228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95">
                  <a:moveTo>
                    <a:pt x="62" y="13"/>
                  </a:moveTo>
                  <a:lnTo>
                    <a:pt x="65" y="13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0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91" y="15"/>
                  </a:lnTo>
                  <a:lnTo>
                    <a:pt x="93" y="17"/>
                  </a:lnTo>
                  <a:lnTo>
                    <a:pt x="96" y="17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4" y="22"/>
                  </a:lnTo>
                  <a:lnTo>
                    <a:pt x="96" y="25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7" y="32"/>
                  </a:lnTo>
                  <a:lnTo>
                    <a:pt x="103" y="32"/>
                  </a:lnTo>
                  <a:lnTo>
                    <a:pt x="107" y="28"/>
                  </a:lnTo>
                  <a:lnTo>
                    <a:pt x="113" y="26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6" y="28"/>
                  </a:lnTo>
                  <a:lnTo>
                    <a:pt x="119" y="28"/>
                  </a:lnTo>
                  <a:lnTo>
                    <a:pt x="122" y="29"/>
                  </a:lnTo>
                  <a:lnTo>
                    <a:pt x="124" y="29"/>
                  </a:lnTo>
                  <a:lnTo>
                    <a:pt x="128" y="26"/>
                  </a:lnTo>
                  <a:lnTo>
                    <a:pt x="131" y="26"/>
                  </a:lnTo>
                  <a:lnTo>
                    <a:pt x="132" y="26"/>
                  </a:lnTo>
                  <a:lnTo>
                    <a:pt x="134" y="28"/>
                  </a:lnTo>
                  <a:lnTo>
                    <a:pt x="135" y="28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7" y="26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3" y="28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0" y="29"/>
                  </a:lnTo>
                  <a:lnTo>
                    <a:pt x="163" y="32"/>
                  </a:lnTo>
                  <a:lnTo>
                    <a:pt x="165" y="31"/>
                  </a:lnTo>
                  <a:lnTo>
                    <a:pt x="167" y="29"/>
                  </a:lnTo>
                  <a:lnTo>
                    <a:pt x="170" y="28"/>
                  </a:lnTo>
                  <a:lnTo>
                    <a:pt x="172" y="26"/>
                  </a:lnTo>
                  <a:lnTo>
                    <a:pt x="175" y="28"/>
                  </a:lnTo>
                  <a:lnTo>
                    <a:pt x="181" y="25"/>
                  </a:lnTo>
                  <a:lnTo>
                    <a:pt x="189" y="25"/>
                  </a:lnTo>
                  <a:lnTo>
                    <a:pt x="192" y="23"/>
                  </a:lnTo>
                  <a:lnTo>
                    <a:pt x="195" y="25"/>
                  </a:lnTo>
                  <a:lnTo>
                    <a:pt x="195" y="26"/>
                  </a:lnTo>
                  <a:lnTo>
                    <a:pt x="197" y="28"/>
                  </a:lnTo>
                  <a:lnTo>
                    <a:pt x="198" y="28"/>
                  </a:lnTo>
                  <a:lnTo>
                    <a:pt x="200" y="31"/>
                  </a:lnTo>
                  <a:lnTo>
                    <a:pt x="201" y="34"/>
                  </a:lnTo>
                  <a:lnTo>
                    <a:pt x="203" y="34"/>
                  </a:lnTo>
                  <a:lnTo>
                    <a:pt x="211" y="26"/>
                  </a:lnTo>
                  <a:lnTo>
                    <a:pt x="214" y="28"/>
                  </a:lnTo>
                  <a:lnTo>
                    <a:pt x="217" y="26"/>
                  </a:lnTo>
                  <a:lnTo>
                    <a:pt x="220" y="26"/>
                  </a:lnTo>
                  <a:lnTo>
                    <a:pt x="222" y="26"/>
                  </a:lnTo>
                  <a:lnTo>
                    <a:pt x="222" y="25"/>
                  </a:lnTo>
                  <a:lnTo>
                    <a:pt x="223" y="20"/>
                  </a:lnTo>
                  <a:lnTo>
                    <a:pt x="226" y="15"/>
                  </a:lnTo>
                  <a:lnTo>
                    <a:pt x="228" y="17"/>
                  </a:lnTo>
                  <a:lnTo>
                    <a:pt x="228" y="19"/>
                  </a:lnTo>
                  <a:lnTo>
                    <a:pt x="223" y="72"/>
                  </a:lnTo>
                  <a:lnTo>
                    <a:pt x="222" y="75"/>
                  </a:lnTo>
                  <a:lnTo>
                    <a:pt x="223" y="78"/>
                  </a:lnTo>
                  <a:lnTo>
                    <a:pt x="222" y="80"/>
                  </a:lnTo>
                  <a:lnTo>
                    <a:pt x="217" y="82"/>
                  </a:lnTo>
                  <a:lnTo>
                    <a:pt x="213" y="86"/>
                  </a:lnTo>
                  <a:lnTo>
                    <a:pt x="206" y="86"/>
                  </a:lnTo>
                  <a:lnTo>
                    <a:pt x="200" y="88"/>
                  </a:lnTo>
                  <a:lnTo>
                    <a:pt x="192" y="91"/>
                  </a:lnTo>
                  <a:lnTo>
                    <a:pt x="198" y="98"/>
                  </a:lnTo>
                  <a:lnTo>
                    <a:pt x="206" y="98"/>
                  </a:lnTo>
                  <a:lnTo>
                    <a:pt x="206" y="105"/>
                  </a:lnTo>
                  <a:lnTo>
                    <a:pt x="203" y="105"/>
                  </a:lnTo>
                  <a:lnTo>
                    <a:pt x="201" y="124"/>
                  </a:lnTo>
                  <a:lnTo>
                    <a:pt x="195" y="124"/>
                  </a:lnTo>
                  <a:lnTo>
                    <a:pt x="195" y="123"/>
                  </a:lnTo>
                  <a:lnTo>
                    <a:pt x="188" y="123"/>
                  </a:lnTo>
                  <a:lnTo>
                    <a:pt x="187" y="120"/>
                  </a:lnTo>
                  <a:lnTo>
                    <a:pt x="182" y="120"/>
                  </a:lnTo>
                  <a:lnTo>
                    <a:pt x="181" y="121"/>
                  </a:lnTo>
                  <a:lnTo>
                    <a:pt x="184" y="124"/>
                  </a:lnTo>
                  <a:lnTo>
                    <a:pt x="173" y="143"/>
                  </a:lnTo>
                  <a:lnTo>
                    <a:pt x="179" y="148"/>
                  </a:lnTo>
                  <a:lnTo>
                    <a:pt x="175" y="151"/>
                  </a:lnTo>
                  <a:lnTo>
                    <a:pt x="176" y="160"/>
                  </a:lnTo>
                  <a:lnTo>
                    <a:pt x="176" y="167"/>
                  </a:lnTo>
                  <a:lnTo>
                    <a:pt x="172" y="167"/>
                  </a:lnTo>
                  <a:lnTo>
                    <a:pt x="170" y="182"/>
                  </a:lnTo>
                  <a:lnTo>
                    <a:pt x="166" y="186"/>
                  </a:lnTo>
                  <a:lnTo>
                    <a:pt x="159" y="182"/>
                  </a:lnTo>
                  <a:lnTo>
                    <a:pt x="160" y="179"/>
                  </a:lnTo>
                  <a:lnTo>
                    <a:pt x="153" y="177"/>
                  </a:lnTo>
                  <a:lnTo>
                    <a:pt x="151" y="179"/>
                  </a:lnTo>
                  <a:lnTo>
                    <a:pt x="147" y="190"/>
                  </a:lnTo>
                  <a:lnTo>
                    <a:pt x="141" y="193"/>
                  </a:lnTo>
                  <a:lnTo>
                    <a:pt x="141" y="195"/>
                  </a:lnTo>
                  <a:lnTo>
                    <a:pt x="134" y="192"/>
                  </a:lnTo>
                  <a:lnTo>
                    <a:pt x="128" y="189"/>
                  </a:lnTo>
                  <a:lnTo>
                    <a:pt x="125" y="190"/>
                  </a:lnTo>
                  <a:lnTo>
                    <a:pt x="122" y="187"/>
                  </a:lnTo>
                  <a:lnTo>
                    <a:pt x="122" y="182"/>
                  </a:lnTo>
                  <a:lnTo>
                    <a:pt x="110" y="170"/>
                  </a:lnTo>
                  <a:lnTo>
                    <a:pt x="107" y="176"/>
                  </a:lnTo>
                  <a:lnTo>
                    <a:pt x="104" y="176"/>
                  </a:lnTo>
                  <a:lnTo>
                    <a:pt x="107" y="164"/>
                  </a:lnTo>
                  <a:lnTo>
                    <a:pt x="104" y="160"/>
                  </a:lnTo>
                  <a:lnTo>
                    <a:pt x="112" y="154"/>
                  </a:lnTo>
                  <a:lnTo>
                    <a:pt x="107" y="152"/>
                  </a:lnTo>
                  <a:lnTo>
                    <a:pt x="104" y="155"/>
                  </a:lnTo>
                  <a:lnTo>
                    <a:pt x="100" y="154"/>
                  </a:lnTo>
                  <a:lnTo>
                    <a:pt x="100" y="149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82" y="146"/>
                  </a:lnTo>
                  <a:lnTo>
                    <a:pt x="85" y="141"/>
                  </a:lnTo>
                  <a:lnTo>
                    <a:pt x="88" y="142"/>
                  </a:lnTo>
                  <a:lnTo>
                    <a:pt x="91" y="136"/>
                  </a:lnTo>
                  <a:lnTo>
                    <a:pt x="87" y="133"/>
                  </a:lnTo>
                  <a:lnTo>
                    <a:pt x="87" y="130"/>
                  </a:lnTo>
                  <a:lnTo>
                    <a:pt x="85" y="129"/>
                  </a:lnTo>
                  <a:lnTo>
                    <a:pt x="84" y="126"/>
                  </a:lnTo>
                  <a:lnTo>
                    <a:pt x="80" y="126"/>
                  </a:lnTo>
                  <a:lnTo>
                    <a:pt x="72" y="129"/>
                  </a:lnTo>
                  <a:lnTo>
                    <a:pt x="66" y="129"/>
                  </a:lnTo>
                  <a:lnTo>
                    <a:pt x="62" y="124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75" y="120"/>
                  </a:lnTo>
                  <a:lnTo>
                    <a:pt x="75" y="119"/>
                  </a:lnTo>
                  <a:lnTo>
                    <a:pt x="66" y="117"/>
                  </a:lnTo>
                  <a:lnTo>
                    <a:pt x="65" y="114"/>
                  </a:lnTo>
                  <a:lnTo>
                    <a:pt x="62" y="108"/>
                  </a:lnTo>
                  <a:lnTo>
                    <a:pt x="61" y="108"/>
                  </a:lnTo>
                  <a:lnTo>
                    <a:pt x="58" y="110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0" y="101"/>
                  </a:lnTo>
                  <a:lnTo>
                    <a:pt x="47" y="97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3" y="88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3" y="73"/>
                  </a:lnTo>
                  <a:lnTo>
                    <a:pt x="50" y="70"/>
                  </a:lnTo>
                  <a:lnTo>
                    <a:pt x="47" y="70"/>
                  </a:lnTo>
                  <a:lnTo>
                    <a:pt x="43" y="69"/>
                  </a:lnTo>
                  <a:lnTo>
                    <a:pt x="40" y="66"/>
                  </a:lnTo>
                  <a:lnTo>
                    <a:pt x="40" y="63"/>
                  </a:lnTo>
                  <a:lnTo>
                    <a:pt x="25" y="51"/>
                  </a:lnTo>
                  <a:lnTo>
                    <a:pt x="21" y="50"/>
                  </a:lnTo>
                  <a:lnTo>
                    <a:pt x="18" y="45"/>
                  </a:lnTo>
                  <a:lnTo>
                    <a:pt x="18" y="37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7" y="10"/>
                  </a:lnTo>
                  <a:lnTo>
                    <a:pt x="6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49" y="17"/>
                  </a:lnTo>
                  <a:lnTo>
                    <a:pt x="52" y="20"/>
                  </a:lnTo>
                  <a:lnTo>
                    <a:pt x="55" y="20"/>
                  </a:lnTo>
                  <a:lnTo>
                    <a:pt x="56" y="19"/>
                  </a:lnTo>
                  <a:lnTo>
                    <a:pt x="59" y="16"/>
                  </a:lnTo>
                  <a:lnTo>
                    <a:pt x="62" y="1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3" name="Freeform 262"/>
            <p:cNvSpPr>
              <a:spLocks/>
            </p:cNvSpPr>
            <p:nvPr/>
          </p:nvSpPr>
          <p:spPr bwMode="auto">
            <a:xfrm rot="21334256">
              <a:off x="5196658" y="3914593"/>
              <a:ext cx="832186" cy="818785"/>
            </a:xfrm>
            <a:custGeom>
              <a:avLst/>
              <a:gdLst>
                <a:gd name="T0" fmla="*/ 2147483647 w 270"/>
                <a:gd name="T1" fmla="*/ 2147483647 h 225"/>
                <a:gd name="T2" fmla="*/ 2147483647 w 270"/>
                <a:gd name="T3" fmla="*/ 2147483647 h 225"/>
                <a:gd name="T4" fmla="*/ 2147483647 w 270"/>
                <a:gd name="T5" fmla="*/ 2147483647 h 225"/>
                <a:gd name="T6" fmla="*/ 2147483647 w 270"/>
                <a:gd name="T7" fmla="*/ 2147483647 h 225"/>
                <a:gd name="T8" fmla="*/ 2147483647 w 270"/>
                <a:gd name="T9" fmla="*/ 2147483647 h 225"/>
                <a:gd name="T10" fmla="*/ 2147483647 w 270"/>
                <a:gd name="T11" fmla="*/ 2147483647 h 225"/>
                <a:gd name="T12" fmla="*/ 2147483647 w 270"/>
                <a:gd name="T13" fmla="*/ 2147483647 h 225"/>
                <a:gd name="T14" fmla="*/ 2147483647 w 270"/>
                <a:gd name="T15" fmla="*/ 2147483647 h 225"/>
                <a:gd name="T16" fmla="*/ 2147483647 w 270"/>
                <a:gd name="T17" fmla="*/ 2147483647 h 225"/>
                <a:gd name="T18" fmla="*/ 2147483647 w 270"/>
                <a:gd name="T19" fmla="*/ 2147483647 h 225"/>
                <a:gd name="T20" fmla="*/ 2147483647 w 270"/>
                <a:gd name="T21" fmla="*/ 2147483647 h 225"/>
                <a:gd name="T22" fmla="*/ 2147483647 w 270"/>
                <a:gd name="T23" fmla="*/ 2147483647 h 225"/>
                <a:gd name="T24" fmla="*/ 2147483647 w 270"/>
                <a:gd name="T25" fmla="*/ 2147483647 h 225"/>
                <a:gd name="T26" fmla="*/ 2147483647 w 270"/>
                <a:gd name="T27" fmla="*/ 2147483647 h 225"/>
                <a:gd name="T28" fmla="*/ 2147483647 w 270"/>
                <a:gd name="T29" fmla="*/ 2147483647 h 225"/>
                <a:gd name="T30" fmla="*/ 2147483647 w 270"/>
                <a:gd name="T31" fmla="*/ 2147483647 h 225"/>
                <a:gd name="T32" fmla="*/ 2147483647 w 270"/>
                <a:gd name="T33" fmla="*/ 2147483647 h 225"/>
                <a:gd name="T34" fmla="*/ 2147483647 w 270"/>
                <a:gd name="T35" fmla="*/ 2147483647 h 225"/>
                <a:gd name="T36" fmla="*/ 2147483647 w 270"/>
                <a:gd name="T37" fmla="*/ 2147483647 h 225"/>
                <a:gd name="T38" fmla="*/ 2147483647 w 270"/>
                <a:gd name="T39" fmla="*/ 2147483647 h 225"/>
                <a:gd name="T40" fmla="*/ 2147483647 w 270"/>
                <a:gd name="T41" fmla="*/ 2147483647 h 225"/>
                <a:gd name="T42" fmla="*/ 2147483647 w 270"/>
                <a:gd name="T43" fmla="*/ 2147483647 h 225"/>
                <a:gd name="T44" fmla="*/ 2147483647 w 270"/>
                <a:gd name="T45" fmla="*/ 2147483647 h 225"/>
                <a:gd name="T46" fmla="*/ 2147483647 w 270"/>
                <a:gd name="T47" fmla="*/ 2147483647 h 225"/>
                <a:gd name="T48" fmla="*/ 2147483647 w 270"/>
                <a:gd name="T49" fmla="*/ 2147483647 h 225"/>
                <a:gd name="T50" fmla="*/ 2147483647 w 270"/>
                <a:gd name="T51" fmla="*/ 2147483647 h 225"/>
                <a:gd name="T52" fmla="*/ 2147483647 w 270"/>
                <a:gd name="T53" fmla="*/ 2147483647 h 225"/>
                <a:gd name="T54" fmla="*/ 2147483647 w 270"/>
                <a:gd name="T55" fmla="*/ 2147483647 h 225"/>
                <a:gd name="T56" fmla="*/ 2147483647 w 270"/>
                <a:gd name="T57" fmla="*/ 2147483647 h 225"/>
                <a:gd name="T58" fmla="*/ 2147483647 w 270"/>
                <a:gd name="T59" fmla="*/ 2147483647 h 225"/>
                <a:gd name="T60" fmla="*/ 2147483647 w 270"/>
                <a:gd name="T61" fmla="*/ 2147483647 h 225"/>
                <a:gd name="T62" fmla="*/ 2147483647 w 270"/>
                <a:gd name="T63" fmla="*/ 2147483647 h 225"/>
                <a:gd name="T64" fmla="*/ 2147483647 w 270"/>
                <a:gd name="T65" fmla="*/ 2147483647 h 225"/>
                <a:gd name="T66" fmla="*/ 2147483647 w 270"/>
                <a:gd name="T67" fmla="*/ 2147483647 h 225"/>
                <a:gd name="T68" fmla="*/ 2147483647 w 270"/>
                <a:gd name="T69" fmla="*/ 2147483647 h 225"/>
                <a:gd name="T70" fmla="*/ 2147483647 w 270"/>
                <a:gd name="T71" fmla="*/ 2147483647 h 225"/>
                <a:gd name="T72" fmla="*/ 2147483647 w 270"/>
                <a:gd name="T73" fmla="*/ 2147483647 h 225"/>
                <a:gd name="T74" fmla="*/ 2147483647 w 270"/>
                <a:gd name="T75" fmla="*/ 2147483647 h 225"/>
                <a:gd name="T76" fmla="*/ 2147483647 w 270"/>
                <a:gd name="T77" fmla="*/ 2147483647 h 225"/>
                <a:gd name="T78" fmla="*/ 2147483647 w 270"/>
                <a:gd name="T79" fmla="*/ 2147483647 h 225"/>
                <a:gd name="T80" fmla="*/ 2147483647 w 270"/>
                <a:gd name="T81" fmla="*/ 2147483647 h 225"/>
                <a:gd name="T82" fmla="*/ 2147483647 w 270"/>
                <a:gd name="T83" fmla="*/ 2147483647 h 225"/>
                <a:gd name="T84" fmla="*/ 2147483647 w 270"/>
                <a:gd name="T85" fmla="*/ 2147483647 h 225"/>
                <a:gd name="T86" fmla="*/ 2147483647 w 270"/>
                <a:gd name="T87" fmla="*/ 2147483647 h 225"/>
                <a:gd name="T88" fmla="*/ 2147483647 w 270"/>
                <a:gd name="T89" fmla="*/ 2147483647 h 225"/>
                <a:gd name="T90" fmla="*/ 2147483647 w 270"/>
                <a:gd name="T91" fmla="*/ 2147483647 h 225"/>
                <a:gd name="T92" fmla="*/ 2147483647 w 270"/>
                <a:gd name="T93" fmla="*/ 2147483647 h 225"/>
                <a:gd name="T94" fmla="*/ 2147483647 w 270"/>
                <a:gd name="T95" fmla="*/ 2147483647 h 225"/>
                <a:gd name="T96" fmla="*/ 2147483647 w 270"/>
                <a:gd name="T97" fmla="*/ 2147483647 h 225"/>
                <a:gd name="T98" fmla="*/ 2147483647 w 270"/>
                <a:gd name="T99" fmla="*/ 2147483647 h 225"/>
                <a:gd name="T100" fmla="*/ 2147483647 w 270"/>
                <a:gd name="T101" fmla="*/ 2147483647 h 225"/>
                <a:gd name="T102" fmla="*/ 2147483647 w 270"/>
                <a:gd name="T103" fmla="*/ 2147483647 h 225"/>
                <a:gd name="T104" fmla="*/ 0 w 270"/>
                <a:gd name="T105" fmla="*/ 2147483647 h 225"/>
                <a:gd name="T106" fmla="*/ 2147483647 w 270"/>
                <a:gd name="T107" fmla="*/ 2147483647 h 225"/>
                <a:gd name="T108" fmla="*/ 2147483647 w 270"/>
                <a:gd name="T109" fmla="*/ 2147483647 h 225"/>
                <a:gd name="T110" fmla="*/ 2147483647 w 270"/>
                <a:gd name="T111" fmla="*/ 2147483647 h 225"/>
                <a:gd name="T112" fmla="*/ 2147483647 w 270"/>
                <a:gd name="T113" fmla="*/ 214748364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"/>
                <a:gd name="T172" fmla="*/ 0 h 225"/>
                <a:gd name="T173" fmla="*/ 270 w 270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" h="225">
                  <a:moveTo>
                    <a:pt x="84" y="13"/>
                  </a:moveTo>
                  <a:lnTo>
                    <a:pt x="87" y="14"/>
                  </a:lnTo>
                  <a:lnTo>
                    <a:pt x="85" y="17"/>
                  </a:lnTo>
                  <a:lnTo>
                    <a:pt x="98" y="25"/>
                  </a:lnTo>
                  <a:lnTo>
                    <a:pt x="97" y="28"/>
                  </a:lnTo>
                  <a:lnTo>
                    <a:pt x="103" y="32"/>
                  </a:lnTo>
                  <a:lnTo>
                    <a:pt x="104" y="31"/>
                  </a:lnTo>
                  <a:lnTo>
                    <a:pt x="107" y="32"/>
                  </a:lnTo>
                  <a:lnTo>
                    <a:pt x="115" y="20"/>
                  </a:lnTo>
                  <a:lnTo>
                    <a:pt x="116" y="19"/>
                  </a:lnTo>
                  <a:lnTo>
                    <a:pt x="120" y="22"/>
                  </a:lnTo>
                  <a:lnTo>
                    <a:pt x="125" y="17"/>
                  </a:lnTo>
                  <a:lnTo>
                    <a:pt x="144" y="29"/>
                  </a:lnTo>
                  <a:lnTo>
                    <a:pt x="138" y="39"/>
                  </a:lnTo>
                  <a:lnTo>
                    <a:pt x="154" y="48"/>
                  </a:lnTo>
                  <a:lnTo>
                    <a:pt x="161" y="35"/>
                  </a:lnTo>
                  <a:lnTo>
                    <a:pt x="166" y="36"/>
                  </a:lnTo>
                  <a:lnTo>
                    <a:pt x="164" y="39"/>
                  </a:lnTo>
                  <a:lnTo>
                    <a:pt x="179" y="48"/>
                  </a:lnTo>
                  <a:lnTo>
                    <a:pt x="176" y="51"/>
                  </a:lnTo>
                  <a:lnTo>
                    <a:pt x="185" y="58"/>
                  </a:lnTo>
                  <a:lnTo>
                    <a:pt x="188" y="56"/>
                  </a:lnTo>
                  <a:lnTo>
                    <a:pt x="198" y="66"/>
                  </a:lnTo>
                  <a:lnTo>
                    <a:pt x="195" y="69"/>
                  </a:lnTo>
                  <a:lnTo>
                    <a:pt x="202" y="77"/>
                  </a:lnTo>
                  <a:lnTo>
                    <a:pt x="207" y="73"/>
                  </a:lnTo>
                  <a:lnTo>
                    <a:pt x="211" y="80"/>
                  </a:lnTo>
                  <a:lnTo>
                    <a:pt x="214" y="79"/>
                  </a:lnTo>
                  <a:lnTo>
                    <a:pt x="219" y="83"/>
                  </a:lnTo>
                  <a:lnTo>
                    <a:pt x="192" y="105"/>
                  </a:lnTo>
                  <a:lnTo>
                    <a:pt x="207" y="124"/>
                  </a:lnTo>
                  <a:lnTo>
                    <a:pt x="211" y="123"/>
                  </a:lnTo>
                  <a:lnTo>
                    <a:pt x="221" y="111"/>
                  </a:lnTo>
                  <a:lnTo>
                    <a:pt x="226" y="116"/>
                  </a:lnTo>
                  <a:lnTo>
                    <a:pt x="238" y="108"/>
                  </a:lnTo>
                  <a:lnTo>
                    <a:pt x="242" y="113"/>
                  </a:lnTo>
                  <a:lnTo>
                    <a:pt x="239" y="116"/>
                  </a:lnTo>
                  <a:lnTo>
                    <a:pt x="241" y="117"/>
                  </a:lnTo>
                  <a:lnTo>
                    <a:pt x="238" y="129"/>
                  </a:lnTo>
                  <a:lnTo>
                    <a:pt x="239" y="132"/>
                  </a:lnTo>
                  <a:lnTo>
                    <a:pt x="238" y="135"/>
                  </a:lnTo>
                  <a:lnTo>
                    <a:pt x="236" y="136"/>
                  </a:lnTo>
                  <a:lnTo>
                    <a:pt x="236" y="148"/>
                  </a:lnTo>
                  <a:lnTo>
                    <a:pt x="239" y="154"/>
                  </a:lnTo>
                  <a:lnTo>
                    <a:pt x="245" y="158"/>
                  </a:lnTo>
                  <a:lnTo>
                    <a:pt x="246" y="161"/>
                  </a:lnTo>
                  <a:lnTo>
                    <a:pt x="254" y="164"/>
                  </a:lnTo>
                  <a:lnTo>
                    <a:pt x="255" y="170"/>
                  </a:lnTo>
                  <a:lnTo>
                    <a:pt x="258" y="173"/>
                  </a:lnTo>
                  <a:lnTo>
                    <a:pt x="265" y="176"/>
                  </a:lnTo>
                  <a:lnTo>
                    <a:pt x="270" y="189"/>
                  </a:lnTo>
                  <a:lnTo>
                    <a:pt x="255" y="196"/>
                  </a:lnTo>
                  <a:lnTo>
                    <a:pt x="260" y="206"/>
                  </a:lnTo>
                  <a:lnTo>
                    <a:pt x="264" y="203"/>
                  </a:lnTo>
                  <a:lnTo>
                    <a:pt x="265" y="208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58" y="215"/>
                  </a:lnTo>
                  <a:lnTo>
                    <a:pt x="257" y="212"/>
                  </a:lnTo>
                  <a:lnTo>
                    <a:pt x="254" y="214"/>
                  </a:lnTo>
                  <a:lnTo>
                    <a:pt x="246" y="201"/>
                  </a:lnTo>
                  <a:lnTo>
                    <a:pt x="235" y="205"/>
                  </a:lnTo>
                  <a:lnTo>
                    <a:pt x="227" y="189"/>
                  </a:lnTo>
                  <a:lnTo>
                    <a:pt x="205" y="198"/>
                  </a:lnTo>
                  <a:lnTo>
                    <a:pt x="210" y="201"/>
                  </a:lnTo>
                  <a:lnTo>
                    <a:pt x="211" y="203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5" y="209"/>
                  </a:lnTo>
                  <a:lnTo>
                    <a:pt x="173" y="214"/>
                  </a:lnTo>
                  <a:lnTo>
                    <a:pt x="172" y="220"/>
                  </a:lnTo>
                  <a:lnTo>
                    <a:pt x="170" y="224"/>
                  </a:lnTo>
                  <a:lnTo>
                    <a:pt x="160" y="225"/>
                  </a:lnTo>
                  <a:lnTo>
                    <a:pt x="160" y="223"/>
                  </a:lnTo>
                  <a:lnTo>
                    <a:pt x="160" y="220"/>
                  </a:lnTo>
                  <a:lnTo>
                    <a:pt x="158" y="218"/>
                  </a:lnTo>
                  <a:lnTo>
                    <a:pt x="158" y="217"/>
                  </a:lnTo>
                  <a:lnTo>
                    <a:pt x="157" y="214"/>
                  </a:lnTo>
                  <a:lnTo>
                    <a:pt x="157" y="211"/>
                  </a:lnTo>
                  <a:lnTo>
                    <a:pt x="156" y="206"/>
                  </a:lnTo>
                  <a:lnTo>
                    <a:pt x="154" y="203"/>
                  </a:lnTo>
                  <a:lnTo>
                    <a:pt x="154" y="201"/>
                  </a:lnTo>
                  <a:lnTo>
                    <a:pt x="154" y="195"/>
                  </a:lnTo>
                  <a:lnTo>
                    <a:pt x="154" y="189"/>
                  </a:lnTo>
                  <a:lnTo>
                    <a:pt x="153" y="187"/>
                  </a:lnTo>
                  <a:lnTo>
                    <a:pt x="153" y="186"/>
                  </a:lnTo>
                  <a:lnTo>
                    <a:pt x="153" y="184"/>
                  </a:lnTo>
                  <a:lnTo>
                    <a:pt x="153" y="183"/>
                  </a:lnTo>
                  <a:lnTo>
                    <a:pt x="151" y="180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8" y="177"/>
                  </a:lnTo>
                  <a:lnTo>
                    <a:pt x="147" y="176"/>
                  </a:lnTo>
                  <a:lnTo>
                    <a:pt x="145" y="174"/>
                  </a:lnTo>
                  <a:lnTo>
                    <a:pt x="145" y="171"/>
                  </a:lnTo>
                  <a:lnTo>
                    <a:pt x="144" y="165"/>
                  </a:lnTo>
                  <a:lnTo>
                    <a:pt x="145" y="160"/>
                  </a:lnTo>
                  <a:lnTo>
                    <a:pt x="144" y="157"/>
                  </a:lnTo>
                  <a:lnTo>
                    <a:pt x="144" y="155"/>
                  </a:lnTo>
                  <a:lnTo>
                    <a:pt x="142" y="154"/>
                  </a:lnTo>
                  <a:lnTo>
                    <a:pt x="138" y="148"/>
                  </a:lnTo>
                  <a:lnTo>
                    <a:pt x="135" y="143"/>
                  </a:lnTo>
                  <a:lnTo>
                    <a:pt x="135" y="142"/>
                  </a:lnTo>
                  <a:lnTo>
                    <a:pt x="132" y="139"/>
                  </a:lnTo>
                  <a:lnTo>
                    <a:pt x="131" y="138"/>
                  </a:lnTo>
                  <a:lnTo>
                    <a:pt x="131" y="129"/>
                  </a:lnTo>
                  <a:lnTo>
                    <a:pt x="126" y="123"/>
                  </a:lnTo>
                  <a:lnTo>
                    <a:pt x="125" y="121"/>
                  </a:lnTo>
                  <a:lnTo>
                    <a:pt x="123" y="120"/>
                  </a:lnTo>
                  <a:lnTo>
                    <a:pt x="122" y="119"/>
                  </a:lnTo>
                  <a:lnTo>
                    <a:pt x="120" y="117"/>
                  </a:lnTo>
                  <a:lnTo>
                    <a:pt x="117" y="116"/>
                  </a:lnTo>
                  <a:lnTo>
                    <a:pt x="115" y="117"/>
                  </a:lnTo>
                  <a:lnTo>
                    <a:pt x="113" y="116"/>
                  </a:lnTo>
                  <a:lnTo>
                    <a:pt x="109" y="113"/>
                  </a:lnTo>
                  <a:lnTo>
                    <a:pt x="107" y="110"/>
                  </a:lnTo>
                  <a:lnTo>
                    <a:pt x="107" y="108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99"/>
                  </a:lnTo>
                  <a:lnTo>
                    <a:pt x="97" y="98"/>
                  </a:lnTo>
                  <a:lnTo>
                    <a:pt x="98" y="95"/>
                  </a:lnTo>
                  <a:lnTo>
                    <a:pt x="97" y="94"/>
                  </a:lnTo>
                  <a:lnTo>
                    <a:pt x="97" y="92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8"/>
                  </a:lnTo>
                  <a:lnTo>
                    <a:pt x="93" y="86"/>
                  </a:lnTo>
                  <a:lnTo>
                    <a:pt x="91" y="85"/>
                  </a:lnTo>
                  <a:lnTo>
                    <a:pt x="88" y="85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4" y="80"/>
                  </a:lnTo>
                  <a:lnTo>
                    <a:pt x="82" y="82"/>
                  </a:lnTo>
                  <a:lnTo>
                    <a:pt x="81" y="80"/>
                  </a:lnTo>
                  <a:lnTo>
                    <a:pt x="81" y="79"/>
                  </a:lnTo>
                  <a:lnTo>
                    <a:pt x="81" y="76"/>
                  </a:lnTo>
                  <a:lnTo>
                    <a:pt x="79" y="75"/>
                  </a:lnTo>
                  <a:lnTo>
                    <a:pt x="78" y="75"/>
                  </a:lnTo>
                  <a:lnTo>
                    <a:pt x="78" y="73"/>
                  </a:lnTo>
                  <a:lnTo>
                    <a:pt x="78" y="72"/>
                  </a:lnTo>
                  <a:lnTo>
                    <a:pt x="78" y="70"/>
                  </a:lnTo>
                  <a:lnTo>
                    <a:pt x="76" y="70"/>
                  </a:lnTo>
                  <a:lnTo>
                    <a:pt x="75" y="70"/>
                  </a:lnTo>
                  <a:lnTo>
                    <a:pt x="73" y="70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69" y="67"/>
                  </a:lnTo>
                  <a:lnTo>
                    <a:pt x="68" y="67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3" y="66"/>
                  </a:lnTo>
                  <a:lnTo>
                    <a:pt x="62" y="64"/>
                  </a:lnTo>
                  <a:lnTo>
                    <a:pt x="62" y="63"/>
                  </a:lnTo>
                  <a:lnTo>
                    <a:pt x="62" y="61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0" y="53"/>
                  </a:lnTo>
                  <a:lnTo>
                    <a:pt x="60" y="51"/>
                  </a:lnTo>
                  <a:lnTo>
                    <a:pt x="59" y="48"/>
                  </a:lnTo>
                  <a:lnTo>
                    <a:pt x="57" y="48"/>
                  </a:lnTo>
                  <a:lnTo>
                    <a:pt x="53" y="48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47" y="45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1" y="42"/>
                  </a:lnTo>
                  <a:lnTo>
                    <a:pt x="38" y="42"/>
                  </a:lnTo>
                  <a:lnTo>
                    <a:pt x="34" y="41"/>
                  </a:lnTo>
                  <a:lnTo>
                    <a:pt x="31" y="39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8" y="41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31" y="13"/>
                  </a:lnTo>
                  <a:lnTo>
                    <a:pt x="32" y="10"/>
                  </a:lnTo>
                  <a:lnTo>
                    <a:pt x="47" y="17"/>
                  </a:lnTo>
                  <a:lnTo>
                    <a:pt x="51" y="12"/>
                  </a:lnTo>
                  <a:lnTo>
                    <a:pt x="49" y="9"/>
                  </a:lnTo>
                  <a:lnTo>
                    <a:pt x="50" y="6"/>
                  </a:lnTo>
                  <a:lnTo>
                    <a:pt x="53" y="7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82" y="16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4" name="Freeform 263"/>
            <p:cNvSpPr>
              <a:spLocks/>
            </p:cNvSpPr>
            <p:nvPr/>
          </p:nvSpPr>
          <p:spPr bwMode="auto">
            <a:xfrm rot="21334256">
              <a:off x="4415401" y="1517994"/>
              <a:ext cx="801925" cy="787980"/>
            </a:xfrm>
            <a:custGeom>
              <a:avLst/>
              <a:gdLst>
                <a:gd name="T0" fmla="*/ 2147483647 w 260"/>
                <a:gd name="T1" fmla="*/ 2147483647 h 216"/>
                <a:gd name="T2" fmla="*/ 2147483647 w 260"/>
                <a:gd name="T3" fmla="*/ 2147483647 h 216"/>
                <a:gd name="T4" fmla="*/ 2147483647 w 260"/>
                <a:gd name="T5" fmla="*/ 2147483647 h 216"/>
                <a:gd name="T6" fmla="*/ 2147483647 w 260"/>
                <a:gd name="T7" fmla="*/ 2147483647 h 216"/>
                <a:gd name="T8" fmla="*/ 2147483647 w 260"/>
                <a:gd name="T9" fmla="*/ 2147483647 h 216"/>
                <a:gd name="T10" fmla="*/ 2147483647 w 260"/>
                <a:gd name="T11" fmla="*/ 2147483647 h 216"/>
                <a:gd name="T12" fmla="*/ 2147483647 w 260"/>
                <a:gd name="T13" fmla="*/ 2147483647 h 216"/>
                <a:gd name="T14" fmla="*/ 2147483647 w 260"/>
                <a:gd name="T15" fmla="*/ 2147483647 h 216"/>
                <a:gd name="T16" fmla="*/ 2147483647 w 260"/>
                <a:gd name="T17" fmla="*/ 2147483647 h 216"/>
                <a:gd name="T18" fmla="*/ 2147483647 w 260"/>
                <a:gd name="T19" fmla="*/ 2147483647 h 216"/>
                <a:gd name="T20" fmla="*/ 2147483647 w 260"/>
                <a:gd name="T21" fmla="*/ 2147483647 h 216"/>
                <a:gd name="T22" fmla="*/ 2147483647 w 260"/>
                <a:gd name="T23" fmla="*/ 2147483647 h 216"/>
                <a:gd name="T24" fmla="*/ 2147483647 w 260"/>
                <a:gd name="T25" fmla="*/ 2147483647 h 216"/>
                <a:gd name="T26" fmla="*/ 2147483647 w 260"/>
                <a:gd name="T27" fmla="*/ 2147483647 h 216"/>
                <a:gd name="T28" fmla="*/ 2147483647 w 260"/>
                <a:gd name="T29" fmla="*/ 2147483647 h 216"/>
                <a:gd name="T30" fmla="*/ 2147483647 w 260"/>
                <a:gd name="T31" fmla="*/ 2147483647 h 216"/>
                <a:gd name="T32" fmla="*/ 2147483647 w 260"/>
                <a:gd name="T33" fmla="*/ 2147483647 h 216"/>
                <a:gd name="T34" fmla="*/ 2147483647 w 260"/>
                <a:gd name="T35" fmla="*/ 2147483647 h 216"/>
                <a:gd name="T36" fmla="*/ 2147483647 w 260"/>
                <a:gd name="T37" fmla="*/ 2147483647 h 216"/>
                <a:gd name="T38" fmla="*/ 2147483647 w 260"/>
                <a:gd name="T39" fmla="*/ 2147483647 h 216"/>
                <a:gd name="T40" fmla="*/ 2147483647 w 260"/>
                <a:gd name="T41" fmla="*/ 2147483647 h 216"/>
                <a:gd name="T42" fmla="*/ 2147483647 w 260"/>
                <a:gd name="T43" fmla="*/ 2147483647 h 216"/>
                <a:gd name="T44" fmla="*/ 2147483647 w 260"/>
                <a:gd name="T45" fmla="*/ 2147483647 h 216"/>
                <a:gd name="T46" fmla="*/ 2147483647 w 260"/>
                <a:gd name="T47" fmla="*/ 2147483647 h 216"/>
                <a:gd name="T48" fmla="*/ 2147483647 w 260"/>
                <a:gd name="T49" fmla="*/ 2147483647 h 216"/>
                <a:gd name="T50" fmla="*/ 2147483647 w 260"/>
                <a:gd name="T51" fmla="*/ 2147483647 h 216"/>
                <a:gd name="T52" fmla="*/ 2147483647 w 260"/>
                <a:gd name="T53" fmla="*/ 2147483647 h 216"/>
                <a:gd name="T54" fmla="*/ 0 w 260"/>
                <a:gd name="T55" fmla="*/ 2147483647 h 216"/>
                <a:gd name="T56" fmla="*/ 2147483647 w 260"/>
                <a:gd name="T57" fmla="*/ 2147483647 h 216"/>
                <a:gd name="T58" fmla="*/ 2147483647 w 260"/>
                <a:gd name="T59" fmla="*/ 2147483647 h 216"/>
                <a:gd name="T60" fmla="*/ 2147483647 w 260"/>
                <a:gd name="T61" fmla="*/ 2147483647 h 216"/>
                <a:gd name="T62" fmla="*/ 2147483647 w 260"/>
                <a:gd name="T63" fmla="*/ 2147483647 h 216"/>
                <a:gd name="T64" fmla="*/ 2147483647 w 260"/>
                <a:gd name="T65" fmla="*/ 2147483647 h 216"/>
                <a:gd name="T66" fmla="*/ 2147483647 w 260"/>
                <a:gd name="T67" fmla="*/ 2147483647 h 216"/>
                <a:gd name="T68" fmla="*/ 2147483647 w 260"/>
                <a:gd name="T69" fmla="*/ 2147483647 h 216"/>
                <a:gd name="T70" fmla="*/ 2147483647 w 260"/>
                <a:gd name="T71" fmla="*/ 2147483647 h 216"/>
                <a:gd name="T72" fmla="*/ 2147483647 w 260"/>
                <a:gd name="T73" fmla="*/ 2147483647 h 216"/>
                <a:gd name="T74" fmla="*/ 2147483647 w 260"/>
                <a:gd name="T75" fmla="*/ 2147483647 h 216"/>
                <a:gd name="T76" fmla="*/ 2147483647 w 260"/>
                <a:gd name="T77" fmla="*/ 0 h 216"/>
                <a:gd name="T78" fmla="*/ 2147483647 w 260"/>
                <a:gd name="T79" fmla="*/ 2147483647 h 216"/>
                <a:gd name="T80" fmla="*/ 2147483647 w 260"/>
                <a:gd name="T81" fmla="*/ 2147483647 h 216"/>
                <a:gd name="T82" fmla="*/ 2147483647 w 260"/>
                <a:gd name="T83" fmla="*/ 2147483647 h 216"/>
                <a:gd name="T84" fmla="*/ 2147483647 w 260"/>
                <a:gd name="T85" fmla="*/ 2147483647 h 216"/>
                <a:gd name="T86" fmla="*/ 2147483647 w 260"/>
                <a:gd name="T87" fmla="*/ 2147483647 h 216"/>
                <a:gd name="T88" fmla="*/ 2147483647 w 260"/>
                <a:gd name="T89" fmla="*/ 2147483647 h 216"/>
                <a:gd name="T90" fmla="*/ 2147483647 w 260"/>
                <a:gd name="T91" fmla="*/ 2147483647 h 216"/>
                <a:gd name="T92" fmla="*/ 2147483647 w 260"/>
                <a:gd name="T93" fmla="*/ 2147483647 h 216"/>
                <a:gd name="T94" fmla="*/ 2147483647 w 260"/>
                <a:gd name="T95" fmla="*/ 2147483647 h 216"/>
                <a:gd name="T96" fmla="*/ 2147483647 w 260"/>
                <a:gd name="T97" fmla="*/ 2147483647 h 216"/>
                <a:gd name="T98" fmla="*/ 2147483647 w 260"/>
                <a:gd name="T99" fmla="*/ 2147483647 h 216"/>
                <a:gd name="T100" fmla="*/ 2147483647 w 260"/>
                <a:gd name="T101" fmla="*/ 2147483647 h 216"/>
                <a:gd name="T102" fmla="*/ 2147483647 w 260"/>
                <a:gd name="T103" fmla="*/ 2147483647 h 216"/>
                <a:gd name="T104" fmla="*/ 2147483647 w 260"/>
                <a:gd name="T105" fmla="*/ 2147483647 h 216"/>
                <a:gd name="T106" fmla="*/ 2147483647 w 260"/>
                <a:gd name="T107" fmla="*/ 2147483647 h 216"/>
                <a:gd name="T108" fmla="*/ 2147483647 w 260"/>
                <a:gd name="T109" fmla="*/ 2147483647 h 216"/>
                <a:gd name="T110" fmla="*/ 2147483647 w 260"/>
                <a:gd name="T111" fmla="*/ 2147483647 h 216"/>
                <a:gd name="T112" fmla="*/ 2147483647 w 260"/>
                <a:gd name="T113" fmla="*/ 2147483647 h 216"/>
                <a:gd name="T114" fmla="*/ 2147483647 w 260"/>
                <a:gd name="T115" fmla="*/ 2147483647 h 216"/>
                <a:gd name="T116" fmla="*/ 2147483647 w 260"/>
                <a:gd name="T117" fmla="*/ 2147483647 h 216"/>
                <a:gd name="T118" fmla="*/ 2147483647 w 260"/>
                <a:gd name="T119" fmla="*/ 2147483647 h 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"/>
                <a:gd name="T181" fmla="*/ 0 h 216"/>
                <a:gd name="T182" fmla="*/ 260 w 260"/>
                <a:gd name="T183" fmla="*/ 216 h 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" h="216">
                  <a:moveTo>
                    <a:pt x="260" y="70"/>
                  </a:moveTo>
                  <a:lnTo>
                    <a:pt x="260" y="71"/>
                  </a:lnTo>
                  <a:lnTo>
                    <a:pt x="259" y="82"/>
                  </a:lnTo>
                  <a:lnTo>
                    <a:pt x="258" y="85"/>
                  </a:lnTo>
                  <a:lnTo>
                    <a:pt x="255" y="85"/>
                  </a:lnTo>
                  <a:lnTo>
                    <a:pt x="255" y="86"/>
                  </a:lnTo>
                  <a:lnTo>
                    <a:pt x="255" y="90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4" y="89"/>
                  </a:lnTo>
                  <a:lnTo>
                    <a:pt x="243" y="89"/>
                  </a:lnTo>
                  <a:lnTo>
                    <a:pt x="243" y="95"/>
                  </a:lnTo>
                  <a:lnTo>
                    <a:pt x="243" y="101"/>
                  </a:lnTo>
                  <a:lnTo>
                    <a:pt x="241" y="107"/>
                  </a:lnTo>
                  <a:lnTo>
                    <a:pt x="215" y="105"/>
                  </a:lnTo>
                  <a:lnTo>
                    <a:pt x="214" y="127"/>
                  </a:lnTo>
                  <a:lnTo>
                    <a:pt x="214" y="137"/>
                  </a:lnTo>
                  <a:lnTo>
                    <a:pt x="208" y="137"/>
                  </a:lnTo>
                  <a:lnTo>
                    <a:pt x="209" y="145"/>
                  </a:lnTo>
                  <a:lnTo>
                    <a:pt x="195" y="143"/>
                  </a:lnTo>
                  <a:lnTo>
                    <a:pt x="195" y="134"/>
                  </a:lnTo>
                  <a:lnTo>
                    <a:pt x="165" y="133"/>
                  </a:lnTo>
                  <a:lnTo>
                    <a:pt x="165" y="123"/>
                  </a:lnTo>
                  <a:lnTo>
                    <a:pt x="142" y="121"/>
                  </a:lnTo>
                  <a:lnTo>
                    <a:pt x="140" y="150"/>
                  </a:lnTo>
                  <a:lnTo>
                    <a:pt x="142" y="150"/>
                  </a:lnTo>
                  <a:lnTo>
                    <a:pt x="143" y="155"/>
                  </a:lnTo>
                  <a:lnTo>
                    <a:pt x="149" y="158"/>
                  </a:lnTo>
                  <a:lnTo>
                    <a:pt x="155" y="158"/>
                  </a:lnTo>
                  <a:lnTo>
                    <a:pt x="156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64" y="165"/>
                  </a:lnTo>
                  <a:lnTo>
                    <a:pt x="167" y="165"/>
                  </a:lnTo>
                  <a:lnTo>
                    <a:pt x="167" y="168"/>
                  </a:lnTo>
                  <a:lnTo>
                    <a:pt x="170" y="170"/>
                  </a:lnTo>
                  <a:lnTo>
                    <a:pt x="170" y="171"/>
                  </a:lnTo>
                  <a:lnTo>
                    <a:pt x="173" y="172"/>
                  </a:lnTo>
                  <a:lnTo>
                    <a:pt x="175" y="171"/>
                  </a:lnTo>
                  <a:lnTo>
                    <a:pt x="177" y="172"/>
                  </a:lnTo>
                  <a:lnTo>
                    <a:pt x="180" y="172"/>
                  </a:lnTo>
                  <a:lnTo>
                    <a:pt x="181" y="175"/>
                  </a:lnTo>
                  <a:lnTo>
                    <a:pt x="187" y="177"/>
                  </a:lnTo>
                  <a:lnTo>
                    <a:pt x="180" y="190"/>
                  </a:lnTo>
                  <a:lnTo>
                    <a:pt x="178" y="190"/>
                  </a:lnTo>
                  <a:lnTo>
                    <a:pt x="177" y="190"/>
                  </a:lnTo>
                  <a:lnTo>
                    <a:pt x="175" y="191"/>
                  </a:lnTo>
                  <a:lnTo>
                    <a:pt x="174" y="194"/>
                  </a:lnTo>
                  <a:lnTo>
                    <a:pt x="170" y="193"/>
                  </a:lnTo>
                  <a:lnTo>
                    <a:pt x="167" y="191"/>
                  </a:lnTo>
                  <a:lnTo>
                    <a:pt x="165" y="190"/>
                  </a:lnTo>
                  <a:lnTo>
                    <a:pt x="161" y="193"/>
                  </a:lnTo>
                  <a:lnTo>
                    <a:pt x="143" y="212"/>
                  </a:lnTo>
                  <a:lnTo>
                    <a:pt x="134" y="206"/>
                  </a:lnTo>
                  <a:lnTo>
                    <a:pt x="134" y="216"/>
                  </a:lnTo>
                  <a:lnTo>
                    <a:pt x="121" y="215"/>
                  </a:lnTo>
                  <a:lnTo>
                    <a:pt x="99" y="213"/>
                  </a:lnTo>
                  <a:lnTo>
                    <a:pt x="99" y="211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67" y="193"/>
                  </a:lnTo>
                  <a:lnTo>
                    <a:pt x="70" y="149"/>
                  </a:lnTo>
                  <a:lnTo>
                    <a:pt x="63" y="150"/>
                  </a:lnTo>
                  <a:lnTo>
                    <a:pt x="51" y="150"/>
                  </a:lnTo>
                  <a:lnTo>
                    <a:pt x="51" y="164"/>
                  </a:lnTo>
                  <a:lnTo>
                    <a:pt x="48" y="162"/>
                  </a:lnTo>
                  <a:lnTo>
                    <a:pt x="48" y="161"/>
                  </a:lnTo>
                  <a:lnTo>
                    <a:pt x="42" y="159"/>
                  </a:lnTo>
                  <a:lnTo>
                    <a:pt x="42" y="161"/>
                  </a:lnTo>
                  <a:lnTo>
                    <a:pt x="25" y="161"/>
                  </a:lnTo>
                  <a:lnTo>
                    <a:pt x="26" y="124"/>
                  </a:lnTo>
                  <a:lnTo>
                    <a:pt x="22" y="124"/>
                  </a:lnTo>
                  <a:lnTo>
                    <a:pt x="25" y="82"/>
                  </a:lnTo>
                  <a:lnTo>
                    <a:pt x="22" y="82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9" y="80"/>
                  </a:lnTo>
                  <a:lnTo>
                    <a:pt x="20" y="54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1" y="2"/>
                  </a:lnTo>
                  <a:lnTo>
                    <a:pt x="52" y="4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4" y="5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93" y="5"/>
                  </a:lnTo>
                  <a:lnTo>
                    <a:pt x="105" y="7"/>
                  </a:lnTo>
                  <a:lnTo>
                    <a:pt x="105" y="8"/>
                  </a:lnTo>
                  <a:lnTo>
                    <a:pt x="105" y="13"/>
                  </a:lnTo>
                  <a:lnTo>
                    <a:pt x="105" y="16"/>
                  </a:lnTo>
                  <a:lnTo>
                    <a:pt x="110" y="16"/>
                  </a:lnTo>
                  <a:lnTo>
                    <a:pt x="114" y="16"/>
                  </a:lnTo>
                  <a:lnTo>
                    <a:pt x="117" y="16"/>
                  </a:lnTo>
                  <a:lnTo>
                    <a:pt x="123" y="16"/>
                  </a:lnTo>
                  <a:lnTo>
                    <a:pt x="133" y="16"/>
                  </a:lnTo>
                  <a:lnTo>
                    <a:pt x="13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51" y="16"/>
                  </a:lnTo>
                  <a:lnTo>
                    <a:pt x="152" y="16"/>
                  </a:lnTo>
                  <a:lnTo>
                    <a:pt x="153" y="17"/>
                  </a:lnTo>
                  <a:lnTo>
                    <a:pt x="158" y="16"/>
                  </a:lnTo>
                  <a:lnTo>
                    <a:pt x="159" y="19"/>
                  </a:lnTo>
                  <a:lnTo>
                    <a:pt x="164" y="20"/>
                  </a:lnTo>
                  <a:lnTo>
                    <a:pt x="170" y="20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3" y="26"/>
                  </a:lnTo>
                  <a:lnTo>
                    <a:pt x="183" y="27"/>
                  </a:lnTo>
                  <a:lnTo>
                    <a:pt x="189" y="27"/>
                  </a:lnTo>
                  <a:lnTo>
                    <a:pt x="192" y="27"/>
                  </a:lnTo>
                  <a:lnTo>
                    <a:pt x="197" y="27"/>
                  </a:lnTo>
                  <a:lnTo>
                    <a:pt x="208" y="29"/>
                  </a:lnTo>
                  <a:lnTo>
                    <a:pt x="215" y="29"/>
                  </a:lnTo>
                  <a:lnTo>
                    <a:pt x="221" y="30"/>
                  </a:lnTo>
                  <a:lnTo>
                    <a:pt x="230" y="30"/>
                  </a:lnTo>
                  <a:lnTo>
                    <a:pt x="237" y="32"/>
                  </a:lnTo>
                  <a:lnTo>
                    <a:pt x="241" y="32"/>
                  </a:lnTo>
                  <a:lnTo>
                    <a:pt x="246" y="32"/>
                  </a:lnTo>
                  <a:lnTo>
                    <a:pt x="247" y="32"/>
                  </a:lnTo>
                  <a:lnTo>
                    <a:pt x="247" y="39"/>
                  </a:lnTo>
                  <a:lnTo>
                    <a:pt x="247" y="42"/>
                  </a:lnTo>
                  <a:lnTo>
                    <a:pt x="247" y="45"/>
                  </a:lnTo>
                  <a:lnTo>
                    <a:pt x="250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8"/>
                  </a:lnTo>
                  <a:lnTo>
                    <a:pt x="253" y="49"/>
                  </a:lnTo>
                  <a:lnTo>
                    <a:pt x="255" y="49"/>
                  </a:lnTo>
                  <a:lnTo>
                    <a:pt x="256" y="49"/>
                  </a:lnTo>
                  <a:lnTo>
                    <a:pt x="259" y="49"/>
                  </a:lnTo>
                  <a:lnTo>
                    <a:pt x="259" y="51"/>
                  </a:lnTo>
                  <a:lnTo>
                    <a:pt x="260" y="51"/>
                  </a:lnTo>
                  <a:lnTo>
                    <a:pt x="260" y="55"/>
                  </a:lnTo>
                  <a:lnTo>
                    <a:pt x="260" y="61"/>
                  </a:lnTo>
                  <a:lnTo>
                    <a:pt x="260" y="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5" name="Freeform 264"/>
            <p:cNvSpPr>
              <a:spLocks noEditPoints="1"/>
            </p:cNvSpPr>
            <p:nvPr/>
          </p:nvSpPr>
          <p:spPr bwMode="auto">
            <a:xfrm rot="21334256">
              <a:off x="5744905" y="4562852"/>
              <a:ext cx="496560" cy="1091173"/>
            </a:xfrm>
            <a:custGeom>
              <a:avLst/>
              <a:gdLst>
                <a:gd name="T0" fmla="*/ 2147483647 w 161"/>
                <a:gd name="T1" fmla="*/ 2147483647 h 300"/>
                <a:gd name="T2" fmla="*/ 2147483647 w 161"/>
                <a:gd name="T3" fmla="*/ 0 h 300"/>
                <a:gd name="T4" fmla="*/ 2147483647 w 161"/>
                <a:gd name="T5" fmla="*/ 2147483647 h 300"/>
                <a:gd name="T6" fmla="*/ 2147483647 w 161"/>
                <a:gd name="T7" fmla="*/ 2147483647 h 300"/>
                <a:gd name="T8" fmla="*/ 2147483647 w 161"/>
                <a:gd name="T9" fmla="*/ 2147483647 h 300"/>
                <a:gd name="T10" fmla="*/ 2147483647 w 161"/>
                <a:gd name="T11" fmla="*/ 2147483647 h 300"/>
                <a:gd name="T12" fmla="*/ 2147483647 w 161"/>
                <a:gd name="T13" fmla="*/ 2147483647 h 300"/>
                <a:gd name="T14" fmla="*/ 2147483647 w 161"/>
                <a:gd name="T15" fmla="*/ 2147483647 h 300"/>
                <a:gd name="T16" fmla="*/ 2147483647 w 161"/>
                <a:gd name="T17" fmla="*/ 2147483647 h 300"/>
                <a:gd name="T18" fmla="*/ 2147483647 w 161"/>
                <a:gd name="T19" fmla="*/ 2147483647 h 300"/>
                <a:gd name="T20" fmla="*/ 2147483647 w 161"/>
                <a:gd name="T21" fmla="*/ 2147483647 h 300"/>
                <a:gd name="T22" fmla="*/ 2147483647 w 161"/>
                <a:gd name="T23" fmla="*/ 2147483647 h 300"/>
                <a:gd name="T24" fmla="*/ 2147483647 w 161"/>
                <a:gd name="T25" fmla="*/ 2147483647 h 300"/>
                <a:gd name="T26" fmla="*/ 2147483647 w 161"/>
                <a:gd name="T27" fmla="*/ 2147483647 h 300"/>
                <a:gd name="T28" fmla="*/ 2147483647 w 161"/>
                <a:gd name="T29" fmla="*/ 2147483647 h 300"/>
                <a:gd name="T30" fmla="*/ 2147483647 w 161"/>
                <a:gd name="T31" fmla="*/ 2147483647 h 300"/>
                <a:gd name="T32" fmla="*/ 2147483647 w 161"/>
                <a:gd name="T33" fmla="*/ 2147483647 h 300"/>
                <a:gd name="T34" fmla="*/ 2147483647 w 161"/>
                <a:gd name="T35" fmla="*/ 2147483647 h 300"/>
                <a:gd name="T36" fmla="*/ 2147483647 w 161"/>
                <a:gd name="T37" fmla="*/ 2147483647 h 300"/>
                <a:gd name="T38" fmla="*/ 2147483647 w 161"/>
                <a:gd name="T39" fmla="*/ 2147483647 h 300"/>
                <a:gd name="T40" fmla="*/ 2147483647 w 161"/>
                <a:gd name="T41" fmla="*/ 2147483647 h 300"/>
                <a:gd name="T42" fmla="*/ 2147483647 w 161"/>
                <a:gd name="T43" fmla="*/ 2147483647 h 300"/>
                <a:gd name="T44" fmla="*/ 2147483647 w 161"/>
                <a:gd name="T45" fmla="*/ 2147483647 h 300"/>
                <a:gd name="T46" fmla="*/ 2147483647 w 161"/>
                <a:gd name="T47" fmla="*/ 2147483647 h 300"/>
                <a:gd name="T48" fmla="*/ 2147483647 w 161"/>
                <a:gd name="T49" fmla="*/ 2147483647 h 300"/>
                <a:gd name="T50" fmla="*/ 2147483647 w 161"/>
                <a:gd name="T51" fmla="*/ 2147483647 h 300"/>
                <a:gd name="T52" fmla="*/ 2147483647 w 161"/>
                <a:gd name="T53" fmla="*/ 2147483647 h 300"/>
                <a:gd name="T54" fmla="*/ 2147483647 w 161"/>
                <a:gd name="T55" fmla="*/ 2147483647 h 300"/>
                <a:gd name="T56" fmla="*/ 2147483647 w 161"/>
                <a:gd name="T57" fmla="*/ 2147483647 h 300"/>
                <a:gd name="T58" fmla="*/ 2147483647 w 161"/>
                <a:gd name="T59" fmla="*/ 2147483647 h 300"/>
                <a:gd name="T60" fmla="*/ 2147483647 w 161"/>
                <a:gd name="T61" fmla="*/ 2147483647 h 300"/>
                <a:gd name="T62" fmla="*/ 2147483647 w 161"/>
                <a:gd name="T63" fmla="*/ 2147483647 h 300"/>
                <a:gd name="T64" fmla="*/ 2147483647 w 161"/>
                <a:gd name="T65" fmla="*/ 2147483647 h 300"/>
                <a:gd name="T66" fmla="*/ 2147483647 w 161"/>
                <a:gd name="T67" fmla="*/ 2147483647 h 300"/>
                <a:gd name="T68" fmla="*/ 2147483647 w 161"/>
                <a:gd name="T69" fmla="*/ 2147483647 h 300"/>
                <a:gd name="T70" fmla="*/ 2147483647 w 161"/>
                <a:gd name="T71" fmla="*/ 2147483647 h 300"/>
                <a:gd name="T72" fmla="*/ 2147483647 w 161"/>
                <a:gd name="T73" fmla="*/ 2147483647 h 300"/>
                <a:gd name="T74" fmla="*/ 2147483647 w 161"/>
                <a:gd name="T75" fmla="*/ 2147483647 h 300"/>
                <a:gd name="T76" fmla="*/ 2147483647 w 161"/>
                <a:gd name="T77" fmla="*/ 2147483647 h 300"/>
                <a:gd name="T78" fmla="*/ 2147483647 w 161"/>
                <a:gd name="T79" fmla="*/ 2147483647 h 300"/>
                <a:gd name="T80" fmla="*/ 2147483647 w 161"/>
                <a:gd name="T81" fmla="*/ 2147483647 h 300"/>
                <a:gd name="T82" fmla="*/ 2147483647 w 161"/>
                <a:gd name="T83" fmla="*/ 2147483647 h 300"/>
                <a:gd name="T84" fmla="*/ 2147483647 w 161"/>
                <a:gd name="T85" fmla="*/ 2147483647 h 300"/>
                <a:gd name="T86" fmla="*/ 2147483647 w 161"/>
                <a:gd name="T87" fmla="*/ 2147483647 h 300"/>
                <a:gd name="T88" fmla="*/ 2147483647 w 161"/>
                <a:gd name="T89" fmla="*/ 2147483647 h 300"/>
                <a:gd name="T90" fmla="*/ 2147483647 w 161"/>
                <a:gd name="T91" fmla="*/ 2147483647 h 300"/>
                <a:gd name="T92" fmla="*/ 2147483647 w 161"/>
                <a:gd name="T93" fmla="*/ 2147483647 h 300"/>
                <a:gd name="T94" fmla="*/ 2147483647 w 161"/>
                <a:gd name="T95" fmla="*/ 2147483647 h 300"/>
                <a:gd name="T96" fmla="*/ 2147483647 w 161"/>
                <a:gd name="T97" fmla="*/ 2147483647 h 300"/>
                <a:gd name="T98" fmla="*/ 2147483647 w 161"/>
                <a:gd name="T99" fmla="*/ 2147483647 h 300"/>
                <a:gd name="T100" fmla="*/ 2147483647 w 161"/>
                <a:gd name="T101" fmla="*/ 2147483647 h 300"/>
                <a:gd name="T102" fmla="*/ 2147483647 w 161"/>
                <a:gd name="T103" fmla="*/ 2147483647 h 300"/>
                <a:gd name="T104" fmla="*/ 2147483647 w 161"/>
                <a:gd name="T105" fmla="*/ 2147483647 h 300"/>
                <a:gd name="T106" fmla="*/ 0 w 161"/>
                <a:gd name="T107" fmla="*/ 2147483647 h 300"/>
                <a:gd name="T108" fmla="*/ 2147483647 w 161"/>
                <a:gd name="T109" fmla="*/ 2147483647 h 300"/>
                <a:gd name="T110" fmla="*/ 2147483647 w 161"/>
                <a:gd name="T111" fmla="*/ 2147483647 h 300"/>
                <a:gd name="T112" fmla="*/ 2147483647 w 161"/>
                <a:gd name="T113" fmla="*/ 2147483647 h 300"/>
                <a:gd name="T114" fmla="*/ 2147483647 w 161"/>
                <a:gd name="T115" fmla="*/ 2147483647 h 300"/>
                <a:gd name="T116" fmla="*/ 2147483647 w 161"/>
                <a:gd name="T117" fmla="*/ 2147483647 h 300"/>
                <a:gd name="T118" fmla="*/ 2147483647 w 161"/>
                <a:gd name="T119" fmla="*/ 2147483647 h 300"/>
                <a:gd name="T120" fmla="*/ 2147483647 w 161"/>
                <a:gd name="T121" fmla="*/ 2147483647 h 300"/>
                <a:gd name="T122" fmla="*/ 2147483647 w 161"/>
                <a:gd name="T123" fmla="*/ 2147483647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1"/>
                <a:gd name="T187" fmla="*/ 0 h 300"/>
                <a:gd name="T188" fmla="*/ 161 w 161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1" h="300">
                  <a:moveTo>
                    <a:pt x="22" y="19"/>
                  </a:moveTo>
                  <a:lnTo>
                    <a:pt x="23" y="25"/>
                  </a:lnTo>
                  <a:lnTo>
                    <a:pt x="51" y="14"/>
                  </a:lnTo>
                  <a:lnTo>
                    <a:pt x="50" y="12"/>
                  </a:lnTo>
                  <a:lnTo>
                    <a:pt x="45" y="9"/>
                  </a:lnTo>
                  <a:lnTo>
                    <a:pt x="67" y="0"/>
                  </a:lnTo>
                  <a:lnTo>
                    <a:pt x="75" y="16"/>
                  </a:lnTo>
                  <a:lnTo>
                    <a:pt x="86" y="12"/>
                  </a:lnTo>
                  <a:lnTo>
                    <a:pt x="94" y="25"/>
                  </a:lnTo>
                  <a:lnTo>
                    <a:pt x="97" y="23"/>
                  </a:lnTo>
                  <a:lnTo>
                    <a:pt x="98" y="26"/>
                  </a:lnTo>
                  <a:lnTo>
                    <a:pt x="103" y="25"/>
                  </a:lnTo>
                  <a:lnTo>
                    <a:pt x="108" y="22"/>
                  </a:lnTo>
                  <a:lnTo>
                    <a:pt x="110" y="23"/>
                  </a:lnTo>
                  <a:lnTo>
                    <a:pt x="114" y="31"/>
                  </a:lnTo>
                  <a:lnTo>
                    <a:pt x="116" y="38"/>
                  </a:lnTo>
                  <a:lnTo>
                    <a:pt x="117" y="45"/>
                  </a:lnTo>
                  <a:lnTo>
                    <a:pt x="123" y="42"/>
                  </a:lnTo>
                  <a:lnTo>
                    <a:pt x="135" y="56"/>
                  </a:lnTo>
                  <a:lnTo>
                    <a:pt x="132" y="58"/>
                  </a:lnTo>
                  <a:lnTo>
                    <a:pt x="141" y="66"/>
                  </a:lnTo>
                  <a:lnTo>
                    <a:pt x="148" y="67"/>
                  </a:lnTo>
                  <a:lnTo>
                    <a:pt x="155" y="73"/>
                  </a:lnTo>
                  <a:lnTo>
                    <a:pt x="139" y="88"/>
                  </a:lnTo>
                  <a:lnTo>
                    <a:pt x="145" y="97"/>
                  </a:lnTo>
                  <a:lnTo>
                    <a:pt x="148" y="95"/>
                  </a:lnTo>
                  <a:lnTo>
                    <a:pt x="161" y="113"/>
                  </a:lnTo>
                  <a:lnTo>
                    <a:pt x="148" y="126"/>
                  </a:lnTo>
                  <a:lnTo>
                    <a:pt x="149" y="129"/>
                  </a:lnTo>
                  <a:lnTo>
                    <a:pt x="148" y="132"/>
                  </a:lnTo>
                  <a:lnTo>
                    <a:pt x="157" y="141"/>
                  </a:lnTo>
                  <a:lnTo>
                    <a:pt x="151" y="141"/>
                  </a:lnTo>
                  <a:lnTo>
                    <a:pt x="157" y="158"/>
                  </a:lnTo>
                  <a:lnTo>
                    <a:pt x="151" y="162"/>
                  </a:lnTo>
                  <a:lnTo>
                    <a:pt x="152" y="165"/>
                  </a:lnTo>
                  <a:lnTo>
                    <a:pt x="147" y="170"/>
                  </a:lnTo>
                  <a:lnTo>
                    <a:pt x="148" y="177"/>
                  </a:lnTo>
                  <a:lnTo>
                    <a:pt x="145" y="182"/>
                  </a:lnTo>
                  <a:lnTo>
                    <a:pt x="142" y="192"/>
                  </a:lnTo>
                  <a:lnTo>
                    <a:pt x="138" y="193"/>
                  </a:lnTo>
                  <a:lnTo>
                    <a:pt x="132" y="189"/>
                  </a:lnTo>
                  <a:lnTo>
                    <a:pt x="111" y="199"/>
                  </a:lnTo>
                  <a:lnTo>
                    <a:pt x="111" y="205"/>
                  </a:lnTo>
                  <a:lnTo>
                    <a:pt x="113" y="208"/>
                  </a:lnTo>
                  <a:lnTo>
                    <a:pt x="114" y="211"/>
                  </a:lnTo>
                  <a:lnTo>
                    <a:pt x="119" y="212"/>
                  </a:lnTo>
                  <a:lnTo>
                    <a:pt x="123" y="217"/>
                  </a:lnTo>
                  <a:lnTo>
                    <a:pt x="122" y="230"/>
                  </a:lnTo>
                  <a:lnTo>
                    <a:pt x="126" y="240"/>
                  </a:lnTo>
                  <a:lnTo>
                    <a:pt x="130" y="243"/>
                  </a:lnTo>
                  <a:lnTo>
                    <a:pt x="132" y="258"/>
                  </a:lnTo>
                  <a:lnTo>
                    <a:pt x="138" y="269"/>
                  </a:lnTo>
                  <a:lnTo>
                    <a:pt x="141" y="268"/>
                  </a:lnTo>
                  <a:lnTo>
                    <a:pt x="144" y="268"/>
                  </a:lnTo>
                  <a:lnTo>
                    <a:pt x="144" y="267"/>
                  </a:lnTo>
                  <a:lnTo>
                    <a:pt x="145" y="268"/>
                  </a:lnTo>
                  <a:lnTo>
                    <a:pt x="148" y="265"/>
                  </a:lnTo>
                  <a:lnTo>
                    <a:pt x="148" y="267"/>
                  </a:lnTo>
                  <a:lnTo>
                    <a:pt x="148" y="268"/>
                  </a:lnTo>
                  <a:lnTo>
                    <a:pt x="152" y="269"/>
                  </a:lnTo>
                  <a:lnTo>
                    <a:pt x="155" y="272"/>
                  </a:lnTo>
                  <a:lnTo>
                    <a:pt x="154" y="274"/>
                  </a:lnTo>
                  <a:lnTo>
                    <a:pt x="149" y="272"/>
                  </a:lnTo>
                  <a:lnTo>
                    <a:pt x="147" y="274"/>
                  </a:lnTo>
                  <a:lnTo>
                    <a:pt x="149" y="277"/>
                  </a:lnTo>
                  <a:lnTo>
                    <a:pt x="147" y="278"/>
                  </a:lnTo>
                  <a:lnTo>
                    <a:pt x="144" y="277"/>
                  </a:lnTo>
                  <a:lnTo>
                    <a:pt x="139" y="277"/>
                  </a:lnTo>
                  <a:lnTo>
                    <a:pt x="136" y="284"/>
                  </a:lnTo>
                  <a:lnTo>
                    <a:pt x="135" y="283"/>
                  </a:lnTo>
                  <a:lnTo>
                    <a:pt x="132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9" y="286"/>
                  </a:lnTo>
                  <a:lnTo>
                    <a:pt x="129" y="290"/>
                  </a:lnTo>
                  <a:lnTo>
                    <a:pt x="127" y="290"/>
                  </a:lnTo>
                  <a:lnTo>
                    <a:pt x="125" y="291"/>
                  </a:lnTo>
                  <a:lnTo>
                    <a:pt x="110" y="287"/>
                  </a:lnTo>
                  <a:lnTo>
                    <a:pt x="107" y="286"/>
                  </a:lnTo>
                  <a:lnTo>
                    <a:pt x="105" y="284"/>
                  </a:lnTo>
                  <a:lnTo>
                    <a:pt x="103" y="284"/>
                  </a:lnTo>
                  <a:lnTo>
                    <a:pt x="101" y="287"/>
                  </a:lnTo>
                  <a:lnTo>
                    <a:pt x="100" y="286"/>
                  </a:lnTo>
                  <a:lnTo>
                    <a:pt x="98" y="286"/>
                  </a:lnTo>
                  <a:lnTo>
                    <a:pt x="91" y="280"/>
                  </a:lnTo>
                  <a:lnTo>
                    <a:pt x="83" y="275"/>
                  </a:lnTo>
                  <a:lnTo>
                    <a:pt x="81" y="272"/>
                  </a:lnTo>
                  <a:lnTo>
                    <a:pt x="76" y="271"/>
                  </a:lnTo>
                  <a:lnTo>
                    <a:pt x="73" y="271"/>
                  </a:lnTo>
                  <a:lnTo>
                    <a:pt x="70" y="269"/>
                  </a:lnTo>
                  <a:lnTo>
                    <a:pt x="69" y="271"/>
                  </a:lnTo>
                  <a:lnTo>
                    <a:pt x="67" y="252"/>
                  </a:lnTo>
                  <a:lnTo>
                    <a:pt x="64" y="247"/>
                  </a:lnTo>
                  <a:lnTo>
                    <a:pt x="59" y="245"/>
                  </a:lnTo>
                  <a:lnTo>
                    <a:pt x="56" y="242"/>
                  </a:lnTo>
                  <a:lnTo>
                    <a:pt x="56" y="239"/>
                  </a:lnTo>
                  <a:lnTo>
                    <a:pt x="57" y="224"/>
                  </a:lnTo>
                  <a:lnTo>
                    <a:pt x="60" y="220"/>
                  </a:lnTo>
                  <a:lnTo>
                    <a:pt x="61" y="214"/>
                  </a:lnTo>
                  <a:lnTo>
                    <a:pt x="63" y="209"/>
                  </a:lnTo>
                  <a:lnTo>
                    <a:pt x="63" y="208"/>
                  </a:lnTo>
                  <a:lnTo>
                    <a:pt x="61" y="205"/>
                  </a:lnTo>
                  <a:lnTo>
                    <a:pt x="60" y="202"/>
                  </a:lnTo>
                  <a:lnTo>
                    <a:pt x="59" y="201"/>
                  </a:lnTo>
                  <a:lnTo>
                    <a:pt x="53" y="196"/>
                  </a:lnTo>
                  <a:lnTo>
                    <a:pt x="51" y="190"/>
                  </a:lnTo>
                  <a:lnTo>
                    <a:pt x="51" y="189"/>
                  </a:lnTo>
                  <a:lnTo>
                    <a:pt x="51" y="186"/>
                  </a:lnTo>
                  <a:lnTo>
                    <a:pt x="51" y="184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6"/>
                  </a:lnTo>
                  <a:lnTo>
                    <a:pt x="48" y="173"/>
                  </a:lnTo>
                  <a:lnTo>
                    <a:pt x="47" y="171"/>
                  </a:lnTo>
                  <a:lnTo>
                    <a:pt x="42" y="165"/>
                  </a:lnTo>
                  <a:lnTo>
                    <a:pt x="42" y="164"/>
                  </a:lnTo>
                  <a:lnTo>
                    <a:pt x="40" y="157"/>
                  </a:lnTo>
                  <a:lnTo>
                    <a:pt x="40" y="155"/>
                  </a:lnTo>
                  <a:lnTo>
                    <a:pt x="38" y="154"/>
                  </a:lnTo>
                  <a:lnTo>
                    <a:pt x="38" y="152"/>
                  </a:lnTo>
                  <a:lnTo>
                    <a:pt x="37" y="152"/>
                  </a:lnTo>
                  <a:lnTo>
                    <a:pt x="37" y="151"/>
                  </a:lnTo>
                  <a:lnTo>
                    <a:pt x="32" y="142"/>
                  </a:lnTo>
                  <a:lnTo>
                    <a:pt x="31" y="141"/>
                  </a:lnTo>
                  <a:lnTo>
                    <a:pt x="29" y="139"/>
                  </a:lnTo>
                  <a:lnTo>
                    <a:pt x="31" y="136"/>
                  </a:lnTo>
                  <a:lnTo>
                    <a:pt x="29" y="135"/>
                  </a:lnTo>
                  <a:lnTo>
                    <a:pt x="29" y="132"/>
                  </a:lnTo>
                  <a:lnTo>
                    <a:pt x="28" y="130"/>
                  </a:lnTo>
                  <a:lnTo>
                    <a:pt x="28" y="129"/>
                  </a:lnTo>
                  <a:lnTo>
                    <a:pt x="28" y="126"/>
                  </a:lnTo>
                  <a:lnTo>
                    <a:pt x="29" y="124"/>
                  </a:lnTo>
                  <a:lnTo>
                    <a:pt x="26" y="116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2" y="108"/>
                  </a:lnTo>
                  <a:lnTo>
                    <a:pt x="19" y="102"/>
                  </a:lnTo>
                  <a:lnTo>
                    <a:pt x="19" y="101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20" y="83"/>
                  </a:lnTo>
                  <a:lnTo>
                    <a:pt x="22" y="78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7"/>
                  </a:lnTo>
                  <a:lnTo>
                    <a:pt x="18" y="64"/>
                  </a:lnTo>
                  <a:lnTo>
                    <a:pt x="15" y="61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10" y="53"/>
                  </a:lnTo>
                  <a:lnTo>
                    <a:pt x="7" y="48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0" y="35"/>
                  </a:lnTo>
                  <a:lnTo>
                    <a:pt x="12" y="31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22" y="19"/>
                  </a:lnTo>
                  <a:close/>
                  <a:moveTo>
                    <a:pt x="141" y="290"/>
                  </a:moveTo>
                  <a:lnTo>
                    <a:pt x="147" y="291"/>
                  </a:lnTo>
                  <a:lnTo>
                    <a:pt x="148" y="289"/>
                  </a:lnTo>
                  <a:lnTo>
                    <a:pt x="151" y="289"/>
                  </a:lnTo>
                  <a:lnTo>
                    <a:pt x="152" y="290"/>
                  </a:lnTo>
                  <a:lnTo>
                    <a:pt x="152" y="293"/>
                  </a:lnTo>
                  <a:lnTo>
                    <a:pt x="155" y="294"/>
                  </a:lnTo>
                  <a:lnTo>
                    <a:pt x="160" y="296"/>
                  </a:lnTo>
                  <a:lnTo>
                    <a:pt x="157" y="297"/>
                  </a:lnTo>
                  <a:lnTo>
                    <a:pt x="155" y="299"/>
                  </a:lnTo>
                  <a:lnTo>
                    <a:pt x="152" y="299"/>
                  </a:lnTo>
                  <a:lnTo>
                    <a:pt x="148" y="299"/>
                  </a:lnTo>
                  <a:lnTo>
                    <a:pt x="145" y="299"/>
                  </a:lnTo>
                  <a:lnTo>
                    <a:pt x="142" y="300"/>
                  </a:lnTo>
                  <a:lnTo>
                    <a:pt x="142" y="297"/>
                  </a:lnTo>
                  <a:lnTo>
                    <a:pt x="142" y="294"/>
                  </a:lnTo>
                  <a:lnTo>
                    <a:pt x="142" y="293"/>
                  </a:lnTo>
                  <a:lnTo>
                    <a:pt x="141" y="291"/>
                  </a:lnTo>
                  <a:lnTo>
                    <a:pt x="141" y="2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8" name="Freeform 267"/>
            <p:cNvSpPr>
              <a:spLocks noEditPoints="1"/>
            </p:cNvSpPr>
            <p:nvPr/>
          </p:nvSpPr>
          <p:spPr bwMode="auto">
            <a:xfrm rot="21334256">
              <a:off x="5792106" y="3858165"/>
              <a:ext cx="631360" cy="1136571"/>
            </a:xfrm>
            <a:custGeom>
              <a:avLst/>
              <a:gdLst>
                <a:gd name="T0" fmla="*/ 2147483647 w 204"/>
                <a:gd name="T1" fmla="*/ 2147483647 h 312"/>
                <a:gd name="T2" fmla="*/ 2147483647 w 204"/>
                <a:gd name="T3" fmla="*/ 2147483647 h 312"/>
                <a:gd name="T4" fmla="*/ 2147483647 w 204"/>
                <a:gd name="T5" fmla="*/ 2147483647 h 312"/>
                <a:gd name="T6" fmla="*/ 2147483647 w 204"/>
                <a:gd name="T7" fmla="*/ 2147483647 h 312"/>
                <a:gd name="T8" fmla="*/ 2147483647 w 204"/>
                <a:gd name="T9" fmla="*/ 2147483647 h 312"/>
                <a:gd name="T10" fmla="*/ 2147483647 w 204"/>
                <a:gd name="T11" fmla="*/ 2147483647 h 312"/>
                <a:gd name="T12" fmla="*/ 2147483647 w 204"/>
                <a:gd name="T13" fmla="*/ 2147483647 h 312"/>
                <a:gd name="T14" fmla="*/ 2147483647 w 204"/>
                <a:gd name="T15" fmla="*/ 2147483647 h 312"/>
                <a:gd name="T16" fmla="*/ 2147483647 w 204"/>
                <a:gd name="T17" fmla="*/ 2147483647 h 312"/>
                <a:gd name="T18" fmla="*/ 2147483647 w 204"/>
                <a:gd name="T19" fmla="*/ 2147483647 h 312"/>
                <a:gd name="T20" fmla="*/ 2147483647 w 204"/>
                <a:gd name="T21" fmla="*/ 2147483647 h 312"/>
                <a:gd name="T22" fmla="*/ 2147483647 w 204"/>
                <a:gd name="T23" fmla="*/ 2147483647 h 312"/>
                <a:gd name="T24" fmla="*/ 2147483647 w 204"/>
                <a:gd name="T25" fmla="*/ 2147483647 h 312"/>
                <a:gd name="T26" fmla="*/ 2147483647 w 204"/>
                <a:gd name="T27" fmla="*/ 2147483647 h 312"/>
                <a:gd name="T28" fmla="*/ 2147483647 w 204"/>
                <a:gd name="T29" fmla="*/ 2147483647 h 312"/>
                <a:gd name="T30" fmla="*/ 2147483647 w 204"/>
                <a:gd name="T31" fmla="*/ 2147483647 h 312"/>
                <a:gd name="T32" fmla="*/ 2147483647 w 204"/>
                <a:gd name="T33" fmla="*/ 2147483647 h 312"/>
                <a:gd name="T34" fmla="*/ 2147483647 w 204"/>
                <a:gd name="T35" fmla="*/ 2147483647 h 312"/>
                <a:gd name="T36" fmla="*/ 2147483647 w 204"/>
                <a:gd name="T37" fmla="*/ 2147483647 h 312"/>
                <a:gd name="T38" fmla="*/ 2147483647 w 204"/>
                <a:gd name="T39" fmla="*/ 2147483647 h 312"/>
                <a:gd name="T40" fmla="*/ 2147483647 w 204"/>
                <a:gd name="T41" fmla="*/ 2147483647 h 312"/>
                <a:gd name="T42" fmla="*/ 2147483647 w 204"/>
                <a:gd name="T43" fmla="*/ 2147483647 h 312"/>
                <a:gd name="T44" fmla="*/ 2147483647 w 204"/>
                <a:gd name="T45" fmla="*/ 2147483647 h 312"/>
                <a:gd name="T46" fmla="*/ 2147483647 w 204"/>
                <a:gd name="T47" fmla="*/ 2147483647 h 312"/>
                <a:gd name="T48" fmla="*/ 2147483647 w 204"/>
                <a:gd name="T49" fmla="*/ 2147483647 h 312"/>
                <a:gd name="T50" fmla="*/ 2147483647 w 204"/>
                <a:gd name="T51" fmla="*/ 2147483647 h 312"/>
                <a:gd name="T52" fmla="*/ 2147483647 w 204"/>
                <a:gd name="T53" fmla="*/ 2147483647 h 312"/>
                <a:gd name="T54" fmla="*/ 2147483647 w 204"/>
                <a:gd name="T55" fmla="*/ 2147483647 h 312"/>
                <a:gd name="T56" fmla="*/ 2147483647 w 204"/>
                <a:gd name="T57" fmla="*/ 2147483647 h 312"/>
                <a:gd name="T58" fmla="*/ 2147483647 w 204"/>
                <a:gd name="T59" fmla="*/ 2147483647 h 312"/>
                <a:gd name="T60" fmla="*/ 2147483647 w 204"/>
                <a:gd name="T61" fmla="*/ 2147483647 h 312"/>
                <a:gd name="T62" fmla="*/ 2147483647 w 204"/>
                <a:gd name="T63" fmla="*/ 2147483647 h 312"/>
                <a:gd name="T64" fmla="*/ 2147483647 w 204"/>
                <a:gd name="T65" fmla="*/ 2147483647 h 312"/>
                <a:gd name="T66" fmla="*/ 2147483647 w 204"/>
                <a:gd name="T67" fmla="*/ 2147483647 h 312"/>
                <a:gd name="T68" fmla="*/ 2147483647 w 204"/>
                <a:gd name="T69" fmla="*/ 2147483647 h 312"/>
                <a:gd name="T70" fmla="*/ 2147483647 w 204"/>
                <a:gd name="T71" fmla="*/ 2147483647 h 312"/>
                <a:gd name="T72" fmla="*/ 2147483647 w 204"/>
                <a:gd name="T73" fmla="*/ 2147483647 h 312"/>
                <a:gd name="T74" fmla="*/ 2147483647 w 204"/>
                <a:gd name="T75" fmla="*/ 2147483647 h 312"/>
                <a:gd name="T76" fmla="*/ 2147483647 w 204"/>
                <a:gd name="T77" fmla="*/ 2147483647 h 312"/>
                <a:gd name="T78" fmla="*/ 2147483647 w 204"/>
                <a:gd name="T79" fmla="*/ 2147483647 h 312"/>
                <a:gd name="T80" fmla="*/ 2147483647 w 204"/>
                <a:gd name="T81" fmla="*/ 2147483647 h 312"/>
                <a:gd name="T82" fmla="*/ 2147483647 w 204"/>
                <a:gd name="T83" fmla="*/ 2147483647 h 312"/>
                <a:gd name="T84" fmla="*/ 2147483647 w 204"/>
                <a:gd name="T85" fmla="*/ 2147483647 h 312"/>
                <a:gd name="T86" fmla="*/ 2147483647 w 204"/>
                <a:gd name="T87" fmla="*/ 2147483647 h 312"/>
                <a:gd name="T88" fmla="*/ 2147483647 w 204"/>
                <a:gd name="T89" fmla="*/ 2147483647 h 312"/>
                <a:gd name="T90" fmla="*/ 2147483647 w 204"/>
                <a:gd name="T91" fmla="*/ 2147483647 h 312"/>
                <a:gd name="T92" fmla="*/ 2147483647 w 204"/>
                <a:gd name="T93" fmla="*/ 2147483647 h 312"/>
                <a:gd name="T94" fmla="*/ 2147483647 w 204"/>
                <a:gd name="T95" fmla="*/ 2147483647 h 312"/>
                <a:gd name="T96" fmla="*/ 2147483647 w 204"/>
                <a:gd name="T97" fmla="*/ 2147483647 h 312"/>
                <a:gd name="T98" fmla="*/ 2147483647 w 204"/>
                <a:gd name="T99" fmla="*/ 2147483647 h 312"/>
                <a:gd name="T100" fmla="*/ 2147483647 w 204"/>
                <a:gd name="T101" fmla="*/ 2147483647 h 312"/>
                <a:gd name="T102" fmla="*/ 2147483647 w 204"/>
                <a:gd name="T103" fmla="*/ 2147483647 h 312"/>
                <a:gd name="T104" fmla="*/ 2147483647 w 204"/>
                <a:gd name="T105" fmla="*/ 2147483647 h 312"/>
                <a:gd name="T106" fmla="*/ 2147483647 w 204"/>
                <a:gd name="T107" fmla="*/ 2147483647 h 312"/>
                <a:gd name="T108" fmla="*/ 2147483647 w 204"/>
                <a:gd name="T109" fmla="*/ 2147483647 h 312"/>
                <a:gd name="T110" fmla="*/ 2147483647 w 204"/>
                <a:gd name="T111" fmla="*/ 2147483647 h 312"/>
                <a:gd name="T112" fmla="*/ 2147483647 w 204"/>
                <a:gd name="T113" fmla="*/ 2147483647 h 312"/>
                <a:gd name="T114" fmla="*/ 2147483647 w 204"/>
                <a:gd name="T115" fmla="*/ 2147483647 h 3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312"/>
                <a:gd name="T176" fmla="*/ 204 w 204"/>
                <a:gd name="T177" fmla="*/ 312 h 3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312">
                  <a:moveTo>
                    <a:pt x="185" y="22"/>
                  </a:moveTo>
                  <a:lnTo>
                    <a:pt x="186" y="26"/>
                  </a:lnTo>
                  <a:lnTo>
                    <a:pt x="186" y="34"/>
                  </a:lnTo>
                  <a:lnTo>
                    <a:pt x="186" y="35"/>
                  </a:lnTo>
                  <a:lnTo>
                    <a:pt x="189" y="34"/>
                  </a:lnTo>
                  <a:lnTo>
                    <a:pt x="191" y="35"/>
                  </a:lnTo>
                  <a:lnTo>
                    <a:pt x="191" y="37"/>
                  </a:lnTo>
                  <a:lnTo>
                    <a:pt x="189" y="38"/>
                  </a:lnTo>
                  <a:lnTo>
                    <a:pt x="185" y="37"/>
                  </a:lnTo>
                  <a:lnTo>
                    <a:pt x="185" y="38"/>
                  </a:lnTo>
                  <a:lnTo>
                    <a:pt x="185" y="39"/>
                  </a:lnTo>
                  <a:lnTo>
                    <a:pt x="185" y="45"/>
                  </a:lnTo>
                  <a:lnTo>
                    <a:pt x="185" y="56"/>
                  </a:lnTo>
                  <a:lnTo>
                    <a:pt x="185" y="61"/>
                  </a:lnTo>
                  <a:lnTo>
                    <a:pt x="183" y="66"/>
                  </a:lnTo>
                  <a:lnTo>
                    <a:pt x="185" y="69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8" y="78"/>
                  </a:lnTo>
                  <a:lnTo>
                    <a:pt x="188" y="79"/>
                  </a:lnTo>
                  <a:lnTo>
                    <a:pt x="194" y="82"/>
                  </a:lnTo>
                  <a:lnTo>
                    <a:pt x="195" y="85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0" y="92"/>
                  </a:lnTo>
                  <a:lnTo>
                    <a:pt x="201" y="98"/>
                  </a:lnTo>
                  <a:lnTo>
                    <a:pt x="202" y="105"/>
                  </a:lnTo>
                  <a:lnTo>
                    <a:pt x="204" y="107"/>
                  </a:lnTo>
                  <a:lnTo>
                    <a:pt x="197" y="113"/>
                  </a:lnTo>
                  <a:lnTo>
                    <a:pt x="180" y="97"/>
                  </a:lnTo>
                  <a:lnTo>
                    <a:pt x="173" y="104"/>
                  </a:lnTo>
                  <a:lnTo>
                    <a:pt x="160" y="91"/>
                  </a:lnTo>
                  <a:lnTo>
                    <a:pt x="153" y="98"/>
                  </a:lnTo>
                  <a:lnTo>
                    <a:pt x="139" y="110"/>
                  </a:lnTo>
                  <a:lnTo>
                    <a:pt x="132" y="116"/>
                  </a:lnTo>
                  <a:lnTo>
                    <a:pt x="131" y="114"/>
                  </a:lnTo>
                  <a:lnTo>
                    <a:pt x="126" y="116"/>
                  </a:lnTo>
                  <a:lnTo>
                    <a:pt x="123" y="114"/>
                  </a:lnTo>
                  <a:lnTo>
                    <a:pt x="122" y="113"/>
                  </a:lnTo>
                  <a:lnTo>
                    <a:pt x="120" y="110"/>
                  </a:lnTo>
                  <a:lnTo>
                    <a:pt x="125" y="105"/>
                  </a:lnTo>
                  <a:lnTo>
                    <a:pt x="123" y="104"/>
                  </a:lnTo>
                  <a:lnTo>
                    <a:pt x="126" y="102"/>
                  </a:lnTo>
                  <a:lnTo>
                    <a:pt x="122" y="97"/>
                  </a:lnTo>
                  <a:lnTo>
                    <a:pt x="116" y="100"/>
                  </a:lnTo>
                  <a:lnTo>
                    <a:pt x="116" y="98"/>
                  </a:lnTo>
                  <a:lnTo>
                    <a:pt x="115" y="97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2" y="88"/>
                  </a:lnTo>
                  <a:lnTo>
                    <a:pt x="110" y="83"/>
                  </a:lnTo>
                  <a:lnTo>
                    <a:pt x="107" y="83"/>
                  </a:lnTo>
                  <a:lnTo>
                    <a:pt x="104" y="82"/>
                  </a:lnTo>
                  <a:lnTo>
                    <a:pt x="103" y="80"/>
                  </a:lnTo>
                  <a:lnTo>
                    <a:pt x="93" y="88"/>
                  </a:lnTo>
                  <a:lnTo>
                    <a:pt x="94" y="91"/>
                  </a:lnTo>
                  <a:lnTo>
                    <a:pt x="85" y="97"/>
                  </a:lnTo>
                  <a:lnTo>
                    <a:pt x="84" y="94"/>
                  </a:lnTo>
                  <a:lnTo>
                    <a:pt x="72" y="104"/>
                  </a:lnTo>
                  <a:lnTo>
                    <a:pt x="54" y="83"/>
                  </a:lnTo>
                  <a:lnTo>
                    <a:pt x="49" y="88"/>
                  </a:lnTo>
                  <a:lnTo>
                    <a:pt x="44" y="91"/>
                  </a:lnTo>
                  <a:lnTo>
                    <a:pt x="66" y="117"/>
                  </a:lnTo>
                  <a:lnTo>
                    <a:pt x="76" y="114"/>
                  </a:lnTo>
                  <a:lnTo>
                    <a:pt x="85" y="126"/>
                  </a:lnTo>
                  <a:lnTo>
                    <a:pt x="94" y="122"/>
                  </a:lnTo>
                  <a:lnTo>
                    <a:pt x="101" y="129"/>
                  </a:lnTo>
                  <a:lnTo>
                    <a:pt x="90" y="139"/>
                  </a:lnTo>
                  <a:lnTo>
                    <a:pt x="100" y="151"/>
                  </a:lnTo>
                  <a:lnTo>
                    <a:pt x="112" y="141"/>
                  </a:lnTo>
                  <a:lnTo>
                    <a:pt x="120" y="145"/>
                  </a:lnTo>
                  <a:lnTo>
                    <a:pt x="117" y="155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2" y="157"/>
                  </a:lnTo>
                  <a:lnTo>
                    <a:pt x="122" y="160"/>
                  </a:lnTo>
                  <a:lnTo>
                    <a:pt x="120" y="161"/>
                  </a:lnTo>
                  <a:lnTo>
                    <a:pt x="117" y="164"/>
                  </a:lnTo>
                  <a:lnTo>
                    <a:pt x="116" y="167"/>
                  </a:lnTo>
                  <a:lnTo>
                    <a:pt x="117" y="171"/>
                  </a:lnTo>
                  <a:lnTo>
                    <a:pt x="117" y="174"/>
                  </a:lnTo>
                  <a:lnTo>
                    <a:pt x="120" y="180"/>
                  </a:lnTo>
                  <a:lnTo>
                    <a:pt x="117" y="185"/>
                  </a:lnTo>
                  <a:lnTo>
                    <a:pt x="119" y="186"/>
                  </a:lnTo>
                  <a:lnTo>
                    <a:pt x="119" y="190"/>
                  </a:lnTo>
                  <a:lnTo>
                    <a:pt x="122" y="196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28" y="204"/>
                  </a:lnTo>
                  <a:lnTo>
                    <a:pt x="129" y="204"/>
                  </a:lnTo>
                  <a:lnTo>
                    <a:pt x="132" y="205"/>
                  </a:lnTo>
                  <a:lnTo>
                    <a:pt x="134" y="206"/>
                  </a:lnTo>
                  <a:lnTo>
                    <a:pt x="135" y="209"/>
                  </a:lnTo>
                  <a:lnTo>
                    <a:pt x="134" y="211"/>
                  </a:lnTo>
                  <a:lnTo>
                    <a:pt x="134" y="212"/>
                  </a:lnTo>
                  <a:lnTo>
                    <a:pt x="135" y="214"/>
                  </a:lnTo>
                  <a:lnTo>
                    <a:pt x="138" y="214"/>
                  </a:lnTo>
                  <a:lnTo>
                    <a:pt x="139" y="215"/>
                  </a:lnTo>
                  <a:lnTo>
                    <a:pt x="142" y="218"/>
                  </a:lnTo>
                  <a:lnTo>
                    <a:pt x="145" y="226"/>
                  </a:lnTo>
                  <a:lnTo>
                    <a:pt x="150" y="228"/>
                  </a:lnTo>
                  <a:lnTo>
                    <a:pt x="150" y="233"/>
                  </a:lnTo>
                  <a:lnTo>
                    <a:pt x="151" y="233"/>
                  </a:lnTo>
                  <a:lnTo>
                    <a:pt x="150" y="234"/>
                  </a:lnTo>
                  <a:lnTo>
                    <a:pt x="151" y="236"/>
                  </a:lnTo>
                  <a:lnTo>
                    <a:pt x="153" y="237"/>
                  </a:lnTo>
                  <a:lnTo>
                    <a:pt x="156" y="239"/>
                  </a:lnTo>
                  <a:lnTo>
                    <a:pt x="156" y="242"/>
                  </a:lnTo>
                  <a:lnTo>
                    <a:pt x="158" y="242"/>
                  </a:lnTo>
                  <a:lnTo>
                    <a:pt x="157" y="248"/>
                  </a:lnTo>
                  <a:lnTo>
                    <a:pt x="161" y="252"/>
                  </a:lnTo>
                  <a:lnTo>
                    <a:pt x="164" y="259"/>
                  </a:lnTo>
                  <a:lnTo>
                    <a:pt x="164" y="262"/>
                  </a:lnTo>
                  <a:lnTo>
                    <a:pt x="173" y="270"/>
                  </a:lnTo>
                  <a:lnTo>
                    <a:pt x="178" y="270"/>
                  </a:lnTo>
                  <a:lnTo>
                    <a:pt x="180" y="271"/>
                  </a:lnTo>
                  <a:lnTo>
                    <a:pt x="182" y="272"/>
                  </a:lnTo>
                  <a:lnTo>
                    <a:pt x="186" y="278"/>
                  </a:lnTo>
                  <a:lnTo>
                    <a:pt x="183" y="281"/>
                  </a:lnTo>
                  <a:lnTo>
                    <a:pt x="180" y="280"/>
                  </a:lnTo>
                  <a:lnTo>
                    <a:pt x="176" y="283"/>
                  </a:lnTo>
                  <a:lnTo>
                    <a:pt x="176" y="284"/>
                  </a:lnTo>
                  <a:lnTo>
                    <a:pt x="163" y="296"/>
                  </a:lnTo>
                  <a:lnTo>
                    <a:pt x="166" y="299"/>
                  </a:lnTo>
                  <a:lnTo>
                    <a:pt x="153" y="312"/>
                  </a:lnTo>
                  <a:lnTo>
                    <a:pt x="138" y="297"/>
                  </a:lnTo>
                  <a:lnTo>
                    <a:pt x="129" y="305"/>
                  </a:lnTo>
                  <a:lnTo>
                    <a:pt x="116" y="287"/>
                  </a:lnTo>
                  <a:lnTo>
                    <a:pt x="113" y="289"/>
                  </a:lnTo>
                  <a:lnTo>
                    <a:pt x="107" y="280"/>
                  </a:lnTo>
                  <a:lnTo>
                    <a:pt x="123" y="265"/>
                  </a:lnTo>
                  <a:lnTo>
                    <a:pt x="116" y="259"/>
                  </a:lnTo>
                  <a:lnTo>
                    <a:pt x="109" y="258"/>
                  </a:lnTo>
                  <a:lnTo>
                    <a:pt x="100" y="250"/>
                  </a:lnTo>
                  <a:lnTo>
                    <a:pt x="103" y="248"/>
                  </a:lnTo>
                  <a:lnTo>
                    <a:pt x="91" y="234"/>
                  </a:lnTo>
                  <a:lnTo>
                    <a:pt x="85" y="237"/>
                  </a:lnTo>
                  <a:lnTo>
                    <a:pt x="84" y="230"/>
                  </a:lnTo>
                  <a:lnTo>
                    <a:pt x="82" y="223"/>
                  </a:lnTo>
                  <a:lnTo>
                    <a:pt x="78" y="215"/>
                  </a:lnTo>
                  <a:lnTo>
                    <a:pt x="76" y="214"/>
                  </a:lnTo>
                  <a:lnTo>
                    <a:pt x="71" y="217"/>
                  </a:lnTo>
                  <a:lnTo>
                    <a:pt x="69" y="214"/>
                  </a:lnTo>
                  <a:lnTo>
                    <a:pt x="73" y="211"/>
                  </a:lnTo>
                  <a:lnTo>
                    <a:pt x="72" y="206"/>
                  </a:lnTo>
                  <a:lnTo>
                    <a:pt x="68" y="209"/>
                  </a:lnTo>
                  <a:lnTo>
                    <a:pt x="63" y="199"/>
                  </a:lnTo>
                  <a:lnTo>
                    <a:pt x="78" y="192"/>
                  </a:lnTo>
                  <a:lnTo>
                    <a:pt x="73" y="179"/>
                  </a:lnTo>
                  <a:lnTo>
                    <a:pt x="66" y="176"/>
                  </a:lnTo>
                  <a:lnTo>
                    <a:pt x="63" y="173"/>
                  </a:lnTo>
                  <a:lnTo>
                    <a:pt x="62" y="167"/>
                  </a:lnTo>
                  <a:lnTo>
                    <a:pt x="54" y="164"/>
                  </a:lnTo>
                  <a:lnTo>
                    <a:pt x="53" y="161"/>
                  </a:lnTo>
                  <a:lnTo>
                    <a:pt x="47" y="157"/>
                  </a:lnTo>
                  <a:lnTo>
                    <a:pt x="44" y="151"/>
                  </a:lnTo>
                  <a:lnTo>
                    <a:pt x="44" y="139"/>
                  </a:lnTo>
                  <a:lnTo>
                    <a:pt x="46" y="138"/>
                  </a:lnTo>
                  <a:lnTo>
                    <a:pt x="47" y="135"/>
                  </a:lnTo>
                  <a:lnTo>
                    <a:pt x="46" y="132"/>
                  </a:lnTo>
                  <a:lnTo>
                    <a:pt x="49" y="120"/>
                  </a:lnTo>
                  <a:lnTo>
                    <a:pt x="47" y="119"/>
                  </a:lnTo>
                  <a:lnTo>
                    <a:pt x="50" y="116"/>
                  </a:lnTo>
                  <a:lnTo>
                    <a:pt x="46" y="111"/>
                  </a:lnTo>
                  <a:lnTo>
                    <a:pt x="34" y="119"/>
                  </a:lnTo>
                  <a:lnTo>
                    <a:pt x="29" y="114"/>
                  </a:lnTo>
                  <a:lnTo>
                    <a:pt x="19" y="126"/>
                  </a:lnTo>
                  <a:lnTo>
                    <a:pt x="15" y="127"/>
                  </a:lnTo>
                  <a:lnTo>
                    <a:pt x="0" y="108"/>
                  </a:lnTo>
                  <a:lnTo>
                    <a:pt x="27" y="86"/>
                  </a:lnTo>
                  <a:lnTo>
                    <a:pt x="22" y="82"/>
                  </a:lnTo>
                  <a:lnTo>
                    <a:pt x="19" y="83"/>
                  </a:lnTo>
                  <a:lnTo>
                    <a:pt x="15" y="76"/>
                  </a:lnTo>
                  <a:lnTo>
                    <a:pt x="27" y="64"/>
                  </a:lnTo>
                  <a:lnTo>
                    <a:pt x="22" y="59"/>
                  </a:lnTo>
                  <a:lnTo>
                    <a:pt x="28" y="51"/>
                  </a:lnTo>
                  <a:lnTo>
                    <a:pt x="21" y="44"/>
                  </a:lnTo>
                  <a:lnTo>
                    <a:pt x="41" y="25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7" y="4"/>
                  </a:lnTo>
                  <a:lnTo>
                    <a:pt x="51" y="10"/>
                  </a:lnTo>
                  <a:lnTo>
                    <a:pt x="56" y="13"/>
                  </a:lnTo>
                  <a:lnTo>
                    <a:pt x="63" y="6"/>
                  </a:lnTo>
                  <a:lnTo>
                    <a:pt x="84" y="7"/>
                  </a:lnTo>
                  <a:lnTo>
                    <a:pt x="84" y="13"/>
                  </a:lnTo>
                  <a:lnTo>
                    <a:pt x="88" y="13"/>
                  </a:lnTo>
                  <a:lnTo>
                    <a:pt x="91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13" y="15"/>
                  </a:lnTo>
                  <a:lnTo>
                    <a:pt x="123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47" y="16"/>
                  </a:lnTo>
                  <a:lnTo>
                    <a:pt x="150" y="16"/>
                  </a:lnTo>
                  <a:lnTo>
                    <a:pt x="150" y="12"/>
                  </a:lnTo>
                  <a:lnTo>
                    <a:pt x="151" y="12"/>
                  </a:lnTo>
                  <a:lnTo>
                    <a:pt x="154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8" y="13"/>
                  </a:lnTo>
                  <a:lnTo>
                    <a:pt x="158" y="10"/>
                  </a:lnTo>
                  <a:lnTo>
                    <a:pt x="158" y="7"/>
                  </a:lnTo>
                  <a:lnTo>
                    <a:pt x="160" y="6"/>
                  </a:lnTo>
                  <a:lnTo>
                    <a:pt x="160" y="1"/>
                  </a:lnTo>
                  <a:lnTo>
                    <a:pt x="163" y="0"/>
                  </a:lnTo>
                  <a:lnTo>
                    <a:pt x="164" y="1"/>
                  </a:lnTo>
                  <a:lnTo>
                    <a:pt x="167" y="3"/>
                  </a:lnTo>
                  <a:lnTo>
                    <a:pt x="169" y="7"/>
                  </a:lnTo>
                  <a:lnTo>
                    <a:pt x="169" y="10"/>
                  </a:lnTo>
                  <a:lnTo>
                    <a:pt x="170" y="15"/>
                  </a:lnTo>
                  <a:lnTo>
                    <a:pt x="170" y="16"/>
                  </a:lnTo>
                  <a:lnTo>
                    <a:pt x="172" y="17"/>
                  </a:lnTo>
                  <a:lnTo>
                    <a:pt x="178" y="19"/>
                  </a:lnTo>
                  <a:lnTo>
                    <a:pt x="183" y="19"/>
                  </a:lnTo>
                  <a:lnTo>
                    <a:pt x="185" y="20"/>
                  </a:lnTo>
                  <a:lnTo>
                    <a:pt x="185" y="22"/>
                  </a:lnTo>
                  <a:close/>
                  <a:moveTo>
                    <a:pt x="87" y="185"/>
                  </a:moveTo>
                  <a:lnTo>
                    <a:pt x="98" y="173"/>
                  </a:lnTo>
                  <a:lnTo>
                    <a:pt x="95" y="170"/>
                  </a:lnTo>
                  <a:lnTo>
                    <a:pt x="97" y="168"/>
                  </a:lnTo>
                  <a:lnTo>
                    <a:pt x="93" y="165"/>
                  </a:lnTo>
                  <a:lnTo>
                    <a:pt x="91" y="167"/>
                  </a:lnTo>
                  <a:lnTo>
                    <a:pt x="82" y="173"/>
                  </a:lnTo>
                  <a:lnTo>
                    <a:pt x="84" y="176"/>
                  </a:lnTo>
                  <a:lnTo>
                    <a:pt x="81" y="179"/>
                  </a:lnTo>
                  <a:lnTo>
                    <a:pt x="87" y="1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9" name="Freeform 268"/>
            <p:cNvSpPr>
              <a:spLocks/>
            </p:cNvSpPr>
            <p:nvPr/>
          </p:nvSpPr>
          <p:spPr bwMode="auto">
            <a:xfrm rot="21334256">
              <a:off x="5288026" y="2293167"/>
              <a:ext cx="713488" cy="1026269"/>
            </a:xfrm>
            <a:custGeom>
              <a:avLst/>
              <a:gdLst>
                <a:gd name="T0" fmla="*/ 2147483647 w 214"/>
                <a:gd name="T1" fmla="*/ 2147483647 h 267"/>
                <a:gd name="T2" fmla="*/ 2147483647 w 214"/>
                <a:gd name="T3" fmla="*/ 2147483647 h 267"/>
                <a:gd name="T4" fmla="*/ 2147483647 w 214"/>
                <a:gd name="T5" fmla="*/ 2147483647 h 267"/>
                <a:gd name="T6" fmla="*/ 2147483647 w 214"/>
                <a:gd name="T7" fmla="*/ 2147483647 h 267"/>
                <a:gd name="T8" fmla="*/ 2147483647 w 214"/>
                <a:gd name="T9" fmla="*/ 2147483647 h 267"/>
                <a:gd name="T10" fmla="*/ 2147483647 w 214"/>
                <a:gd name="T11" fmla="*/ 2147483647 h 267"/>
                <a:gd name="T12" fmla="*/ 2147483647 w 214"/>
                <a:gd name="T13" fmla="*/ 2147483647 h 267"/>
                <a:gd name="T14" fmla="*/ 2147483647 w 214"/>
                <a:gd name="T15" fmla="*/ 2147483647 h 267"/>
                <a:gd name="T16" fmla="*/ 2147483647 w 214"/>
                <a:gd name="T17" fmla="*/ 2147483647 h 267"/>
                <a:gd name="T18" fmla="*/ 2147483647 w 214"/>
                <a:gd name="T19" fmla="*/ 2147483647 h 267"/>
                <a:gd name="T20" fmla="*/ 2147483647 w 214"/>
                <a:gd name="T21" fmla="*/ 2147483647 h 267"/>
                <a:gd name="T22" fmla="*/ 2147483647 w 214"/>
                <a:gd name="T23" fmla="*/ 2147483647 h 267"/>
                <a:gd name="T24" fmla="*/ 2147483647 w 214"/>
                <a:gd name="T25" fmla="*/ 2147483647 h 267"/>
                <a:gd name="T26" fmla="*/ 2147483647 w 214"/>
                <a:gd name="T27" fmla="*/ 2147483647 h 267"/>
                <a:gd name="T28" fmla="*/ 2147483647 w 214"/>
                <a:gd name="T29" fmla="*/ 2147483647 h 267"/>
                <a:gd name="T30" fmla="*/ 2147483647 w 214"/>
                <a:gd name="T31" fmla="*/ 2147483647 h 267"/>
                <a:gd name="T32" fmla="*/ 2147483647 w 214"/>
                <a:gd name="T33" fmla="*/ 2147483647 h 267"/>
                <a:gd name="T34" fmla="*/ 2147483647 w 214"/>
                <a:gd name="T35" fmla="*/ 2147483647 h 267"/>
                <a:gd name="T36" fmla="*/ 2147483647 w 214"/>
                <a:gd name="T37" fmla="*/ 2147483647 h 267"/>
                <a:gd name="T38" fmla="*/ 2147483647 w 214"/>
                <a:gd name="T39" fmla="*/ 2147483647 h 267"/>
                <a:gd name="T40" fmla="*/ 2147483647 w 214"/>
                <a:gd name="T41" fmla="*/ 2147483647 h 267"/>
                <a:gd name="T42" fmla="*/ 2147483647 w 214"/>
                <a:gd name="T43" fmla="*/ 2147483647 h 267"/>
                <a:gd name="T44" fmla="*/ 2147483647 w 214"/>
                <a:gd name="T45" fmla="*/ 2147483647 h 267"/>
                <a:gd name="T46" fmla="*/ 2147483647 w 214"/>
                <a:gd name="T47" fmla="*/ 2147483647 h 267"/>
                <a:gd name="T48" fmla="*/ 2147483647 w 214"/>
                <a:gd name="T49" fmla="*/ 2147483647 h 267"/>
                <a:gd name="T50" fmla="*/ 2147483647 w 214"/>
                <a:gd name="T51" fmla="*/ 2147483647 h 267"/>
                <a:gd name="T52" fmla="*/ 2147483647 w 214"/>
                <a:gd name="T53" fmla="*/ 2147483647 h 267"/>
                <a:gd name="T54" fmla="*/ 2147483647 w 214"/>
                <a:gd name="T55" fmla="*/ 2147483647 h 267"/>
                <a:gd name="T56" fmla="*/ 2147483647 w 214"/>
                <a:gd name="T57" fmla="*/ 2147483647 h 267"/>
                <a:gd name="T58" fmla="*/ 2147483647 w 214"/>
                <a:gd name="T59" fmla="*/ 2147483647 h 267"/>
                <a:gd name="T60" fmla="*/ 2147483647 w 214"/>
                <a:gd name="T61" fmla="*/ 2147483647 h 267"/>
                <a:gd name="T62" fmla="*/ 2147483647 w 214"/>
                <a:gd name="T63" fmla="*/ 2147483647 h 267"/>
                <a:gd name="T64" fmla="*/ 2147483647 w 214"/>
                <a:gd name="T65" fmla="*/ 2147483647 h 267"/>
                <a:gd name="T66" fmla="*/ 2147483647 w 214"/>
                <a:gd name="T67" fmla="*/ 2147483647 h 267"/>
                <a:gd name="T68" fmla="*/ 2147483647 w 214"/>
                <a:gd name="T69" fmla="*/ 2147483647 h 267"/>
                <a:gd name="T70" fmla="*/ 2147483647 w 214"/>
                <a:gd name="T71" fmla="*/ 2147483647 h 267"/>
                <a:gd name="T72" fmla="*/ 2147483647 w 214"/>
                <a:gd name="T73" fmla="*/ 2147483647 h 267"/>
                <a:gd name="T74" fmla="*/ 2147483647 w 214"/>
                <a:gd name="T75" fmla="*/ 2147483647 h 267"/>
                <a:gd name="T76" fmla="*/ 2147483647 w 214"/>
                <a:gd name="T77" fmla="*/ 2147483647 h 267"/>
                <a:gd name="T78" fmla="*/ 2147483647 w 214"/>
                <a:gd name="T79" fmla="*/ 2147483647 h 267"/>
                <a:gd name="T80" fmla="*/ 2147483647 w 214"/>
                <a:gd name="T81" fmla="*/ 2147483647 h 267"/>
                <a:gd name="T82" fmla="*/ 2147483647 w 214"/>
                <a:gd name="T83" fmla="*/ 2147483647 h 267"/>
                <a:gd name="T84" fmla="*/ 2147483647 w 214"/>
                <a:gd name="T85" fmla="*/ 2147483647 h 267"/>
                <a:gd name="T86" fmla="*/ 2147483647 w 214"/>
                <a:gd name="T87" fmla="*/ 2147483647 h 267"/>
                <a:gd name="T88" fmla="*/ 2147483647 w 214"/>
                <a:gd name="T89" fmla="*/ 0 h 267"/>
                <a:gd name="T90" fmla="*/ 2147483647 w 214"/>
                <a:gd name="T91" fmla="*/ 2147483647 h 2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4"/>
                <a:gd name="T139" fmla="*/ 0 h 267"/>
                <a:gd name="T140" fmla="*/ 214 w 214"/>
                <a:gd name="T141" fmla="*/ 267 h 2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4" h="267">
                  <a:moveTo>
                    <a:pt x="136" y="2"/>
                  </a:moveTo>
                  <a:lnTo>
                    <a:pt x="134" y="37"/>
                  </a:lnTo>
                  <a:lnTo>
                    <a:pt x="129" y="37"/>
                  </a:lnTo>
                  <a:lnTo>
                    <a:pt x="129" y="34"/>
                  </a:lnTo>
                  <a:lnTo>
                    <a:pt x="92" y="31"/>
                  </a:lnTo>
                  <a:lnTo>
                    <a:pt x="91" y="57"/>
                  </a:lnTo>
                  <a:lnTo>
                    <a:pt x="106" y="57"/>
                  </a:lnTo>
                  <a:lnTo>
                    <a:pt x="107" y="52"/>
                  </a:lnTo>
                  <a:lnTo>
                    <a:pt x="132" y="53"/>
                  </a:lnTo>
                  <a:lnTo>
                    <a:pt x="132" y="50"/>
                  </a:lnTo>
                  <a:lnTo>
                    <a:pt x="151" y="50"/>
                  </a:lnTo>
                  <a:lnTo>
                    <a:pt x="150" y="101"/>
                  </a:lnTo>
                  <a:lnTo>
                    <a:pt x="153" y="101"/>
                  </a:lnTo>
                  <a:lnTo>
                    <a:pt x="210" y="161"/>
                  </a:lnTo>
                  <a:lnTo>
                    <a:pt x="210" y="175"/>
                  </a:lnTo>
                  <a:lnTo>
                    <a:pt x="207" y="175"/>
                  </a:lnTo>
                  <a:lnTo>
                    <a:pt x="205" y="186"/>
                  </a:lnTo>
                  <a:lnTo>
                    <a:pt x="214" y="186"/>
                  </a:lnTo>
                  <a:lnTo>
                    <a:pt x="211" y="217"/>
                  </a:lnTo>
                  <a:lnTo>
                    <a:pt x="175" y="216"/>
                  </a:lnTo>
                  <a:lnTo>
                    <a:pt x="175" y="227"/>
                  </a:lnTo>
                  <a:lnTo>
                    <a:pt x="176" y="227"/>
                  </a:lnTo>
                  <a:lnTo>
                    <a:pt x="177" y="227"/>
                  </a:lnTo>
                  <a:lnTo>
                    <a:pt x="177" y="236"/>
                  </a:lnTo>
                  <a:lnTo>
                    <a:pt x="192" y="238"/>
                  </a:lnTo>
                  <a:lnTo>
                    <a:pt x="192" y="254"/>
                  </a:lnTo>
                  <a:lnTo>
                    <a:pt x="183" y="252"/>
                  </a:lnTo>
                  <a:lnTo>
                    <a:pt x="175" y="251"/>
                  </a:lnTo>
                  <a:lnTo>
                    <a:pt x="173" y="252"/>
                  </a:lnTo>
                  <a:lnTo>
                    <a:pt x="151" y="251"/>
                  </a:lnTo>
                  <a:lnTo>
                    <a:pt x="142" y="251"/>
                  </a:lnTo>
                  <a:lnTo>
                    <a:pt x="141" y="258"/>
                  </a:lnTo>
                  <a:lnTo>
                    <a:pt x="110" y="257"/>
                  </a:lnTo>
                  <a:lnTo>
                    <a:pt x="109" y="267"/>
                  </a:lnTo>
                  <a:lnTo>
                    <a:pt x="88" y="265"/>
                  </a:lnTo>
                  <a:lnTo>
                    <a:pt x="88" y="238"/>
                  </a:lnTo>
                  <a:lnTo>
                    <a:pt x="82" y="239"/>
                  </a:lnTo>
                  <a:lnTo>
                    <a:pt x="82" y="229"/>
                  </a:lnTo>
                  <a:lnTo>
                    <a:pt x="69" y="22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5" y="134"/>
                  </a:lnTo>
                  <a:lnTo>
                    <a:pt x="60" y="134"/>
                  </a:lnTo>
                  <a:lnTo>
                    <a:pt x="60" y="132"/>
                  </a:lnTo>
                  <a:lnTo>
                    <a:pt x="59" y="131"/>
                  </a:lnTo>
                  <a:lnTo>
                    <a:pt x="53" y="134"/>
                  </a:lnTo>
                  <a:lnTo>
                    <a:pt x="49" y="134"/>
                  </a:lnTo>
                  <a:lnTo>
                    <a:pt x="43" y="134"/>
                  </a:lnTo>
                  <a:lnTo>
                    <a:pt x="40" y="131"/>
                  </a:lnTo>
                  <a:lnTo>
                    <a:pt x="35" y="131"/>
                  </a:lnTo>
                  <a:lnTo>
                    <a:pt x="29" y="125"/>
                  </a:lnTo>
                  <a:lnTo>
                    <a:pt x="0" y="123"/>
                  </a:lnTo>
                  <a:lnTo>
                    <a:pt x="2" y="75"/>
                  </a:lnTo>
                  <a:lnTo>
                    <a:pt x="31" y="78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0" y="68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0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7" y="11"/>
                  </a:lnTo>
                  <a:lnTo>
                    <a:pt x="37" y="6"/>
                  </a:lnTo>
                  <a:lnTo>
                    <a:pt x="63" y="8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87" y="3"/>
                  </a:lnTo>
                  <a:lnTo>
                    <a:pt x="90" y="5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0" name="Freeform 269"/>
            <p:cNvSpPr>
              <a:spLocks/>
            </p:cNvSpPr>
            <p:nvPr/>
          </p:nvSpPr>
          <p:spPr bwMode="auto">
            <a:xfrm rot="21334256">
              <a:off x="6100064" y="4798175"/>
              <a:ext cx="643740" cy="997136"/>
            </a:xfrm>
            <a:custGeom>
              <a:avLst/>
              <a:gdLst>
                <a:gd name="T0" fmla="*/ 2147483647 w 208"/>
                <a:gd name="T1" fmla="*/ 2147483647 h 274"/>
                <a:gd name="T2" fmla="*/ 2147483647 w 208"/>
                <a:gd name="T3" fmla="*/ 2147483647 h 274"/>
                <a:gd name="T4" fmla="*/ 2147483647 w 208"/>
                <a:gd name="T5" fmla="*/ 2147483647 h 274"/>
                <a:gd name="T6" fmla="*/ 2147483647 w 208"/>
                <a:gd name="T7" fmla="*/ 2147483647 h 274"/>
                <a:gd name="T8" fmla="*/ 2147483647 w 208"/>
                <a:gd name="T9" fmla="*/ 2147483647 h 274"/>
                <a:gd name="T10" fmla="*/ 2147483647 w 208"/>
                <a:gd name="T11" fmla="*/ 2147483647 h 274"/>
                <a:gd name="T12" fmla="*/ 2147483647 w 208"/>
                <a:gd name="T13" fmla="*/ 2147483647 h 274"/>
                <a:gd name="T14" fmla="*/ 2147483647 w 208"/>
                <a:gd name="T15" fmla="*/ 2147483647 h 274"/>
                <a:gd name="T16" fmla="*/ 2147483647 w 208"/>
                <a:gd name="T17" fmla="*/ 2147483647 h 274"/>
                <a:gd name="T18" fmla="*/ 2147483647 w 208"/>
                <a:gd name="T19" fmla="*/ 2147483647 h 274"/>
                <a:gd name="T20" fmla="*/ 2147483647 w 208"/>
                <a:gd name="T21" fmla="*/ 2147483647 h 274"/>
                <a:gd name="T22" fmla="*/ 2147483647 w 208"/>
                <a:gd name="T23" fmla="*/ 2147483647 h 274"/>
                <a:gd name="T24" fmla="*/ 2147483647 w 208"/>
                <a:gd name="T25" fmla="*/ 2147483647 h 274"/>
                <a:gd name="T26" fmla="*/ 2147483647 w 208"/>
                <a:gd name="T27" fmla="*/ 2147483647 h 274"/>
                <a:gd name="T28" fmla="*/ 2147483647 w 208"/>
                <a:gd name="T29" fmla="*/ 2147483647 h 274"/>
                <a:gd name="T30" fmla="*/ 2147483647 w 208"/>
                <a:gd name="T31" fmla="*/ 2147483647 h 274"/>
                <a:gd name="T32" fmla="*/ 2147483647 w 208"/>
                <a:gd name="T33" fmla="*/ 2147483647 h 274"/>
                <a:gd name="T34" fmla="*/ 2147483647 w 208"/>
                <a:gd name="T35" fmla="*/ 2147483647 h 274"/>
                <a:gd name="T36" fmla="*/ 2147483647 w 208"/>
                <a:gd name="T37" fmla="*/ 2147483647 h 274"/>
                <a:gd name="T38" fmla="*/ 2147483647 w 208"/>
                <a:gd name="T39" fmla="*/ 2147483647 h 274"/>
                <a:gd name="T40" fmla="*/ 2147483647 w 208"/>
                <a:gd name="T41" fmla="*/ 2147483647 h 274"/>
                <a:gd name="T42" fmla="*/ 2147483647 w 208"/>
                <a:gd name="T43" fmla="*/ 2147483647 h 274"/>
                <a:gd name="T44" fmla="*/ 2147483647 w 208"/>
                <a:gd name="T45" fmla="*/ 2147483647 h 274"/>
                <a:gd name="T46" fmla="*/ 2147483647 w 208"/>
                <a:gd name="T47" fmla="*/ 2147483647 h 274"/>
                <a:gd name="T48" fmla="*/ 2147483647 w 208"/>
                <a:gd name="T49" fmla="*/ 2147483647 h 274"/>
                <a:gd name="T50" fmla="*/ 2147483647 w 208"/>
                <a:gd name="T51" fmla="*/ 2147483647 h 274"/>
                <a:gd name="T52" fmla="*/ 2147483647 w 208"/>
                <a:gd name="T53" fmla="*/ 2147483647 h 274"/>
                <a:gd name="T54" fmla="*/ 2147483647 w 208"/>
                <a:gd name="T55" fmla="*/ 2147483647 h 274"/>
                <a:gd name="T56" fmla="*/ 2147483647 w 208"/>
                <a:gd name="T57" fmla="*/ 2147483647 h 274"/>
                <a:gd name="T58" fmla="*/ 2147483647 w 208"/>
                <a:gd name="T59" fmla="*/ 2147483647 h 274"/>
                <a:gd name="T60" fmla="*/ 2147483647 w 208"/>
                <a:gd name="T61" fmla="*/ 2147483647 h 274"/>
                <a:gd name="T62" fmla="*/ 2147483647 w 208"/>
                <a:gd name="T63" fmla="*/ 2147483647 h 274"/>
                <a:gd name="T64" fmla="*/ 2147483647 w 208"/>
                <a:gd name="T65" fmla="*/ 2147483647 h 274"/>
                <a:gd name="T66" fmla="*/ 2147483647 w 208"/>
                <a:gd name="T67" fmla="*/ 2147483647 h 274"/>
                <a:gd name="T68" fmla="*/ 2147483647 w 208"/>
                <a:gd name="T69" fmla="*/ 2147483647 h 274"/>
                <a:gd name="T70" fmla="*/ 2147483647 w 208"/>
                <a:gd name="T71" fmla="*/ 2147483647 h 274"/>
                <a:gd name="T72" fmla="*/ 2147483647 w 208"/>
                <a:gd name="T73" fmla="*/ 2147483647 h 274"/>
                <a:gd name="T74" fmla="*/ 2147483647 w 208"/>
                <a:gd name="T75" fmla="*/ 2147483647 h 274"/>
                <a:gd name="T76" fmla="*/ 2147483647 w 208"/>
                <a:gd name="T77" fmla="*/ 2147483647 h 274"/>
                <a:gd name="T78" fmla="*/ 2147483647 w 208"/>
                <a:gd name="T79" fmla="*/ 2147483647 h 274"/>
                <a:gd name="T80" fmla="*/ 2147483647 w 208"/>
                <a:gd name="T81" fmla="*/ 2147483647 h 274"/>
                <a:gd name="T82" fmla="*/ 2147483647 w 208"/>
                <a:gd name="T83" fmla="*/ 2147483647 h 274"/>
                <a:gd name="T84" fmla="*/ 2147483647 w 208"/>
                <a:gd name="T85" fmla="*/ 2147483647 h 274"/>
                <a:gd name="T86" fmla="*/ 2147483647 w 208"/>
                <a:gd name="T87" fmla="*/ 2147483647 h 274"/>
                <a:gd name="T88" fmla="*/ 2147483647 w 208"/>
                <a:gd name="T89" fmla="*/ 2147483647 h 274"/>
                <a:gd name="T90" fmla="*/ 2147483647 w 208"/>
                <a:gd name="T91" fmla="*/ 2147483647 h 274"/>
                <a:gd name="T92" fmla="*/ 2147483647 w 208"/>
                <a:gd name="T93" fmla="*/ 2147483647 h 274"/>
                <a:gd name="T94" fmla="*/ 2147483647 w 208"/>
                <a:gd name="T95" fmla="*/ 2147483647 h 274"/>
                <a:gd name="T96" fmla="*/ 2147483647 w 208"/>
                <a:gd name="T97" fmla="*/ 2147483647 h 274"/>
                <a:gd name="T98" fmla="*/ 2147483647 w 208"/>
                <a:gd name="T99" fmla="*/ 2147483647 h 274"/>
                <a:gd name="T100" fmla="*/ 2147483647 w 208"/>
                <a:gd name="T101" fmla="*/ 2147483647 h 274"/>
                <a:gd name="T102" fmla="*/ 2147483647 w 208"/>
                <a:gd name="T103" fmla="*/ 2147483647 h 274"/>
                <a:gd name="T104" fmla="*/ 2147483647 w 208"/>
                <a:gd name="T105" fmla="*/ 0 h 2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8"/>
                <a:gd name="T160" fmla="*/ 0 h 274"/>
                <a:gd name="T161" fmla="*/ 208 w 208"/>
                <a:gd name="T162" fmla="*/ 274 h 2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8" h="274">
                  <a:moveTo>
                    <a:pt x="134" y="0"/>
                  </a:moveTo>
                  <a:lnTo>
                    <a:pt x="134" y="2"/>
                  </a:lnTo>
                  <a:lnTo>
                    <a:pt x="137" y="15"/>
                  </a:lnTo>
                  <a:lnTo>
                    <a:pt x="137" y="18"/>
                  </a:lnTo>
                  <a:lnTo>
                    <a:pt x="142" y="16"/>
                  </a:lnTo>
                  <a:lnTo>
                    <a:pt x="148" y="16"/>
                  </a:lnTo>
                  <a:lnTo>
                    <a:pt x="148" y="15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51" y="10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57" y="13"/>
                  </a:lnTo>
                  <a:lnTo>
                    <a:pt x="159" y="25"/>
                  </a:lnTo>
                  <a:lnTo>
                    <a:pt x="162" y="38"/>
                  </a:lnTo>
                  <a:lnTo>
                    <a:pt x="163" y="44"/>
                  </a:lnTo>
                  <a:lnTo>
                    <a:pt x="164" y="48"/>
                  </a:lnTo>
                  <a:lnTo>
                    <a:pt x="166" y="51"/>
                  </a:lnTo>
                  <a:lnTo>
                    <a:pt x="167" y="51"/>
                  </a:lnTo>
                  <a:lnTo>
                    <a:pt x="172" y="50"/>
                  </a:lnTo>
                  <a:lnTo>
                    <a:pt x="179" y="48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82" y="56"/>
                  </a:lnTo>
                  <a:lnTo>
                    <a:pt x="184" y="59"/>
                  </a:lnTo>
                  <a:lnTo>
                    <a:pt x="184" y="62"/>
                  </a:lnTo>
                  <a:lnTo>
                    <a:pt x="185" y="63"/>
                  </a:lnTo>
                  <a:lnTo>
                    <a:pt x="189" y="62"/>
                  </a:lnTo>
                  <a:lnTo>
                    <a:pt x="194" y="60"/>
                  </a:lnTo>
                  <a:lnTo>
                    <a:pt x="198" y="60"/>
                  </a:lnTo>
                  <a:lnTo>
                    <a:pt x="200" y="63"/>
                  </a:lnTo>
                  <a:lnTo>
                    <a:pt x="201" y="65"/>
                  </a:lnTo>
                  <a:lnTo>
                    <a:pt x="204" y="66"/>
                  </a:lnTo>
                  <a:lnTo>
                    <a:pt x="206" y="66"/>
                  </a:lnTo>
                  <a:lnTo>
                    <a:pt x="207" y="68"/>
                  </a:lnTo>
                  <a:lnTo>
                    <a:pt x="208" y="69"/>
                  </a:lnTo>
                  <a:lnTo>
                    <a:pt x="208" y="73"/>
                  </a:lnTo>
                  <a:lnTo>
                    <a:pt x="207" y="76"/>
                  </a:lnTo>
                  <a:lnTo>
                    <a:pt x="200" y="79"/>
                  </a:lnTo>
                  <a:lnTo>
                    <a:pt x="197" y="79"/>
                  </a:lnTo>
                  <a:lnTo>
                    <a:pt x="197" y="81"/>
                  </a:lnTo>
                  <a:lnTo>
                    <a:pt x="197" y="82"/>
                  </a:lnTo>
                  <a:lnTo>
                    <a:pt x="195" y="85"/>
                  </a:lnTo>
                  <a:lnTo>
                    <a:pt x="195" y="94"/>
                  </a:lnTo>
                  <a:lnTo>
                    <a:pt x="194" y="98"/>
                  </a:lnTo>
                  <a:lnTo>
                    <a:pt x="191" y="98"/>
                  </a:lnTo>
                  <a:lnTo>
                    <a:pt x="186" y="98"/>
                  </a:lnTo>
                  <a:lnTo>
                    <a:pt x="179" y="98"/>
                  </a:lnTo>
                  <a:lnTo>
                    <a:pt x="176" y="98"/>
                  </a:lnTo>
                  <a:lnTo>
                    <a:pt x="175" y="98"/>
                  </a:lnTo>
                  <a:lnTo>
                    <a:pt x="175" y="101"/>
                  </a:lnTo>
                  <a:lnTo>
                    <a:pt x="176" y="107"/>
                  </a:lnTo>
                  <a:lnTo>
                    <a:pt x="176" y="110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0" y="111"/>
                  </a:lnTo>
                  <a:lnTo>
                    <a:pt x="169" y="111"/>
                  </a:lnTo>
                  <a:lnTo>
                    <a:pt x="166" y="113"/>
                  </a:lnTo>
                  <a:lnTo>
                    <a:pt x="164" y="113"/>
                  </a:lnTo>
                  <a:lnTo>
                    <a:pt x="167" y="119"/>
                  </a:lnTo>
                  <a:lnTo>
                    <a:pt x="172" y="122"/>
                  </a:lnTo>
                  <a:lnTo>
                    <a:pt x="178" y="123"/>
                  </a:lnTo>
                  <a:lnTo>
                    <a:pt x="184" y="126"/>
                  </a:lnTo>
                  <a:lnTo>
                    <a:pt x="186" y="126"/>
                  </a:lnTo>
                  <a:lnTo>
                    <a:pt x="189" y="129"/>
                  </a:lnTo>
                  <a:lnTo>
                    <a:pt x="194" y="132"/>
                  </a:lnTo>
                  <a:lnTo>
                    <a:pt x="195" y="135"/>
                  </a:lnTo>
                  <a:lnTo>
                    <a:pt x="203" y="147"/>
                  </a:lnTo>
                  <a:lnTo>
                    <a:pt x="204" y="151"/>
                  </a:lnTo>
                  <a:lnTo>
                    <a:pt x="206" y="154"/>
                  </a:lnTo>
                  <a:lnTo>
                    <a:pt x="206" y="155"/>
                  </a:lnTo>
                  <a:lnTo>
                    <a:pt x="204" y="160"/>
                  </a:lnTo>
                  <a:lnTo>
                    <a:pt x="203" y="163"/>
                  </a:lnTo>
                  <a:lnTo>
                    <a:pt x="201" y="166"/>
                  </a:lnTo>
                  <a:lnTo>
                    <a:pt x="201" y="167"/>
                  </a:lnTo>
                  <a:lnTo>
                    <a:pt x="200" y="172"/>
                  </a:lnTo>
                  <a:lnTo>
                    <a:pt x="198" y="176"/>
                  </a:lnTo>
                  <a:lnTo>
                    <a:pt x="197" y="179"/>
                  </a:lnTo>
                  <a:lnTo>
                    <a:pt x="195" y="182"/>
                  </a:lnTo>
                  <a:lnTo>
                    <a:pt x="194" y="186"/>
                  </a:lnTo>
                  <a:lnTo>
                    <a:pt x="194" y="189"/>
                  </a:lnTo>
                  <a:lnTo>
                    <a:pt x="194" y="191"/>
                  </a:lnTo>
                  <a:lnTo>
                    <a:pt x="192" y="194"/>
                  </a:lnTo>
                  <a:lnTo>
                    <a:pt x="189" y="195"/>
                  </a:lnTo>
                  <a:lnTo>
                    <a:pt x="189" y="196"/>
                  </a:lnTo>
                  <a:lnTo>
                    <a:pt x="186" y="198"/>
                  </a:lnTo>
                  <a:lnTo>
                    <a:pt x="185" y="199"/>
                  </a:lnTo>
                  <a:lnTo>
                    <a:pt x="185" y="201"/>
                  </a:lnTo>
                  <a:lnTo>
                    <a:pt x="184" y="202"/>
                  </a:lnTo>
                  <a:lnTo>
                    <a:pt x="182" y="202"/>
                  </a:lnTo>
                  <a:lnTo>
                    <a:pt x="182" y="204"/>
                  </a:lnTo>
                  <a:lnTo>
                    <a:pt x="179" y="207"/>
                  </a:lnTo>
                  <a:lnTo>
                    <a:pt x="178" y="208"/>
                  </a:lnTo>
                  <a:lnTo>
                    <a:pt x="178" y="211"/>
                  </a:lnTo>
                  <a:lnTo>
                    <a:pt x="176" y="213"/>
                  </a:lnTo>
                  <a:lnTo>
                    <a:pt x="175" y="214"/>
                  </a:lnTo>
                  <a:lnTo>
                    <a:pt x="173" y="217"/>
                  </a:lnTo>
                  <a:lnTo>
                    <a:pt x="172" y="217"/>
                  </a:lnTo>
                  <a:lnTo>
                    <a:pt x="167" y="220"/>
                  </a:lnTo>
                  <a:lnTo>
                    <a:pt x="164" y="220"/>
                  </a:lnTo>
                  <a:lnTo>
                    <a:pt x="160" y="221"/>
                  </a:lnTo>
                  <a:lnTo>
                    <a:pt x="154" y="224"/>
                  </a:lnTo>
                  <a:lnTo>
                    <a:pt x="150" y="226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5" y="240"/>
                  </a:lnTo>
                  <a:lnTo>
                    <a:pt x="142" y="242"/>
                  </a:lnTo>
                  <a:lnTo>
                    <a:pt x="142" y="243"/>
                  </a:lnTo>
                  <a:lnTo>
                    <a:pt x="142" y="248"/>
                  </a:lnTo>
                  <a:lnTo>
                    <a:pt x="141" y="248"/>
                  </a:lnTo>
                  <a:lnTo>
                    <a:pt x="137" y="248"/>
                  </a:lnTo>
                  <a:lnTo>
                    <a:pt x="132" y="246"/>
                  </a:lnTo>
                  <a:lnTo>
                    <a:pt x="128" y="245"/>
                  </a:lnTo>
                  <a:lnTo>
                    <a:pt x="123" y="245"/>
                  </a:lnTo>
                  <a:lnTo>
                    <a:pt x="122" y="245"/>
                  </a:lnTo>
                  <a:lnTo>
                    <a:pt x="122" y="248"/>
                  </a:lnTo>
                  <a:lnTo>
                    <a:pt x="123" y="252"/>
                  </a:lnTo>
                  <a:lnTo>
                    <a:pt x="122" y="259"/>
                  </a:lnTo>
                  <a:lnTo>
                    <a:pt x="122" y="262"/>
                  </a:lnTo>
                  <a:lnTo>
                    <a:pt x="119" y="262"/>
                  </a:lnTo>
                  <a:lnTo>
                    <a:pt x="112" y="262"/>
                  </a:lnTo>
                  <a:lnTo>
                    <a:pt x="115" y="265"/>
                  </a:lnTo>
                  <a:lnTo>
                    <a:pt x="112" y="267"/>
                  </a:lnTo>
                  <a:lnTo>
                    <a:pt x="110" y="267"/>
                  </a:lnTo>
                  <a:lnTo>
                    <a:pt x="109" y="267"/>
                  </a:lnTo>
                  <a:lnTo>
                    <a:pt x="104" y="267"/>
                  </a:lnTo>
                  <a:lnTo>
                    <a:pt x="101" y="268"/>
                  </a:lnTo>
                  <a:lnTo>
                    <a:pt x="100" y="270"/>
                  </a:lnTo>
                  <a:lnTo>
                    <a:pt x="100" y="271"/>
                  </a:lnTo>
                  <a:lnTo>
                    <a:pt x="99" y="274"/>
                  </a:lnTo>
                  <a:lnTo>
                    <a:pt x="97" y="273"/>
                  </a:lnTo>
                  <a:lnTo>
                    <a:pt x="96" y="271"/>
                  </a:lnTo>
                  <a:lnTo>
                    <a:pt x="93" y="265"/>
                  </a:lnTo>
                  <a:lnTo>
                    <a:pt x="93" y="262"/>
                  </a:lnTo>
                  <a:lnTo>
                    <a:pt x="91" y="262"/>
                  </a:lnTo>
                  <a:lnTo>
                    <a:pt x="90" y="262"/>
                  </a:lnTo>
                  <a:lnTo>
                    <a:pt x="88" y="259"/>
                  </a:lnTo>
                  <a:lnTo>
                    <a:pt x="87" y="258"/>
                  </a:lnTo>
                  <a:lnTo>
                    <a:pt x="85" y="259"/>
                  </a:lnTo>
                  <a:lnTo>
                    <a:pt x="85" y="261"/>
                  </a:lnTo>
                  <a:lnTo>
                    <a:pt x="85" y="262"/>
                  </a:lnTo>
                  <a:lnTo>
                    <a:pt x="87" y="265"/>
                  </a:lnTo>
                  <a:lnTo>
                    <a:pt x="88" y="267"/>
                  </a:lnTo>
                  <a:lnTo>
                    <a:pt x="88" y="270"/>
                  </a:lnTo>
                  <a:lnTo>
                    <a:pt x="88" y="271"/>
                  </a:lnTo>
                  <a:lnTo>
                    <a:pt x="85" y="270"/>
                  </a:lnTo>
                  <a:lnTo>
                    <a:pt x="84" y="271"/>
                  </a:lnTo>
                  <a:lnTo>
                    <a:pt x="81" y="271"/>
                  </a:lnTo>
                  <a:lnTo>
                    <a:pt x="79" y="274"/>
                  </a:lnTo>
                  <a:lnTo>
                    <a:pt x="77" y="273"/>
                  </a:lnTo>
                  <a:lnTo>
                    <a:pt x="74" y="273"/>
                  </a:lnTo>
                  <a:lnTo>
                    <a:pt x="72" y="271"/>
                  </a:lnTo>
                  <a:lnTo>
                    <a:pt x="69" y="268"/>
                  </a:lnTo>
                  <a:lnTo>
                    <a:pt x="69" y="264"/>
                  </a:lnTo>
                  <a:lnTo>
                    <a:pt x="66" y="261"/>
                  </a:lnTo>
                  <a:lnTo>
                    <a:pt x="68" y="258"/>
                  </a:lnTo>
                  <a:lnTo>
                    <a:pt x="72" y="258"/>
                  </a:lnTo>
                  <a:lnTo>
                    <a:pt x="74" y="255"/>
                  </a:lnTo>
                  <a:lnTo>
                    <a:pt x="75" y="254"/>
                  </a:lnTo>
                  <a:lnTo>
                    <a:pt x="74" y="252"/>
                  </a:lnTo>
                  <a:lnTo>
                    <a:pt x="71" y="254"/>
                  </a:lnTo>
                  <a:lnTo>
                    <a:pt x="69" y="255"/>
                  </a:lnTo>
                  <a:lnTo>
                    <a:pt x="68" y="255"/>
                  </a:lnTo>
                  <a:lnTo>
                    <a:pt x="66" y="255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3" y="258"/>
                  </a:lnTo>
                  <a:lnTo>
                    <a:pt x="62" y="259"/>
                  </a:lnTo>
                  <a:lnTo>
                    <a:pt x="60" y="259"/>
                  </a:lnTo>
                  <a:lnTo>
                    <a:pt x="59" y="257"/>
                  </a:lnTo>
                  <a:lnTo>
                    <a:pt x="57" y="257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60" y="251"/>
                  </a:lnTo>
                  <a:lnTo>
                    <a:pt x="65" y="246"/>
                  </a:lnTo>
                  <a:lnTo>
                    <a:pt x="65" y="243"/>
                  </a:lnTo>
                  <a:lnTo>
                    <a:pt x="63" y="240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5" y="233"/>
                  </a:lnTo>
                  <a:lnTo>
                    <a:pt x="66" y="235"/>
                  </a:lnTo>
                  <a:lnTo>
                    <a:pt x="68" y="239"/>
                  </a:lnTo>
                  <a:lnTo>
                    <a:pt x="69" y="237"/>
                  </a:lnTo>
                  <a:lnTo>
                    <a:pt x="69" y="236"/>
                  </a:lnTo>
                  <a:lnTo>
                    <a:pt x="69" y="233"/>
                  </a:lnTo>
                  <a:lnTo>
                    <a:pt x="69" y="230"/>
                  </a:lnTo>
                  <a:lnTo>
                    <a:pt x="66" y="229"/>
                  </a:lnTo>
                  <a:lnTo>
                    <a:pt x="62" y="226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2" y="223"/>
                  </a:lnTo>
                  <a:lnTo>
                    <a:pt x="49" y="223"/>
                  </a:lnTo>
                  <a:lnTo>
                    <a:pt x="44" y="221"/>
                  </a:lnTo>
                  <a:lnTo>
                    <a:pt x="41" y="220"/>
                  </a:lnTo>
                  <a:lnTo>
                    <a:pt x="41" y="217"/>
                  </a:lnTo>
                  <a:lnTo>
                    <a:pt x="40" y="216"/>
                  </a:lnTo>
                  <a:lnTo>
                    <a:pt x="37" y="216"/>
                  </a:lnTo>
                  <a:lnTo>
                    <a:pt x="36" y="218"/>
                  </a:lnTo>
                  <a:lnTo>
                    <a:pt x="30" y="217"/>
                  </a:lnTo>
                  <a:lnTo>
                    <a:pt x="28" y="216"/>
                  </a:lnTo>
                  <a:lnTo>
                    <a:pt x="27" y="214"/>
                  </a:lnTo>
                  <a:lnTo>
                    <a:pt x="25" y="211"/>
                  </a:lnTo>
                  <a:lnTo>
                    <a:pt x="28" y="204"/>
                  </a:lnTo>
                  <a:lnTo>
                    <a:pt x="33" y="204"/>
                  </a:lnTo>
                  <a:lnTo>
                    <a:pt x="36" y="205"/>
                  </a:lnTo>
                  <a:lnTo>
                    <a:pt x="38" y="204"/>
                  </a:lnTo>
                  <a:lnTo>
                    <a:pt x="36" y="201"/>
                  </a:lnTo>
                  <a:lnTo>
                    <a:pt x="38" y="199"/>
                  </a:lnTo>
                  <a:lnTo>
                    <a:pt x="43" y="201"/>
                  </a:lnTo>
                  <a:lnTo>
                    <a:pt x="44" y="199"/>
                  </a:lnTo>
                  <a:lnTo>
                    <a:pt x="41" y="196"/>
                  </a:lnTo>
                  <a:lnTo>
                    <a:pt x="37" y="195"/>
                  </a:lnTo>
                  <a:lnTo>
                    <a:pt x="37" y="194"/>
                  </a:lnTo>
                  <a:lnTo>
                    <a:pt x="37" y="192"/>
                  </a:lnTo>
                  <a:lnTo>
                    <a:pt x="34" y="195"/>
                  </a:lnTo>
                  <a:lnTo>
                    <a:pt x="33" y="194"/>
                  </a:lnTo>
                  <a:lnTo>
                    <a:pt x="33" y="195"/>
                  </a:lnTo>
                  <a:lnTo>
                    <a:pt x="30" y="195"/>
                  </a:lnTo>
                  <a:lnTo>
                    <a:pt x="27" y="196"/>
                  </a:lnTo>
                  <a:lnTo>
                    <a:pt x="21" y="185"/>
                  </a:lnTo>
                  <a:lnTo>
                    <a:pt x="19" y="170"/>
                  </a:lnTo>
                  <a:lnTo>
                    <a:pt x="15" y="167"/>
                  </a:lnTo>
                  <a:lnTo>
                    <a:pt x="11" y="157"/>
                  </a:lnTo>
                  <a:lnTo>
                    <a:pt x="12" y="144"/>
                  </a:lnTo>
                  <a:lnTo>
                    <a:pt x="8" y="139"/>
                  </a:lnTo>
                  <a:lnTo>
                    <a:pt x="3" y="138"/>
                  </a:lnTo>
                  <a:lnTo>
                    <a:pt x="2" y="135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21" y="116"/>
                  </a:lnTo>
                  <a:lnTo>
                    <a:pt x="27" y="120"/>
                  </a:lnTo>
                  <a:lnTo>
                    <a:pt x="31" y="119"/>
                  </a:lnTo>
                  <a:lnTo>
                    <a:pt x="34" y="109"/>
                  </a:lnTo>
                  <a:lnTo>
                    <a:pt x="37" y="104"/>
                  </a:lnTo>
                  <a:lnTo>
                    <a:pt x="36" y="97"/>
                  </a:lnTo>
                  <a:lnTo>
                    <a:pt x="41" y="92"/>
                  </a:lnTo>
                  <a:lnTo>
                    <a:pt x="40" y="89"/>
                  </a:lnTo>
                  <a:lnTo>
                    <a:pt x="46" y="85"/>
                  </a:lnTo>
                  <a:lnTo>
                    <a:pt x="40" y="68"/>
                  </a:lnTo>
                  <a:lnTo>
                    <a:pt x="46" y="68"/>
                  </a:lnTo>
                  <a:lnTo>
                    <a:pt x="37" y="59"/>
                  </a:lnTo>
                  <a:lnTo>
                    <a:pt x="38" y="5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59" y="32"/>
                  </a:lnTo>
                  <a:lnTo>
                    <a:pt x="74" y="47"/>
                  </a:lnTo>
                  <a:lnTo>
                    <a:pt x="87" y="34"/>
                  </a:lnTo>
                  <a:lnTo>
                    <a:pt x="84" y="31"/>
                  </a:lnTo>
                  <a:lnTo>
                    <a:pt x="97" y="19"/>
                  </a:lnTo>
                  <a:lnTo>
                    <a:pt x="97" y="18"/>
                  </a:lnTo>
                  <a:lnTo>
                    <a:pt x="101" y="15"/>
                  </a:lnTo>
                  <a:lnTo>
                    <a:pt x="104" y="16"/>
                  </a:lnTo>
                  <a:lnTo>
                    <a:pt x="107" y="13"/>
                  </a:lnTo>
                  <a:lnTo>
                    <a:pt x="103" y="7"/>
                  </a:lnTo>
                  <a:lnTo>
                    <a:pt x="101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1" name="Freeform 270"/>
            <p:cNvSpPr>
              <a:spLocks/>
            </p:cNvSpPr>
            <p:nvPr/>
          </p:nvSpPr>
          <p:spPr bwMode="auto">
            <a:xfrm rot="21334256">
              <a:off x="4648078" y="2364699"/>
              <a:ext cx="825932" cy="598292"/>
            </a:xfrm>
            <a:custGeom>
              <a:avLst/>
              <a:gdLst>
                <a:gd name="T0" fmla="*/ 2147483647 w 257"/>
                <a:gd name="T1" fmla="*/ 2147483647 h 163"/>
                <a:gd name="T2" fmla="*/ 2147483647 w 257"/>
                <a:gd name="T3" fmla="*/ 2147483647 h 163"/>
                <a:gd name="T4" fmla="*/ 2147483647 w 257"/>
                <a:gd name="T5" fmla="*/ 2147483647 h 163"/>
                <a:gd name="T6" fmla="*/ 2147483647 w 257"/>
                <a:gd name="T7" fmla="*/ 2147483647 h 163"/>
                <a:gd name="T8" fmla="*/ 2147483647 w 257"/>
                <a:gd name="T9" fmla="*/ 2147483647 h 163"/>
                <a:gd name="T10" fmla="*/ 2147483647 w 257"/>
                <a:gd name="T11" fmla="*/ 2147483647 h 163"/>
                <a:gd name="T12" fmla="*/ 2147483647 w 257"/>
                <a:gd name="T13" fmla="*/ 2147483647 h 163"/>
                <a:gd name="T14" fmla="*/ 2147483647 w 257"/>
                <a:gd name="T15" fmla="*/ 2147483647 h 163"/>
                <a:gd name="T16" fmla="*/ 2147483647 w 257"/>
                <a:gd name="T17" fmla="*/ 2147483647 h 163"/>
                <a:gd name="T18" fmla="*/ 2147483647 w 257"/>
                <a:gd name="T19" fmla="*/ 2147483647 h 163"/>
                <a:gd name="T20" fmla="*/ 2147483647 w 257"/>
                <a:gd name="T21" fmla="*/ 2147483647 h 163"/>
                <a:gd name="T22" fmla="*/ 2147483647 w 257"/>
                <a:gd name="T23" fmla="*/ 2147483647 h 163"/>
                <a:gd name="T24" fmla="*/ 2147483647 w 257"/>
                <a:gd name="T25" fmla="*/ 2147483647 h 163"/>
                <a:gd name="T26" fmla="*/ 2147483647 w 257"/>
                <a:gd name="T27" fmla="*/ 2147483647 h 163"/>
                <a:gd name="T28" fmla="*/ 2147483647 w 257"/>
                <a:gd name="T29" fmla="*/ 2147483647 h 163"/>
                <a:gd name="T30" fmla="*/ 2147483647 w 257"/>
                <a:gd name="T31" fmla="*/ 2147483647 h 163"/>
                <a:gd name="T32" fmla="*/ 2147483647 w 257"/>
                <a:gd name="T33" fmla="*/ 2147483647 h 163"/>
                <a:gd name="T34" fmla="*/ 2147483647 w 257"/>
                <a:gd name="T35" fmla="*/ 2147483647 h 163"/>
                <a:gd name="T36" fmla="*/ 2147483647 w 257"/>
                <a:gd name="T37" fmla="*/ 2147483647 h 163"/>
                <a:gd name="T38" fmla="*/ 2147483647 w 257"/>
                <a:gd name="T39" fmla="*/ 2147483647 h 163"/>
                <a:gd name="T40" fmla="*/ 2147483647 w 257"/>
                <a:gd name="T41" fmla="*/ 2147483647 h 163"/>
                <a:gd name="T42" fmla="*/ 2147483647 w 257"/>
                <a:gd name="T43" fmla="*/ 2147483647 h 163"/>
                <a:gd name="T44" fmla="*/ 2147483647 w 257"/>
                <a:gd name="T45" fmla="*/ 2147483647 h 163"/>
                <a:gd name="T46" fmla="*/ 0 w 257"/>
                <a:gd name="T47" fmla="*/ 2147483647 h 163"/>
                <a:gd name="T48" fmla="*/ 2147483647 w 257"/>
                <a:gd name="T49" fmla="*/ 2147483647 h 163"/>
                <a:gd name="T50" fmla="*/ 2147483647 w 257"/>
                <a:gd name="T51" fmla="*/ 2147483647 h 163"/>
                <a:gd name="T52" fmla="*/ 2147483647 w 257"/>
                <a:gd name="T53" fmla="*/ 2147483647 h 163"/>
                <a:gd name="T54" fmla="*/ 2147483647 w 257"/>
                <a:gd name="T55" fmla="*/ 2147483647 h 163"/>
                <a:gd name="T56" fmla="*/ 2147483647 w 257"/>
                <a:gd name="T57" fmla="*/ 2147483647 h 163"/>
                <a:gd name="T58" fmla="*/ 2147483647 w 257"/>
                <a:gd name="T59" fmla="*/ 2147483647 h 163"/>
                <a:gd name="T60" fmla="*/ 2147483647 w 257"/>
                <a:gd name="T61" fmla="*/ 2147483647 h 163"/>
                <a:gd name="T62" fmla="*/ 2147483647 w 257"/>
                <a:gd name="T63" fmla="*/ 2147483647 h 163"/>
                <a:gd name="T64" fmla="*/ 2147483647 w 257"/>
                <a:gd name="T65" fmla="*/ 2147483647 h 163"/>
                <a:gd name="T66" fmla="*/ 2147483647 w 257"/>
                <a:gd name="T67" fmla="*/ 2147483647 h 163"/>
                <a:gd name="T68" fmla="*/ 2147483647 w 257"/>
                <a:gd name="T69" fmla="*/ 2147483647 h 163"/>
                <a:gd name="T70" fmla="*/ 2147483647 w 257"/>
                <a:gd name="T71" fmla="*/ 2147483647 h 163"/>
                <a:gd name="T72" fmla="*/ 2147483647 w 257"/>
                <a:gd name="T73" fmla="*/ 2147483647 h 163"/>
                <a:gd name="T74" fmla="*/ 2147483647 w 257"/>
                <a:gd name="T75" fmla="*/ 2147483647 h 163"/>
                <a:gd name="T76" fmla="*/ 2147483647 w 257"/>
                <a:gd name="T77" fmla="*/ 2147483647 h 163"/>
                <a:gd name="T78" fmla="*/ 2147483647 w 257"/>
                <a:gd name="T79" fmla="*/ 2147483647 h 163"/>
                <a:gd name="T80" fmla="*/ 2147483647 w 257"/>
                <a:gd name="T81" fmla="*/ 2147483647 h 163"/>
                <a:gd name="T82" fmla="*/ 2147483647 w 257"/>
                <a:gd name="T83" fmla="*/ 0 h 163"/>
                <a:gd name="T84" fmla="*/ 2147483647 w 257"/>
                <a:gd name="T85" fmla="*/ 2147483647 h 163"/>
                <a:gd name="T86" fmla="*/ 2147483647 w 257"/>
                <a:gd name="T87" fmla="*/ 2147483647 h 163"/>
                <a:gd name="T88" fmla="*/ 2147483647 w 257"/>
                <a:gd name="T89" fmla="*/ 2147483647 h 1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163"/>
                <a:gd name="T137" fmla="*/ 257 w 257"/>
                <a:gd name="T138" fmla="*/ 163 h 1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163">
                  <a:moveTo>
                    <a:pt x="254" y="18"/>
                  </a:moveTo>
                  <a:lnTo>
                    <a:pt x="251" y="57"/>
                  </a:lnTo>
                  <a:lnTo>
                    <a:pt x="252" y="59"/>
                  </a:lnTo>
                  <a:lnTo>
                    <a:pt x="252" y="60"/>
                  </a:lnTo>
                  <a:lnTo>
                    <a:pt x="251" y="61"/>
                  </a:lnTo>
                  <a:lnTo>
                    <a:pt x="249" y="64"/>
                  </a:lnTo>
                  <a:lnTo>
                    <a:pt x="248" y="66"/>
                  </a:lnTo>
                  <a:lnTo>
                    <a:pt x="249" y="67"/>
                  </a:lnTo>
                  <a:lnTo>
                    <a:pt x="249" y="70"/>
                  </a:lnTo>
                  <a:lnTo>
                    <a:pt x="248" y="70"/>
                  </a:lnTo>
                  <a:lnTo>
                    <a:pt x="248" y="72"/>
                  </a:lnTo>
                  <a:lnTo>
                    <a:pt x="248" y="75"/>
                  </a:lnTo>
                  <a:lnTo>
                    <a:pt x="257" y="75"/>
                  </a:lnTo>
                  <a:lnTo>
                    <a:pt x="257" y="88"/>
                  </a:lnTo>
                  <a:lnTo>
                    <a:pt x="252" y="85"/>
                  </a:lnTo>
                  <a:lnTo>
                    <a:pt x="251" y="85"/>
                  </a:lnTo>
                  <a:lnTo>
                    <a:pt x="251" y="86"/>
                  </a:lnTo>
                  <a:lnTo>
                    <a:pt x="248" y="85"/>
                  </a:lnTo>
                  <a:lnTo>
                    <a:pt x="219" y="82"/>
                  </a:lnTo>
                  <a:lnTo>
                    <a:pt x="208" y="82"/>
                  </a:lnTo>
                  <a:lnTo>
                    <a:pt x="207" y="89"/>
                  </a:lnTo>
                  <a:lnTo>
                    <a:pt x="188" y="88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181" y="94"/>
                  </a:lnTo>
                  <a:lnTo>
                    <a:pt x="172" y="92"/>
                  </a:lnTo>
                  <a:lnTo>
                    <a:pt x="172" y="100"/>
                  </a:lnTo>
                  <a:lnTo>
                    <a:pt x="169" y="98"/>
                  </a:lnTo>
                  <a:lnTo>
                    <a:pt x="164" y="97"/>
                  </a:lnTo>
                  <a:lnTo>
                    <a:pt x="161" y="97"/>
                  </a:lnTo>
                  <a:lnTo>
                    <a:pt x="159" y="120"/>
                  </a:lnTo>
                  <a:lnTo>
                    <a:pt x="161" y="124"/>
                  </a:lnTo>
                  <a:lnTo>
                    <a:pt x="166" y="124"/>
                  </a:lnTo>
                  <a:lnTo>
                    <a:pt x="163" y="139"/>
                  </a:lnTo>
                  <a:lnTo>
                    <a:pt x="159" y="136"/>
                  </a:lnTo>
                  <a:lnTo>
                    <a:pt x="154" y="135"/>
                  </a:lnTo>
                  <a:lnTo>
                    <a:pt x="147" y="144"/>
                  </a:lnTo>
                  <a:lnTo>
                    <a:pt x="144" y="141"/>
                  </a:lnTo>
                  <a:lnTo>
                    <a:pt x="142" y="138"/>
                  </a:lnTo>
                  <a:lnTo>
                    <a:pt x="135" y="145"/>
                  </a:lnTo>
                  <a:lnTo>
                    <a:pt x="119" y="132"/>
                  </a:lnTo>
                  <a:lnTo>
                    <a:pt x="110" y="141"/>
                  </a:lnTo>
                  <a:lnTo>
                    <a:pt x="107" y="141"/>
                  </a:lnTo>
                  <a:lnTo>
                    <a:pt x="106" y="141"/>
                  </a:lnTo>
                  <a:lnTo>
                    <a:pt x="93" y="163"/>
                  </a:lnTo>
                  <a:lnTo>
                    <a:pt x="87" y="160"/>
                  </a:lnTo>
                  <a:lnTo>
                    <a:pt x="84" y="163"/>
                  </a:lnTo>
                  <a:lnTo>
                    <a:pt x="76" y="158"/>
                  </a:lnTo>
                  <a:lnTo>
                    <a:pt x="75" y="161"/>
                  </a:lnTo>
                  <a:lnTo>
                    <a:pt x="72" y="160"/>
                  </a:lnTo>
                  <a:lnTo>
                    <a:pt x="54" y="158"/>
                  </a:lnTo>
                  <a:lnTo>
                    <a:pt x="59" y="149"/>
                  </a:lnTo>
                  <a:lnTo>
                    <a:pt x="32" y="148"/>
                  </a:lnTo>
                  <a:lnTo>
                    <a:pt x="31" y="151"/>
                  </a:lnTo>
                  <a:lnTo>
                    <a:pt x="31" y="160"/>
                  </a:lnTo>
                  <a:lnTo>
                    <a:pt x="28" y="157"/>
                  </a:lnTo>
                  <a:lnTo>
                    <a:pt x="25" y="158"/>
                  </a:lnTo>
                  <a:lnTo>
                    <a:pt x="24" y="158"/>
                  </a:lnTo>
                  <a:lnTo>
                    <a:pt x="25" y="155"/>
                  </a:lnTo>
                  <a:lnTo>
                    <a:pt x="24" y="155"/>
                  </a:lnTo>
                  <a:lnTo>
                    <a:pt x="24" y="154"/>
                  </a:lnTo>
                  <a:lnTo>
                    <a:pt x="21" y="154"/>
                  </a:lnTo>
                  <a:lnTo>
                    <a:pt x="16" y="157"/>
                  </a:lnTo>
                  <a:lnTo>
                    <a:pt x="15" y="157"/>
                  </a:lnTo>
                  <a:lnTo>
                    <a:pt x="12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6" y="155"/>
                  </a:lnTo>
                  <a:lnTo>
                    <a:pt x="5" y="155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3" y="151"/>
                  </a:lnTo>
                  <a:lnTo>
                    <a:pt x="5" y="135"/>
                  </a:lnTo>
                  <a:lnTo>
                    <a:pt x="6" y="116"/>
                  </a:lnTo>
                  <a:lnTo>
                    <a:pt x="9" y="116"/>
                  </a:lnTo>
                  <a:lnTo>
                    <a:pt x="10" y="110"/>
                  </a:lnTo>
                  <a:lnTo>
                    <a:pt x="2" y="110"/>
                  </a:lnTo>
                  <a:lnTo>
                    <a:pt x="3" y="88"/>
                  </a:lnTo>
                  <a:lnTo>
                    <a:pt x="12" y="88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5" y="67"/>
                  </a:lnTo>
                  <a:lnTo>
                    <a:pt x="16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2" y="67"/>
                  </a:lnTo>
                  <a:lnTo>
                    <a:pt x="21" y="66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27" y="60"/>
                  </a:lnTo>
                  <a:lnTo>
                    <a:pt x="31" y="63"/>
                  </a:lnTo>
                  <a:lnTo>
                    <a:pt x="34" y="29"/>
                  </a:lnTo>
                  <a:lnTo>
                    <a:pt x="41" y="19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59" y="16"/>
                  </a:lnTo>
                  <a:lnTo>
                    <a:pt x="60" y="4"/>
                  </a:lnTo>
                  <a:lnTo>
                    <a:pt x="72" y="4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2" y="13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8" y="16"/>
                  </a:lnTo>
                  <a:lnTo>
                    <a:pt x="132" y="18"/>
                  </a:lnTo>
                  <a:lnTo>
                    <a:pt x="134" y="19"/>
                  </a:lnTo>
                  <a:lnTo>
                    <a:pt x="147" y="19"/>
                  </a:lnTo>
                  <a:lnTo>
                    <a:pt x="151" y="16"/>
                  </a:lnTo>
                  <a:lnTo>
                    <a:pt x="153" y="16"/>
                  </a:lnTo>
                  <a:lnTo>
                    <a:pt x="164" y="20"/>
                  </a:lnTo>
                  <a:lnTo>
                    <a:pt x="166" y="22"/>
                  </a:lnTo>
                  <a:lnTo>
                    <a:pt x="167" y="25"/>
                  </a:lnTo>
                  <a:lnTo>
                    <a:pt x="169" y="26"/>
                  </a:lnTo>
                  <a:lnTo>
                    <a:pt x="181" y="31"/>
                  </a:lnTo>
                  <a:lnTo>
                    <a:pt x="183" y="29"/>
                  </a:lnTo>
                  <a:lnTo>
                    <a:pt x="186" y="29"/>
                  </a:lnTo>
                  <a:lnTo>
                    <a:pt x="186" y="32"/>
                  </a:lnTo>
                  <a:lnTo>
                    <a:pt x="211" y="32"/>
                  </a:lnTo>
                  <a:lnTo>
                    <a:pt x="213" y="9"/>
                  </a:lnTo>
                  <a:lnTo>
                    <a:pt x="208" y="9"/>
                  </a:lnTo>
                  <a:lnTo>
                    <a:pt x="213" y="4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9" y="4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7" y="9"/>
                  </a:lnTo>
                  <a:lnTo>
                    <a:pt x="230" y="10"/>
                  </a:lnTo>
                  <a:lnTo>
                    <a:pt x="230" y="16"/>
                  </a:lnTo>
                  <a:lnTo>
                    <a:pt x="254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2" name="Freeform 271"/>
            <p:cNvSpPr>
              <a:spLocks noEditPoints="1"/>
            </p:cNvSpPr>
            <p:nvPr/>
          </p:nvSpPr>
          <p:spPr bwMode="auto">
            <a:xfrm rot="21334256">
              <a:off x="3039513" y="2271278"/>
              <a:ext cx="888581" cy="935356"/>
            </a:xfrm>
            <a:custGeom>
              <a:avLst/>
              <a:gdLst>
                <a:gd name="T0" fmla="*/ 2147483647 w 288"/>
                <a:gd name="T1" fmla="*/ 2147483647 h 237"/>
                <a:gd name="T2" fmla="*/ 2147483647 w 288"/>
                <a:gd name="T3" fmla="*/ 2147483647 h 237"/>
                <a:gd name="T4" fmla="*/ 2147483647 w 288"/>
                <a:gd name="T5" fmla="*/ 2147483647 h 237"/>
                <a:gd name="T6" fmla="*/ 2147483647 w 288"/>
                <a:gd name="T7" fmla="*/ 2147483647 h 237"/>
                <a:gd name="T8" fmla="*/ 2147483647 w 288"/>
                <a:gd name="T9" fmla="*/ 2147483647 h 237"/>
                <a:gd name="T10" fmla="*/ 2147483647 w 288"/>
                <a:gd name="T11" fmla="*/ 2147483647 h 237"/>
                <a:gd name="T12" fmla="*/ 2147483647 w 288"/>
                <a:gd name="T13" fmla="*/ 2147483647 h 237"/>
                <a:gd name="T14" fmla="*/ 2147483647 w 288"/>
                <a:gd name="T15" fmla="*/ 2147483647 h 237"/>
                <a:gd name="T16" fmla="*/ 2147483647 w 288"/>
                <a:gd name="T17" fmla="*/ 2147483647 h 237"/>
                <a:gd name="T18" fmla="*/ 2147483647 w 288"/>
                <a:gd name="T19" fmla="*/ 2147483647 h 237"/>
                <a:gd name="T20" fmla="*/ 2147483647 w 288"/>
                <a:gd name="T21" fmla="*/ 2147483647 h 237"/>
                <a:gd name="T22" fmla="*/ 2147483647 w 288"/>
                <a:gd name="T23" fmla="*/ 2147483647 h 237"/>
                <a:gd name="T24" fmla="*/ 2147483647 w 288"/>
                <a:gd name="T25" fmla="*/ 2147483647 h 237"/>
                <a:gd name="T26" fmla="*/ 2147483647 w 288"/>
                <a:gd name="T27" fmla="*/ 2147483647 h 237"/>
                <a:gd name="T28" fmla="*/ 2147483647 w 288"/>
                <a:gd name="T29" fmla="*/ 2147483647 h 237"/>
                <a:gd name="T30" fmla="*/ 2147483647 w 288"/>
                <a:gd name="T31" fmla="*/ 2147483647 h 237"/>
                <a:gd name="T32" fmla="*/ 2147483647 w 288"/>
                <a:gd name="T33" fmla="*/ 2147483647 h 237"/>
                <a:gd name="T34" fmla="*/ 2147483647 w 288"/>
                <a:gd name="T35" fmla="*/ 2147483647 h 237"/>
                <a:gd name="T36" fmla="*/ 2147483647 w 288"/>
                <a:gd name="T37" fmla="*/ 2147483647 h 237"/>
                <a:gd name="T38" fmla="*/ 2147483647 w 288"/>
                <a:gd name="T39" fmla="*/ 2147483647 h 237"/>
                <a:gd name="T40" fmla="*/ 2147483647 w 288"/>
                <a:gd name="T41" fmla="*/ 2147483647 h 237"/>
                <a:gd name="T42" fmla="*/ 2147483647 w 288"/>
                <a:gd name="T43" fmla="*/ 2147483647 h 237"/>
                <a:gd name="T44" fmla="*/ 2147483647 w 288"/>
                <a:gd name="T45" fmla="*/ 2147483647 h 237"/>
                <a:gd name="T46" fmla="*/ 2147483647 w 288"/>
                <a:gd name="T47" fmla="*/ 2147483647 h 237"/>
                <a:gd name="T48" fmla="*/ 2147483647 w 288"/>
                <a:gd name="T49" fmla="*/ 2147483647 h 237"/>
                <a:gd name="T50" fmla="*/ 2147483647 w 288"/>
                <a:gd name="T51" fmla="*/ 2147483647 h 237"/>
                <a:gd name="T52" fmla="*/ 2147483647 w 288"/>
                <a:gd name="T53" fmla="*/ 2147483647 h 237"/>
                <a:gd name="T54" fmla="*/ 2147483647 w 288"/>
                <a:gd name="T55" fmla="*/ 2147483647 h 237"/>
                <a:gd name="T56" fmla="*/ 2147483647 w 288"/>
                <a:gd name="T57" fmla="*/ 2147483647 h 237"/>
                <a:gd name="T58" fmla="*/ 2147483647 w 288"/>
                <a:gd name="T59" fmla="*/ 2147483647 h 237"/>
                <a:gd name="T60" fmla="*/ 2147483647 w 288"/>
                <a:gd name="T61" fmla="*/ 2147483647 h 237"/>
                <a:gd name="T62" fmla="*/ 2147483647 w 288"/>
                <a:gd name="T63" fmla="*/ 2147483647 h 237"/>
                <a:gd name="T64" fmla="*/ 2147483647 w 288"/>
                <a:gd name="T65" fmla="*/ 2147483647 h 237"/>
                <a:gd name="T66" fmla="*/ 2147483647 w 288"/>
                <a:gd name="T67" fmla="*/ 2147483647 h 237"/>
                <a:gd name="T68" fmla="*/ 2147483647 w 288"/>
                <a:gd name="T69" fmla="*/ 2147483647 h 237"/>
                <a:gd name="T70" fmla="*/ 2147483647 w 288"/>
                <a:gd name="T71" fmla="*/ 2147483647 h 237"/>
                <a:gd name="T72" fmla="*/ 2147483647 w 288"/>
                <a:gd name="T73" fmla="*/ 2147483647 h 237"/>
                <a:gd name="T74" fmla="*/ 2147483647 w 288"/>
                <a:gd name="T75" fmla="*/ 2147483647 h 237"/>
                <a:gd name="T76" fmla="*/ 2147483647 w 288"/>
                <a:gd name="T77" fmla="*/ 2147483647 h 237"/>
                <a:gd name="T78" fmla="*/ 2147483647 w 288"/>
                <a:gd name="T79" fmla="*/ 2147483647 h 237"/>
                <a:gd name="T80" fmla="*/ 2147483647 w 288"/>
                <a:gd name="T81" fmla="*/ 2147483647 h 237"/>
                <a:gd name="T82" fmla="*/ 2147483647 w 288"/>
                <a:gd name="T83" fmla="*/ 2147483647 h 237"/>
                <a:gd name="T84" fmla="*/ 2147483647 w 288"/>
                <a:gd name="T85" fmla="*/ 2147483647 h 237"/>
                <a:gd name="T86" fmla="*/ 2147483647 w 288"/>
                <a:gd name="T87" fmla="*/ 2147483647 h 237"/>
                <a:gd name="T88" fmla="*/ 2147483647 w 288"/>
                <a:gd name="T89" fmla="*/ 2147483647 h 237"/>
                <a:gd name="T90" fmla="*/ 2147483647 w 288"/>
                <a:gd name="T91" fmla="*/ 2147483647 h 237"/>
                <a:gd name="T92" fmla="*/ 2147483647 w 288"/>
                <a:gd name="T93" fmla="*/ 2147483647 h 237"/>
                <a:gd name="T94" fmla="*/ 2147483647 w 288"/>
                <a:gd name="T95" fmla="*/ 2147483647 h 237"/>
                <a:gd name="T96" fmla="*/ 2147483647 w 288"/>
                <a:gd name="T97" fmla="*/ 2147483647 h 237"/>
                <a:gd name="T98" fmla="*/ 2147483647 w 288"/>
                <a:gd name="T99" fmla="*/ 2147483647 h 237"/>
                <a:gd name="T100" fmla="*/ 2147483647 w 288"/>
                <a:gd name="T101" fmla="*/ 2147483647 h 237"/>
                <a:gd name="T102" fmla="*/ 2147483647 w 288"/>
                <a:gd name="T103" fmla="*/ 2147483647 h 237"/>
                <a:gd name="T104" fmla="*/ 2147483647 w 288"/>
                <a:gd name="T105" fmla="*/ 2147483647 h 237"/>
                <a:gd name="T106" fmla="*/ 2147483647 w 288"/>
                <a:gd name="T107" fmla="*/ 2147483647 h 237"/>
                <a:gd name="T108" fmla="*/ 2147483647 w 288"/>
                <a:gd name="T109" fmla="*/ 2147483647 h 237"/>
                <a:gd name="T110" fmla="*/ 2147483647 w 288"/>
                <a:gd name="T111" fmla="*/ 2147483647 h 237"/>
                <a:gd name="T112" fmla="*/ 2147483647 w 288"/>
                <a:gd name="T113" fmla="*/ 2147483647 h 237"/>
                <a:gd name="T114" fmla="*/ 2147483647 w 288"/>
                <a:gd name="T115" fmla="*/ 2147483647 h 237"/>
                <a:gd name="T116" fmla="*/ 2147483647 w 288"/>
                <a:gd name="T117" fmla="*/ 2147483647 h 237"/>
                <a:gd name="T118" fmla="*/ 2147483647 w 288"/>
                <a:gd name="T119" fmla="*/ 2147483647 h 237"/>
                <a:gd name="T120" fmla="*/ 2147483647 w 288"/>
                <a:gd name="T121" fmla="*/ 2147483647 h 237"/>
                <a:gd name="T122" fmla="*/ 2147483647 w 288"/>
                <a:gd name="T123" fmla="*/ 2147483647 h 237"/>
                <a:gd name="T124" fmla="*/ 2147483647 w 288"/>
                <a:gd name="T125" fmla="*/ 2147483647 h 2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237"/>
                <a:gd name="T191" fmla="*/ 288 w 288"/>
                <a:gd name="T192" fmla="*/ 237 h 2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237">
                  <a:moveTo>
                    <a:pt x="170" y="5"/>
                  </a:moveTo>
                  <a:lnTo>
                    <a:pt x="172" y="5"/>
                  </a:lnTo>
                  <a:lnTo>
                    <a:pt x="172" y="7"/>
                  </a:lnTo>
                  <a:lnTo>
                    <a:pt x="172" y="8"/>
                  </a:lnTo>
                  <a:lnTo>
                    <a:pt x="170" y="7"/>
                  </a:lnTo>
                  <a:lnTo>
                    <a:pt x="170" y="5"/>
                  </a:lnTo>
                  <a:lnTo>
                    <a:pt x="169" y="7"/>
                  </a:lnTo>
                  <a:lnTo>
                    <a:pt x="169" y="8"/>
                  </a:lnTo>
                  <a:lnTo>
                    <a:pt x="169" y="10"/>
                  </a:lnTo>
                  <a:lnTo>
                    <a:pt x="169" y="11"/>
                  </a:lnTo>
                  <a:lnTo>
                    <a:pt x="166" y="13"/>
                  </a:lnTo>
                  <a:lnTo>
                    <a:pt x="164" y="13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9"/>
                  </a:lnTo>
                  <a:lnTo>
                    <a:pt x="164" y="20"/>
                  </a:lnTo>
                  <a:lnTo>
                    <a:pt x="163" y="22"/>
                  </a:lnTo>
                  <a:lnTo>
                    <a:pt x="161" y="26"/>
                  </a:lnTo>
                  <a:lnTo>
                    <a:pt x="163" y="26"/>
                  </a:lnTo>
                  <a:lnTo>
                    <a:pt x="163" y="27"/>
                  </a:lnTo>
                  <a:lnTo>
                    <a:pt x="164" y="29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4" y="35"/>
                  </a:lnTo>
                  <a:lnTo>
                    <a:pt x="163" y="38"/>
                  </a:lnTo>
                  <a:lnTo>
                    <a:pt x="163" y="39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3" y="42"/>
                  </a:lnTo>
                  <a:lnTo>
                    <a:pt x="160" y="41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0" y="45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6" y="44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7" y="45"/>
                  </a:lnTo>
                  <a:lnTo>
                    <a:pt x="167" y="47"/>
                  </a:lnTo>
                  <a:lnTo>
                    <a:pt x="169" y="48"/>
                  </a:lnTo>
                  <a:lnTo>
                    <a:pt x="169" y="47"/>
                  </a:lnTo>
                  <a:lnTo>
                    <a:pt x="170" y="45"/>
                  </a:lnTo>
                  <a:lnTo>
                    <a:pt x="170" y="47"/>
                  </a:lnTo>
                  <a:lnTo>
                    <a:pt x="172" y="48"/>
                  </a:lnTo>
                  <a:lnTo>
                    <a:pt x="173" y="51"/>
                  </a:lnTo>
                  <a:lnTo>
                    <a:pt x="176" y="54"/>
                  </a:lnTo>
                  <a:lnTo>
                    <a:pt x="179" y="55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5" y="63"/>
                  </a:lnTo>
                  <a:lnTo>
                    <a:pt x="186" y="66"/>
                  </a:lnTo>
                  <a:lnTo>
                    <a:pt x="188" y="68"/>
                  </a:lnTo>
                  <a:lnTo>
                    <a:pt x="189" y="71"/>
                  </a:lnTo>
                  <a:lnTo>
                    <a:pt x="195" y="73"/>
                  </a:lnTo>
                  <a:lnTo>
                    <a:pt x="197" y="76"/>
                  </a:lnTo>
                  <a:lnTo>
                    <a:pt x="198" y="79"/>
                  </a:lnTo>
                  <a:lnTo>
                    <a:pt x="204" y="83"/>
                  </a:lnTo>
                  <a:lnTo>
                    <a:pt x="207" y="86"/>
                  </a:lnTo>
                  <a:lnTo>
                    <a:pt x="208" y="88"/>
                  </a:lnTo>
                  <a:lnTo>
                    <a:pt x="210" y="89"/>
                  </a:lnTo>
                  <a:lnTo>
                    <a:pt x="211" y="89"/>
                  </a:lnTo>
                  <a:lnTo>
                    <a:pt x="214" y="92"/>
                  </a:lnTo>
                  <a:lnTo>
                    <a:pt x="219" y="95"/>
                  </a:lnTo>
                  <a:lnTo>
                    <a:pt x="223" y="95"/>
                  </a:lnTo>
                  <a:lnTo>
                    <a:pt x="227" y="95"/>
                  </a:lnTo>
                  <a:lnTo>
                    <a:pt x="230" y="93"/>
                  </a:lnTo>
                  <a:lnTo>
                    <a:pt x="232" y="93"/>
                  </a:lnTo>
                  <a:lnTo>
                    <a:pt x="233" y="92"/>
                  </a:lnTo>
                  <a:lnTo>
                    <a:pt x="235" y="92"/>
                  </a:lnTo>
                  <a:lnTo>
                    <a:pt x="236" y="92"/>
                  </a:lnTo>
                  <a:lnTo>
                    <a:pt x="238" y="92"/>
                  </a:lnTo>
                  <a:lnTo>
                    <a:pt x="239" y="93"/>
                  </a:lnTo>
                  <a:lnTo>
                    <a:pt x="242" y="93"/>
                  </a:lnTo>
                  <a:lnTo>
                    <a:pt x="244" y="95"/>
                  </a:lnTo>
                  <a:lnTo>
                    <a:pt x="246" y="98"/>
                  </a:lnTo>
                  <a:lnTo>
                    <a:pt x="248" y="98"/>
                  </a:lnTo>
                  <a:lnTo>
                    <a:pt x="251" y="99"/>
                  </a:lnTo>
                  <a:lnTo>
                    <a:pt x="252" y="99"/>
                  </a:lnTo>
                  <a:lnTo>
                    <a:pt x="252" y="101"/>
                  </a:lnTo>
                  <a:lnTo>
                    <a:pt x="254" y="99"/>
                  </a:lnTo>
                  <a:lnTo>
                    <a:pt x="255" y="99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58" y="101"/>
                  </a:lnTo>
                  <a:lnTo>
                    <a:pt x="258" y="102"/>
                  </a:lnTo>
                  <a:lnTo>
                    <a:pt x="258" y="104"/>
                  </a:lnTo>
                  <a:lnTo>
                    <a:pt x="260" y="104"/>
                  </a:lnTo>
                  <a:lnTo>
                    <a:pt x="261" y="104"/>
                  </a:lnTo>
                  <a:lnTo>
                    <a:pt x="261" y="105"/>
                  </a:lnTo>
                  <a:lnTo>
                    <a:pt x="263" y="107"/>
                  </a:lnTo>
                  <a:lnTo>
                    <a:pt x="264" y="108"/>
                  </a:lnTo>
                  <a:lnTo>
                    <a:pt x="263" y="110"/>
                  </a:lnTo>
                  <a:lnTo>
                    <a:pt x="266" y="111"/>
                  </a:lnTo>
                  <a:lnTo>
                    <a:pt x="266" y="112"/>
                  </a:lnTo>
                  <a:lnTo>
                    <a:pt x="268" y="117"/>
                  </a:lnTo>
                  <a:lnTo>
                    <a:pt x="268" y="121"/>
                  </a:lnTo>
                  <a:lnTo>
                    <a:pt x="270" y="124"/>
                  </a:lnTo>
                  <a:lnTo>
                    <a:pt x="273" y="127"/>
                  </a:lnTo>
                  <a:lnTo>
                    <a:pt x="276" y="129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2" y="131"/>
                  </a:lnTo>
                  <a:lnTo>
                    <a:pt x="285" y="139"/>
                  </a:lnTo>
                  <a:lnTo>
                    <a:pt x="288" y="140"/>
                  </a:lnTo>
                  <a:lnTo>
                    <a:pt x="288" y="142"/>
                  </a:lnTo>
                  <a:lnTo>
                    <a:pt x="286" y="146"/>
                  </a:lnTo>
                  <a:lnTo>
                    <a:pt x="286" y="148"/>
                  </a:lnTo>
                  <a:lnTo>
                    <a:pt x="288" y="156"/>
                  </a:lnTo>
                  <a:lnTo>
                    <a:pt x="285" y="158"/>
                  </a:lnTo>
                  <a:lnTo>
                    <a:pt x="267" y="156"/>
                  </a:lnTo>
                  <a:lnTo>
                    <a:pt x="264" y="162"/>
                  </a:lnTo>
                  <a:lnTo>
                    <a:pt x="263" y="161"/>
                  </a:lnTo>
                  <a:lnTo>
                    <a:pt x="260" y="161"/>
                  </a:lnTo>
                  <a:lnTo>
                    <a:pt x="260" y="164"/>
                  </a:lnTo>
                  <a:lnTo>
                    <a:pt x="258" y="164"/>
                  </a:lnTo>
                  <a:lnTo>
                    <a:pt x="257" y="170"/>
                  </a:lnTo>
                  <a:lnTo>
                    <a:pt x="255" y="173"/>
                  </a:lnTo>
                  <a:lnTo>
                    <a:pt x="254" y="174"/>
                  </a:lnTo>
                  <a:lnTo>
                    <a:pt x="251" y="173"/>
                  </a:lnTo>
                  <a:lnTo>
                    <a:pt x="246" y="168"/>
                  </a:lnTo>
                  <a:lnTo>
                    <a:pt x="245" y="168"/>
                  </a:lnTo>
                  <a:lnTo>
                    <a:pt x="255" y="183"/>
                  </a:lnTo>
                  <a:lnTo>
                    <a:pt x="252" y="186"/>
                  </a:lnTo>
                  <a:lnTo>
                    <a:pt x="251" y="222"/>
                  </a:lnTo>
                  <a:lnTo>
                    <a:pt x="249" y="224"/>
                  </a:lnTo>
                  <a:lnTo>
                    <a:pt x="249" y="221"/>
                  </a:lnTo>
                  <a:lnTo>
                    <a:pt x="248" y="219"/>
                  </a:lnTo>
                  <a:lnTo>
                    <a:pt x="249" y="218"/>
                  </a:lnTo>
                  <a:lnTo>
                    <a:pt x="248" y="216"/>
                  </a:lnTo>
                  <a:lnTo>
                    <a:pt x="248" y="218"/>
                  </a:lnTo>
                  <a:lnTo>
                    <a:pt x="245" y="221"/>
                  </a:lnTo>
                  <a:lnTo>
                    <a:pt x="242" y="221"/>
                  </a:lnTo>
                  <a:lnTo>
                    <a:pt x="241" y="218"/>
                  </a:lnTo>
                  <a:lnTo>
                    <a:pt x="239" y="218"/>
                  </a:lnTo>
                  <a:lnTo>
                    <a:pt x="238" y="218"/>
                  </a:lnTo>
                  <a:lnTo>
                    <a:pt x="235" y="222"/>
                  </a:lnTo>
                  <a:lnTo>
                    <a:pt x="232" y="222"/>
                  </a:lnTo>
                  <a:lnTo>
                    <a:pt x="229" y="228"/>
                  </a:lnTo>
                  <a:lnTo>
                    <a:pt x="226" y="228"/>
                  </a:lnTo>
                  <a:lnTo>
                    <a:pt x="210" y="225"/>
                  </a:lnTo>
                  <a:lnTo>
                    <a:pt x="201" y="227"/>
                  </a:lnTo>
                  <a:lnTo>
                    <a:pt x="197" y="230"/>
                  </a:lnTo>
                  <a:lnTo>
                    <a:pt x="195" y="228"/>
                  </a:lnTo>
                  <a:lnTo>
                    <a:pt x="194" y="227"/>
                  </a:lnTo>
                  <a:lnTo>
                    <a:pt x="183" y="227"/>
                  </a:lnTo>
                  <a:lnTo>
                    <a:pt x="179" y="228"/>
                  </a:lnTo>
                  <a:lnTo>
                    <a:pt x="154" y="212"/>
                  </a:lnTo>
                  <a:lnTo>
                    <a:pt x="144" y="224"/>
                  </a:lnTo>
                  <a:lnTo>
                    <a:pt x="141" y="228"/>
                  </a:lnTo>
                  <a:lnTo>
                    <a:pt x="140" y="234"/>
                  </a:lnTo>
                  <a:lnTo>
                    <a:pt x="131" y="228"/>
                  </a:lnTo>
                  <a:lnTo>
                    <a:pt x="123" y="227"/>
                  </a:lnTo>
                  <a:lnTo>
                    <a:pt x="119" y="231"/>
                  </a:lnTo>
                  <a:lnTo>
                    <a:pt x="118" y="227"/>
                  </a:lnTo>
                  <a:lnTo>
                    <a:pt x="116" y="225"/>
                  </a:lnTo>
                  <a:lnTo>
                    <a:pt x="116" y="222"/>
                  </a:lnTo>
                  <a:lnTo>
                    <a:pt x="112" y="218"/>
                  </a:lnTo>
                  <a:lnTo>
                    <a:pt x="109" y="219"/>
                  </a:lnTo>
                  <a:lnTo>
                    <a:pt x="109" y="221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97" y="214"/>
                  </a:lnTo>
                  <a:lnTo>
                    <a:pt x="100" y="209"/>
                  </a:lnTo>
                  <a:lnTo>
                    <a:pt x="100" y="208"/>
                  </a:lnTo>
                  <a:lnTo>
                    <a:pt x="100" y="205"/>
                  </a:lnTo>
                  <a:lnTo>
                    <a:pt x="98" y="205"/>
                  </a:lnTo>
                  <a:lnTo>
                    <a:pt x="97" y="203"/>
                  </a:lnTo>
                  <a:lnTo>
                    <a:pt x="94" y="202"/>
                  </a:lnTo>
                  <a:lnTo>
                    <a:pt x="93" y="202"/>
                  </a:lnTo>
                  <a:lnTo>
                    <a:pt x="90" y="212"/>
                  </a:lnTo>
                  <a:lnTo>
                    <a:pt x="87" y="211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5" y="205"/>
                  </a:lnTo>
                  <a:lnTo>
                    <a:pt x="84" y="205"/>
                  </a:lnTo>
                  <a:lnTo>
                    <a:pt x="84" y="203"/>
                  </a:lnTo>
                  <a:lnTo>
                    <a:pt x="81" y="206"/>
                  </a:lnTo>
                  <a:lnTo>
                    <a:pt x="79" y="205"/>
                  </a:lnTo>
                  <a:lnTo>
                    <a:pt x="79" y="200"/>
                  </a:lnTo>
                  <a:lnTo>
                    <a:pt x="78" y="199"/>
                  </a:lnTo>
                  <a:lnTo>
                    <a:pt x="76" y="193"/>
                  </a:lnTo>
                  <a:lnTo>
                    <a:pt x="75" y="193"/>
                  </a:lnTo>
                  <a:lnTo>
                    <a:pt x="72" y="193"/>
                  </a:lnTo>
                  <a:lnTo>
                    <a:pt x="60" y="224"/>
                  </a:lnTo>
                  <a:lnTo>
                    <a:pt x="57" y="224"/>
                  </a:lnTo>
                  <a:lnTo>
                    <a:pt x="47" y="224"/>
                  </a:lnTo>
                  <a:lnTo>
                    <a:pt x="46" y="230"/>
                  </a:lnTo>
                  <a:lnTo>
                    <a:pt x="44" y="228"/>
                  </a:lnTo>
                  <a:lnTo>
                    <a:pt x="41" y="230"/>
                  </a:lnTo>
                  <a:lnTo>
                    <a:pt x="40" y="230"/>
                  </a:lnTo>
                  <a:lnTo>
                    <a:pt x="37" y="234"/>
                  </a:lnTo>
                  <a:lnTo>
                    <a:pt x="35" y="236"/>
                  </a:lnTo>
                  <a:lnTo>
                    <a:pt x="33" y="236"/>
                  </a:lnTo>
                  <a:lnTo>
                    <a:pt x="31" y="236"/>
                  </a:lnTo>
                  <a:lnTo>
                    <a:pt x="30" y="234"/>
                  </a:lnTo>
                  <a:lnTo>
                    <a:pt x="28" y="234"/>
                  </a:lnTo>
                  <a:lnTo>
                    <a:pt x="27" y="236"/>
                  </a:lnTo>
                  <a:lnTo>
                    <a:pt x="24" y="234"/>
                  </a:lnTo>
                  <a:lnTo>
                    <a:pt x="21" y="237"/>
                  </a:lnTo>
                  <a:lnTo>
                    <a:pt x="19" y="237"/>
                  </a:lnTo>
                  <a:lnTo>
                    <a:pt x="16" y="234"/>
                  </a:lnTo>
                  <a:lnTo>
                    <a:pt x="9" y="234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6" y="225"/>
                  </a:lnTo>
                  <a:lnTo>
                    <a:pt x="5" y="224"/>
                  </a:lnTo>
                  <a:lnTo>
                    <a:pt x="6" y="221"/>
                  </a:lnTo>
                  <a:lnTo>
                    <a:pt x="3" y="218"/>
                  </a:lnTo>
                  <a:lnTo>
                    <a:pt x="2" y="216"/>
                  </a:lnTo>
                  <a:lnTo>
                    <a:pt x="0" y="215"/>
                  </a:lnTo>
                  <a:lnTo>
                    <a:pt x="2" y="214"/>
                  </a:lnTo>
                  <a:lnTo>
                    <a:pt x="6" y="209"/>
                  </a:lnTo>
                  <a:lnTo>
                    <a:pt x="5" y="205"/>
                  </a:lnTo>
                  <a:lnTo>
                    <a:pt x="8" y="202"/>
                  </a:lnTo>
                  <a:lnTo>
                    <a:pt x="8" y="203"/>
                  </a:lnTo>
                  <a:lnTo>
                    <a:pt x="12" y="202"/>
                  </a:lnTo>
                  <a:lnTo>
                    <a:pt x="13" y="202"/>
                  </a:lnTo>
                  <a:lnTo>
                    <a:pt x="15" y="203"/>
                  </a:lnTo>
                  <a:lnTo>
                    <a:pt x="16" y="203"/>
                  </a:lnTo>
                  <a:lnTo>
                    <a:pt x="19" y="202"/>
                  </a:lnTo>
                  <a:lnTo>
                    <a:pt x="21" y="200"/>
                  </a:lnTo>
                  <a:lnTo>
                    <a:pt x="24" y="197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8" y="189"/>
                  </a:lnTo>
                  <a:lnTo>
                    <a:pt x="31" y="181"/>
                  </a:lnTo>
                  <a:lnTo>
                    <a:pt x="35" y="173"/>
                  </a:lnTo>
                  <a:lnTo>
                    <a:pt x="35" y="171"/>
                  </a:lnTo>
                  <a:lnTo>
                    <a:pt x="37" y="168"/>
                  </a:lnTo>
                  <a:lnTo>
                    <a:pt x="38" y="165"/>
                  </a:lnTo>
                  <a:lnTo>
                    <a:pt x="38" y="161"/>
                  </a:lnTo>
                  <a:lnTo>
                    <a:pt x="40" y="159"/>
                  </a:lnTo>
                  <a:lnTo>
                    <a:pt x="41" y="155"/>
                  </a:lnTo>
                  <a:lnTo>
                    <a:pt x="43" y="152"/>
                  </a:lnTo>
                  <a:lnTo>
                    <a:pt x="44" y="148"/>
                  </a:lnTo>
                  <a:lnTo>
                    <a:pt x="46" y="145"/>
                  </a:lnTo>
                  <a:lnTo>
                    <a:pt x="47" y="140"/>
                  </a:lnTo>
                  <a:lnTo>
                    <a:pt x="52" y="124"/>
                  </a:lnTo>
                  <a:lnTo>
                    <a:pt x="54" y="117"/>
                  </a:lnTo>
                  <a:lnTo>
                    <a:pt x="57" y="112"/>
                  </a:lnTo>
                  <a:lnTo>
                    <a:pt x="59" y="107"/>
                  </a:lnTo>
                  <a:lnTo>
                    <a:pt x="62" y="102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8" y="95"/>
                  </a:lnTo>
                  <a:lnTo>
                    <a:pt x="68" y="93"/>
                  </a:lnTo>
                  <a:lnTo>
                    <a:pt x="69" y="92"/>
                  </a:lnTo>
                  <a:lnTo>
                    <a:pt x="72" y="89"/>
                  </a:lnTo>
                  <a:lnTo>
                    <a:pt x="74" y="88"/>
                  </a:lnTo>
                  <a:lnTo>
                    <a:pt x="81" y="83"/>
                  </a:lnTo>
                  <a:lnTo>
                    <a:pt x="84" y="82"/>
                  </a:lnTo>
                  <a:lnTo>
                    <a:pt x="91" y="80"/>
                  </a:lnTo>
                  <a:lnTo>
                    <a:pt x="100" y="80"/>
                  </a:lnTo>
                  <a:lnTo>
                    <a:pt x="104" y="79"/>
                  </a:lnTo>
                  <a:lnTo>
                    <a:pt x="107" y="79"/>
                  </a:lnTo>
                  <a:lnTo>
                    <a:pt x="110" y="77"/>
                  </a:lnTo>
                  <a:lnTo>
                    <a:pt x="113" y="79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8" y="86"/>
                  </a:lnTo>
                  <a:lnTo>
                    <a:pt x="116" y="89"/>
                  </a:lnTo>
                  <a:lnTo>
                    <a:pt x="115" y="90"/>
                  </a:lnTo>
                  <a:lnTo>
                    <a:pt x="112" y="93"/>
                  </a:lnTo>
                  <a:lnTo>
                    <a:pt x="110" y="93"/>
                  </a:lnTo>
                  <a:lnTo>
                    <a:pt x="109" y="93"/>
                  </a:lnTo>
                  <a:lnTo>
                    <a:pt x="110" y="92"/>
                  </a:lnTo>
                  <a:lnTo>
                    <a:pt x="112" y="90"/>
                  </a:lnTo>
                  <a:lnTo>
                    <a:pt x="113" y="89"/>
                  </a:lnTo>
                  <a:lnTo>
                    <a:pt x="115" y="86"/>
                  </a:lnTo>
                  <a:lnTo>
                    <a:pt x="113" y="86"/>
                  </a:lnTo>
                  <a:lnTo>
                    <a:pt x="110" y="86"/>
                  </a:lnTo>
                  <a:lnTo>
                    <a:pt x="106" y="85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07" y="89"/>
                  </a:lnTo>
                  <a:lnTo>
                    <a:pt x="106" y="90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3" y="101"/>
                  </a:lnTo>
                  <a:lnTo>
                    <a:pt x="101" y="99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4" y="101"/>
                  </a:lnTo>
                  <a:lnTo>
                    <a:pt x="96" y="102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7" y="105"/>
                  </a:lnTo>
                  <a:lnTo>
                    <a:pt x="100" y="105"/>
                  </a:lnTo>
                  <a:lnTo>
                    <a:pt x="101" y="107"/>
                  </a:lnTo>
                  <a:lnTo>
                    <a:pt x="104" y="108"/>
                  </a:lnTo>
                  <a:lnTo>
                    <a:pt x="104" y="110"/>
                  </a:lnTo>
                  <a:lnTo>
                    <a:pt x="104" y="111"/>
                  </a:lnTo>
                  <a:lnTo>
                    <a:pt x="103" y="112"/>
                  </a:lnTo>
                  <a:lnTo>
                    <a:pt x="100" y="114"/>
                  </a:lnTo>
                  <a:lnTo>
                    <a:pt x="98" y="115"/>
                  </a:lnTo>
                  <a:lnTo>
                    <a:pt x="97" y="115"/>
                  </a:lnTo>
                  <a:lnTo>
                    <a:pt x="98" y="117"/>
                  </a:lnTo>
                  <a:lnTo>
                    <a:pt x="100" y="118"/>
                  </a:lnTo>
                  <a:lnTo>
                    <a:pt x="101" y="118"/>
                  </a:lnTo>
                  <a:lnTo>
                    <a:pt x="104" y="118"/>
                  </a:lnTo>
                  <a:lnTo>
                    <a:pt x="106" y="121"/>
                  </a:lnTo>
                  <a:lnTo>
                    <a:pt x="107" y="124"/>
                  </a:lnTo>
                  <a:lnTo>
                    <a:pt x="109" y="124"/>
                  </a:lnTo>
                  <a:lnTo>
                    <a:pt x="112" y="123"/>
                  </a:lnTo>
                  <a:lnTo>
                    <a:pt x="113" y="120"/>
                  </a:lnTo>
                  <a:lnTo>
                    <a:pt x="113" y="115"/>
                  </a:lnTo>
                  <a:lnTo>
                    <a:pt x="115" y="114"/>
                  </a:lnTo>
                  <a:lnTo>
                    <a:pt x="116" y="111"/>
                  </a:lnTo>
                  <a:lnTo>
                    <a:pt x="119" y="108"/>
                  </a:lnTo>
                  <a:lnTo>
                    <a:pt x="123" y="105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6" y="99"/>
                  </a:lnTo>
                  <a:lnTo>
                    <a:pt x="126" y="96"/>
                  </a:lnTo>
                  <a:lnTo>
                    <a:pt x="126" y="92"/>
                  </a:lnTo>
                  <a:lnTo>
                    <a:pt x="128" y="89"/>
                  </a:lnTo>
                  <a:lnTo>
                    <a:pt x="128" y="88"/>
                  </a:lnTo>
                  <a:lnTo>
                    <a:pt x="129" y="86"/>
                  </a:lnTo>
                  <a:lnTo>
                    <a:pt x="131" y="82"/>
                  </a:lnTo>
                  <a:lnTo>
                    <a:pt x="134" y="77"/>
                  </a:lnTo>
                  <a:lnTo>
                    <a:pt x="135" y="76"/>
                  </a:lnTo>
                  <a:lnTo>
                    <a:pt x="137" y="71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38" y="61"/>
                  </a:lnTo>
                  <a:lnTo>
                    <a:pt x="141" y="55"/>
                  </a:lnTo>
                  <a:lnTo>
                    <a:pt x="142" y="52"/>
                  </a:lnTo>
                  <a:lnTo>
                    <a:pt x="145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51" y="47"/>
                  </a:lnTo>
                  <a:lnTo>
                    <a:pt x="157" y="44"/>
                  </a:lnTo>
                  <a:lnTo>
                    <a:pt x="157" y="42"/>
                  </a:lnTo>
                  <a:lnTo>
                    <a:pt x="159" y="25"/>
                  </a:lnTo>
                  <a:lnTo>
                    <a:pt x="160" y="19"/>
                  </a:lnTo>
                  <a:lnTo>
                    <a:pt x="164" y="8"/>
                  </a:lnTo>
                  <a:lnTo>
                    <a:pt x="166" y="4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0" y="1"/>
                  </a:lnTo>
                  <a:lnTo>
                    <a:pt x="169" y="3"/>
                  </a:lnTo>
                  <a:lnTo>
                    <a:pt x="167" y="4"/>
                  </a:lnTo>
                  <a:lnTo>
                    <a:pt x="167" y="5"/>
                  </a:lnTo>
                  <a:lnTo>
                    <a:pt x="170" y="5"/>
                  </a:lnTo>
                  <a:close/>
                  <a:moveTo>
                    <a:pt x="172" y="16"/>
                  </a:moveTo>
                  <a:lnTo>
                    <a:pt x="172" y="17"/>
                  </a:lnTo>
                  <a:lnTo>
                    <a:pt x="170" y="17"/>
                  </a:lnTo>
                  <a:lnTo>
                    <a:pt x="169" y="16"/>
                  </a:lnTo>
                  <a:lnTo>
                    <a:pt x="169" y="14"/>
                  </a:lnTo>
                  <a:lnTo>
                    <a:pt x="170" y="14"/>
                  </a:lnTo>
                  <a:lnTo>
                    <a:pt x="172" y="14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3" name="Freeform 273"/>
            <p:cNvSpPr>
              <a:spLocks noEditPoints="1"/>
            </p:cNvSpPr>
            <p:nvPr/>
          </p:nvSpPr>
          <p:spPr bwMode="auto">
            <a:xfrm rot="21334256">
              <a:off x="2891293" y="3141434"/>
              <a:ext cx="547454" cy="948492"/>
            </a:xfrm>
            <a:custGeom>
              <a:avLst/>
              <a:gdLst>
                <a:gd name="T0" fmla="*/ 2147483647 w 177"/>
                <a:gd name="T1" fmla="*/ 0 h 261"/>
                <a:gd name="T2" fmla="*/ 2147483647 w 177"/>
                <a:gd name="T3" fmla="*/ 2147483647 h 261"/>
                <a:gd name="T4" fmla="*/ 2147483647 w 177"/>
                <a:gd name="T5" fmla="*/ 2147483647 h 261"/>
                <a:gd name="T6" fmla="*/ 2147483647 w 177"/>
                <a:gd name="T7" fmla="*/ 2147483647 h 261"/>
                <a:gd name="T8" fmla="*/ 2147483647 w 177"/>
                <a:gd name="T9" fmla="*/ 2147483647 h 261"/>
                <a:gd name="T10" fmla="*/ 2147483647 w 177"/>
                <a:gd name="T11" fmla="*/ 2147483647 h 261"/>
                <a:gd name="T12" fmla="*/ 2147483647 w 177"/>
                <a:gd name="T13" fmla="*/ 2147483647 h 261"/>
                <a:gd name="T14" fmla="*/ 2147483647 w 177"/>
                <a:gd name="T15" fmla="*/ 2147483647 h 261"/>
                <a:gd name="T16" fmla="*/ 2147483647 w 177"/>
                <a:gd name="T17" fmla="*/ 2147483647 h 261"/>
                <a:gd name="T18" fmla="*/ 2147483647 w 177"/>
                <a:gd name="T19" fmla="*/ 2147483647 h 261"/>
                <a:gd name="T20" fmla="*/ 2147483647 w 177"/>
                <a:gd name="T21" fmla="*/ 2147483647 h 261"/>
                <a:gd name="T22" fmla="*/ 2147483647 w 177"/>
                <a:gd name="T23" fmla="*/ 2147483647 h 261"/>
                <a:gd name="T24" fmla="*/ 2147483647 w 177"/>
                <a:gd name="T25" fmla="*/ 2147483647 h 261"/>
                <a:gd name="T26" fmla="*/ 2147483647 w 177"/>
                <a:gd name="T27" fmla="*/ 2147483647 h 261"/>
                <a:gd name="T28" fmla="*/ 2147483647 w 177"/>
                <a:gd name="T29" fmla="*/ 2147483647 h 261"/>
                <a:gd name="T30" fmla="*/ 2147483647 w 177"/>
                <a:gd name="T31" fmla="*/ 2147483647 h 261"/>
                <a:gd name="T32" fmla="*/ 2147483647 w 177"/>
                <a:gd name="T33" fmla="*/ 2147483647 h 261"/>
                <a:gd name="T34" fmla="*/ 2147483647 w 177"/>
                <a:gd name="T35" fmla="*/ 2147483647 h 261"/>
                <a:gd name="T36" fmla="*/ 2147483647 w 177"/>
                <a:gd name="T37" fmla="*/ 2147483647 h 261"/>
                <a:gd name="T38" fmla="*/ 2147483647 w 177"/>
                <a:gd name="T39" fmla="*/ 2147483647 h 261"/>
                <a:gd name="T40" fmla="*/ 2147483647 w 177"/>
                <a:gd name="T41" fmla="*/ 2147483647 h 261"/>
                <a:gd name="T42" fmla="*/ 2147483647 w 177"/>
                <a:gd name="T43" fmla="*/ 2147483647 h 261"/>
                <a:gd name="T44" fmla="*/ 2147483647 w 177"/>
                <a:gd name="T45" fmla="*/ 2147483647 h 261"/>
                <a:gd name="T46" fmla="*/ 2147483647 w 177"/>
                <a:gd name="T47" fmla="*/ 2147483647 h 261"/>
                <a:gd name="T48" fmla="*/ 2147483647 w 177"/>
                <a:gd name="T49" fmla="*/ 2147483647 h 261"/>
                <a:gd name="T50" fmla="*/ 2147483647 w 177"/>
                <a:gd name="T51" fmla="*/ 2147483647 h 261"/>
                <a:gd name="T52" fmla="*/ 2147483647 w 177"/>
                <a:gd name="T53" fmla="*/ 2147483647 h 261"/>
                <a:gd name="T54" fmla="*/ 2147483647 w 177"/>
                <a:gd name="T55" fmla="*/ 2147483647 h 261"/>
                <a:gd name="T56" fmla="*/ 2147483647 w 177"/>
                <a:gd name="T57" fmla="*/ 2147483647 h 261"/>
                <a:gd name="T58" fmla="*/ 2147483647 w 177"/>
                <a:gd name="T59" fmla="*/ 2147483647 h 261"/>
                <a:gd name="T60" fmla="*/ 2147483647 w 177"/>
                <a:gd name="T61" fmla="*/ 2147483647 h 261"/>
                <a:gd name="T62" fmla="*/ 2147483647 w 177"/>
                <a:gd name="T63" fmla="*/ 2147483647 h 261"/>
                <a:gd name="T64" fmla="*/ 2147483647 w 177"/>
                <a:gd name="T65" fmla="*/ 2147483647 h 261"/>
                <a:gd name="T66" fmla="*/ 2147483647 w 177"/>
                <a:gd name="T67" fmla="*/ 2147483647 h 261"/>
                <a:gd name="T68" fmla="*/ 2147483647 w 177"/>
                <a:gd name="T69" fmla="*/ 2147483647 h 261"/>
                <a:gd name="T70" fmla="*/ 2147483647 w 177"/>
                <a:gd name="T71" fmla="*/ 2147483647 h 261"/>
                <a:gd name="T72" fmla="*/ 2147483647 w 177"/>
                <a:gd name="T73" fmla="*/ 2147483647 h 261"/>
                <a:gd name="T74" fmla="*/ 2147483647 w 177"/>
                <a:gd name="T75" fmla="*/ 2147483647 h 261"/>
                <a:gd name="T76" fmla="*/ 2147483647 w 177"/>
                <a:gd name="T77" fmla="*/ 2147483647 h 261"/>
                <a:gd name="T78" fmla="*/ 2147483647 w 177"/>
                <a:gd name="T79" fmla="*/ 2147483647 h 261"/>
                <a:gd name="T80" fmla="*/ 2147483647 w 177"/>
                <a:gd name="T81" fmla="*/ 2147483647 h 261"/>
                <a:gd name="T82" fmla="*/ 2147483647 w 177"/>
                <a:gd name="T83" fmla="*/ 2147483647 h 261"/>
                <a:gd name="T84" fmla="*/ 2147483647 w 177"/>
                <a:gd name="T85" fmla="*/ 2147483647 h 261"/>
                <a:gd name="T86" fmla="*/ 2147483647 w 177"/>
                <a:gd name="T87" fmla="*/ 2147483647 h 261"/>
                <a:gd name="T88" fmla="*/ 2147483647 w 177"/>
                <a:gd name="T89" fmla="*/ 2147483647 h 261"/>
                <a:gd name="T90" fmla="*/ 2147483647 w 177"/>
                <a:gd name="T91" fmla="*/ 2147483647 h 261"/>
                <a:gd name="T92" fmla="*/ 2147483647 w 177"/>
                <a:gd name="T93" fmla="*/ 2147483647 h 261"/>
                <a:gd name="T94" fmla="*/ 2147483647 w 177"/>
                <a:gd name="T95" fmla="*/ 2147483647 h 261"/>
                <a:gd name="T96" fmla="*/ 2147483647 w 177"/>
                <a:gd name="T97" fmla="*/ 2147483647 h 261"/>
                <a:gd name="T98" fmla="*/ 2147483647 w 177"/>
                <a:gd name="T99" fmla="*/ 2147483647 h 261"/>
                <a:gd name="T100" fmla="*/ 2147483647 w 177"/>
                <a:gd name="T101" fmla="*/ 2147483647 h 261"/>
                <a:gd name="T102" fmla="*/ 2147483647 w 177"/>
                <a:gd name="T103" fmla="*/ 2147483647 h 261"/>
                <a:gd name="T104" fmla="*/ 2147483647 w 177"/>
                <a:gd name="T105" fmla="*/ 2147483647 h 261"/>
                <a:gd name="T106" fmla="*/ 2147483647 w 177"/>
                <a:gd name="T107" fmla="*/ 2147483647 h 261"/>
                <a:gd name="T108" fmla="*/ 2147483647 w 177"/>
                <a:gd name="T109" fmla="*/ 2147483647 h 261"/>
                <a:gd name="T110" fmla="*/ 2147483647 w 177"/>
                <a:gd name="T111" fmla="*/ 2147483647 h 2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7"/>
                <a:gd name="T169" fmla="*/ 0 h 261"/>
                <a:gd name="T170" fmla="*/ 177 w 177"/>
                <a:gd name="T171" fmla="*/ 261 h 2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7" h="261">
                  <a:moveTo>
                    <a:pt x="51" y="13"/>
                  </a:moveTo>
                  <a:lnTo>
                    <a:pt x="60" y="10"/>
                  </a:lnTo>
                  <a:lnTo>
                    <a:pt x="64" y="6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0" y="4"/>
                  </a:lnTo>
                  <a:lnTo>
                    <a:pt x="66" y="9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70" y="20"/>
                  </a:lnTo>
                  <a:lnTo>
                    <a:pt x="72" y="25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80" y="29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8" y="29"/>
                  </a:lnTo>
                  <a:lnTo>
                    <a:pt x="91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101" y="29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3" y="26"/>
                  </a:lnTo>
                  <a:lnTo>
                    <a:pt x="116" y="31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3" y="35"/>
                  </a:lnTo>
                  <a:lnTo>
                    <a:pt x="129" y="35"/>
                  </a:lnTo>
                  <a:lnTo>
                    <a:pt x="133" y="33"/>
                  </a:lnTo>
                  <a:lnTo>
                    <a:pt x="136" y="32"/>
                  </a:lnTo>
                  <a:lnTo>
                    <a:pt x="138" y="31"/>
                  </a:lnTo>
                  <a:lnTo>
                    <a:pt x="138" y="26"/>
                  </a:lnTo>
                  <a:lnTo>
                    <a:pt x="139" y="23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5" y="25"/>
                  </a:lnTo>
                  <a:lnTo>
                    <a:pt x="145" y="29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49" y="29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4" y="32"/>
                  </a:lnTo>
                  <a:lnTo>
                    <a:pt x="152" y="35"/>
                  </a:lnTo>
                  <a:lnTo>
                    <a:pt x="155" y="36"/>
                  </a:lnTo>
                  <a:lnTo>
                    <a:pt x="155" y="38"/>
                  </a:lnTo>
                  <a:lnTo>
                    <a:pt x="152" y="39"/>
                  </a:lnTo>
                  <a:lnTo>
                    <a:pt x="152" y="41"/>
                  </a:lnTo>
                  <a:lnTo>
                    <a:pt x="157" y="42"/>
                  </a:lnTo>
                  <a:lnTo>
                    <a:pt x="158" y="45"/>
                  </a:lnTo>
                  <a:lnTo>
                    <a:pt x="162" y="44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7" y="45"/>
                  </a:lnTo>
                  <a:lnTo>
                    <a:pt x="168" y="45"/>
                  </a:lnTo>
                  <a:lnTo>
                    <a:pt x="170" y="45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76" y="50"/>
                  </a:lnTo>
                  <a:lnTo>
                    <a:pt x="177" y="53"/>
                  </a:lnTo>
                  <a:lnTo>
                    <a:pt x="174" y="55"/>
                  </a:lnTo>
                  <a:lnTo>
                    <a:pt x="173" y="57"/>
                  </a:lnTo>
                  <a:lnTo>
                    <a:pt x="173" y="60"/>
                  </a:lnTo>
                  <a:lnTo>
                    <a:pt x="174" y="63"/>
                  </a:lnTo>
                  <a:lnTo>
                    <a:pt x="176" y="64"/>
                  </a:lnTo>
                  <a:lnTo>
                    <a:pt x="176" y="67"/>
                  </a:lnTo>
                  <a:lnTo>
                    <a:pt x="171" y="67"/>
                  </a:lnTo>
                  <a:lnTo>
                    <a:pt x="171" y="70"/>
                  </a:lnTo>
                  <a:lnTo>
                    <a:pt x="170" y="70"/>
                  </a:lnTo>
                  <a:lnTo>
                    <a:pt x="167" y="72"/>
                  </a:lnTo>
                  <a:lnTo>
                    <a:pt x="165" y="74"/>
                  </a:lnTo>
                  <a:lnTo>
                    <a:pt x="161" y="74"/>
                  </a:lnTo>
                  <a:lnTo>
                    <a:pt x="158" y="79"/>
                  </a:lnTo>
                  <a:lnTo>
                    <a:pt x="157" y="80"/>
                  </a:lnTo>
                  <a:lnTo>
                    <a:pt x="149" y="88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6" y="110"/>
                  </a:lnTo>
                  <a:lnTo>
                    <a:pt x="146" y="113"/>
                  </a:lnTo>
                  <a:lnTo>
                    <a:pt x="143" y="114"/>
                  </a:lnTo>
                  <a:lnTo>
                    <a:pt x="143" y="117"/>
                  </a:lnTo>
                  <a:lnTo>
                    <a:pt x="140" y="117"/>
                  </a:lnTo>
                  <a:lnTo>
                    <a:pt x="138" y="118"/>
                  </a:lnTo>
                  <a:lnTo>
                    <a:pt x="138" y="120"/>
                  </a:lnTo>
                  <a:lnTo>
                    <a:pt x="140" y="127"/>
                  </a:lnTo>
                  <a:lnTo>
                    <a:pt x="142" y="130"/>
                  </a:lnTo>
                  <a:lnTo>
                    <a:pt x="140" y="135"/>
                  </a:lnTo>
                  <a:lnTo>
                    <a:pt x="140" y="136"/>
                  </a:lnTo>
                  <a:lnTo>
                    <a:pt x="142" y="136"/>
                  </a:lnTo>
                  <a:lnTo>
                    <a:pt x="142" y="137"/>
                  </a:lnTo>
                  <a:lnTo>
                    <a:pt x="142" y="140"/>
                  </a:lnTo>
                  <a:lnTo>
                    <a:pt x="139" y="143"/>
                  </a:lnTo>
                  <a:lnTo>
                    <a:pt x="139" y="145"/>
                  </a:lnTo>
                  <a:lnTo>
                    <a:pt x="139" y="148"/>
                  </a:lnTo>
                  <a:lnTo>
                    <a:pt x="138" y="152"/>
                  </a:lnTo>
                  <a:lnTo>
                    <a:pt x="138" y="158"/>
                  </a:lnTo>
                  <a:lnTo>
                    <a:pt x="138" y="161"/>
                  </a:lnTo>
                  <a:lnTo>
                    <a:pt x="133" y="162"/>
                  </a:lnTo>
                  <a:lnTo>
                    <a:pt x="133" y="167"/>
                  </a:lnTo>
                  <a:lnTo>
                    <a:pt x="130" y="168"/>
                  </a:lnTo>
                  <a:lnTo>
                    <a:pt x="130" y="170"/>
                  </a:lnTo>
                  <a:lnTo>
                    <a:pt x="130" y="173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6" y="186"/>
                  </a:lnTo>
                  <a:lnTo>
                    <a:pt x="140" y="187"/>
                  </a:lnTo>
                  <a:lnTo>
                    <a:pt x="143" y="190"/>
                  </a:lnTo>
                  <a:lnTo>
                    <a:pt x="145" y="190"/>
                  </a:lnTo>
                  <a:lnTo>
                    <a:pt x="146" y="190"/>
                  </a:lnTo>
                  <a:lnTo>
                    <a:pt x="151" y="190"/>
                  </a:lnTo>
                  <a:lnTo>
                    <a:pt x="154" y="192"/>
                  </a:lnTo>
                  <a:lnTo>
                    <a:pt x="155" y="195"/>
                  </a:lnTo>
                  <a:lnTo>
                    <a:pt x="154" y="202"/>
                  </a:lnTo>
                  <a:lnTo>
                    <a:pt x="154" y="205"/>
                  </a:lnTo>
                  <a:lnTo>
                    <a:pt x="160" y="212"/>
                  </a:lnTo>
                  <a:lnTo>
                    <a:pt x="161" y="214"/>
                  </a:lnTo>
                  <a:lnTo>
                    <a:pt x="164" y="217"/>
                  </a:lnTo>
                  <a:lnTo>
                    <a:pt x="165" y="222"/>
                  </a:lnTo>
                  <a:lnTo>
                    <a:pt x="167" y="224"/>
                  </a:lnTo>
                  <a:lnTo>
                    <a:pt x="170" y="225"/>
                  </a:lnTo>
                  <a:lnTo>
                    <a:pt x="171" y="227"/>
                  </a:lnTo>
                  <a:lnTo>
                    <a:pt x="170" y="230"/>
                  </a:lnTo>
                  <a:lnTo>
                    <a:pt x="171" y="231"/>
                  </a:lnTo>
                  <a:lnTo>
                    <a:pt x="174" y="231"/>
                  </a:lnTo>
                  <a:lnTo>
                    <a:pt x="174" y="233"/>
                  </a:lnTo>
                  <a:lnTo>
                    <a:pt x="174" y="240"/>
                  </a:lnTo>
                  <a:lnTo>
                    <a:pt x="176" y="242"/>
                  </a:lnTo>
                  <a:lnTo>
                    <a:pt x="177" y="242"/>
                  </a:lnTo>
                  <a:lnTo>
                    <a:pt x="174" y="247"/>
                  </a:lnTo>
                  <a:lnTo>
                    <a:pt x="173" y="252"/>
                  </a:lnTo>
                  <a:lnTo>
                    <a:pt x="173" y="253"/>
                  </a:lnTo>
                  <a:lnTo>
                    <a:pt x="171" y="253"/>
                  </a:lnTo>
                  <a:lnTo>
                    <a:pt x="168" y="253"/>
                  </a:lnTo>
                  <a:lnTo>
                    <a:pt x="165" y="255"/>
                  </a:lnTo>
                  <a:lnTo>
                    <a:pt x="162" y="253"/>
                  </a:lnTo>
                  <a:lnTo>
                    <a:pt x="154" y="261"/>
                  </a:lnTo>
                  <a:lnTo>
                    <a:pt x="152" y="261"/>
                  </a:lnTo>
                  <a:lnTo>
                    <a:pt x="151" y="258"/>
                  </a:lnTo>
                  <a:lnTo>
                    <a:pt x="149" y="255"/>
                  </a:lnTo>
                  <a:lnTo>
                    <a:pt x="148" y="255"/>
                  </a:lnTo>
                  <a:lnTo>
                    <a:pt x="146" y="253"/>
                  </a:lnTo>
                  <a:lnTo>
                    <a:pt x="146" y="252"/>
                  </a:lnTo>
                  <a:lnTo>
                    <a:pt x="143" y="250"/>
                  </a:lnTo>
                  <a:lnTo>
                    <a:pt x="140" y="252"/>
                  </a:lnTo>
                  <a:lnTo>
                    <a:pt x="132" y="252"/>
                  </a:lnTo>
                  <a:lnTo>
                    <a:pt x="126" y="255"/>
                  </a:lnTo>
                  <a:lnTo>
                    <a:pt x="123" y="253"/>
                  </a:lnTo>
                  <a:lnTo>
                    <a:pt x="121" y="255"/>
                  </a:lnTo>
                  <a:lnTo>
                    <a:pt x="118" y="256"/>
                  </a:lnTo>
                  <a:lnTo>
                    <a:pt x="116" y="258"/>
                  </a:lnTo>
                  <a:lnTo>
                    <a:pt x="114" y="259"/>
                  </a:lnTo>
                  <a:lnTo>
                    <a:pt x="111" y="256"/>
                  </a:lnTo>
                  <a:lnTo>
                    <a:pt x="110" y="255"/>
                  </a:lnTo>
                  <a:lnTo>
                    <a:pt x="107" y="255"/>
                  </a:lnTo>
                  <a:lnTo>
                    <a:pt x="104" y="255"/>
                  </a:lnTo>
                  <a:lnTo>
                    <a:pt x="101" y="256"/>
                  </a:lnTo>
                  <a:lnTo>
                    <a:pt x="99" y="256"/>
                  </a:lnTo>
                  <a:lnTo>
                    <a:pt x="98" y="253"/>
                  </a:lnTo>
                  <a:lnTo>
                    <a:pt x="95" y="253"/>
                  </a:lnTo>
                  <a:lnTo>
                    <a:pt x="94" y="253"/>
                  </a:lnTo>
                  <a:lnTo>
                    <a:pt x="91" y="253"/>
                  </a:lnTo>
                  <a:lnTo>
                    <a:pt x="86" y="255"/>
                  </a:lnTo>
                  <a:lnTo>
                    <a:pt x="85" y="255"/>
                  </a:lnTo>
                  <a:lnTo>
                    <a:pt x="83" y="253"/>
                  </a:lnTo>
                  <a:lnTo>
                    <a:pt x="82" y="253"/>
                  </a:lnTo>
                  <a:lnTo>
                    <a:pt x="79" y="253"/>
                  </a:lnTo>
                  <a:lnTo>
                    <a:pt x="75" y="256"/>
                  </a:lnTo>
                  <a:lnTo>
                    <a:pt x="73" y="256"/>
                  </a:lnTo>
                  <a:lnTo>
                    <a:pt x="70" y="255"/>
                  </a:lnTo>
                  <a:lnTo>
                    <a:pt x="67" y="255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58" y="255"/>
                  </a:lnTo>
                  <a:lnTo>
                    <a:pt x="54" y="259"/>
                  </a:lnTo>
                  <a:lnTo>
                    <a:pt x="48" y="259"/>
                  </a:lnTo>
                  <a:lnTo>
                    <a:pt x="45" y="258"/>
                  </a:lnTo>
                  <a:lnTo>
                    <a:pt x="45" y="256"/>
                  </a:lnTo>
                  <a:lnTo>
                    <a:pt x="45" y="253"/>
                  </a:lnTo>
                  <a:lnTo>
                    <a:pt x="47" y="252"/>
                  </a:lnTo>
                  <a:lnTo>
                    <a:pt x="45" y="249"/>
                  </a:lnTo>
                  <a:lnTo>
                    <a:pt x="47" y="247"/>
                  </a:lnTo>
                  <a:lnTo>
                    <a:pt x="48" y="246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2" y="242"/>
                  </a:lnTo>
                  <a:lnTo>
                    <a:pt x="39" y="243"/>
                  </a:lnTo>
                  <a:lnTo>
                    <a:pt x="39" y="240"/>
                  </a:lnTo>
                  <a:lnTo>
                    <a:pt x="38" y="240"/>
                  </a:lnTo>
                  <a:lnTo>
                    <a:pt x="31" y="239"/>
                  </a:lnTo>
                  <a:lnTo>
                    <a:pt x="26" y="239"/>
                  </a:lnTo>
                  <a:lnTo>
                    <a:pt x="23" y="239"/>
                  </a:lnTo>
                  <a:lnTo>
                    <a:pt x="17" y="239"/>
                  </a:lnTo>
                  <a:lnTo>
                    <a:pt x="16" y="240"/>
                  </a:lnTo>
                  <a:lnTo>
                    <a:pt x="13" y="240"/>
                  </a:lnTo>
                  <a:lnTo>
                    <a:pt x="14" y="233"/>
                  </a:lnTo>
                  <a:lnTo>
                    <a:pt x="12" y="230"/>
                  </a:lnTo>
                  <a:lnTo>
                    <a:pt x="13" y="228"/>
                  </a:lnTo>
                  <a:lnTo>
                    <a:pt x="16" y="228"/>
                  </a:lnTo>
                  <a:lnTo>
                    <a:pt x="20" y="225"/>
                  </a:lnTo>
                  <a:lnTo>
                    <a:pt x="20" y="222"/>
                  </a:lnTo>
                  <a:lnTo>
                    <a:pt x="20" y="218"/>
                  </a:lnTo>
                  <a:lnTo>
                    <a:pt x="25" y="205"/>
                  </a:lnTo>
                  <a:lnTo>
                    <a:pt x="25" y="202"/>
                  </a:lnTo>
                  <a:lnTo>
                    <a:pt x="22" y="193"/>
                  </a:lnTo>
                  <a:lnTo>
                    <a:pt x="29" y="186"/>
                  </a:lnTo>
                  <a:lnTo>
                    <a:pt x="29" y="176"/>
                  </a:lnTo>
                  <a:lnTo>
                    <a:pt x="28" y="168"/>
                  </a:lnTo>
                  <a:lnTo>
                    <a:pt x="25" y="159"/>
                  </a:lnTo>
                  <a:lnTo>
                    <a:pt x="20" y="151"/>
                  </a:lnTo>
                  <a:lnTo>
                    <a:pt x="16" y="151"/>
                  </a:lnTo>
                  <a:lnTo>
                    <a:pt x="16" y="148"/>
                  </a:lnTo>
                  <a:lnTo>
                    <a:pt x="10" y="143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0" y="127"/>
                  </a:lnTo>
                  <a:lnTo>
                    <a:pt x="3" y="121"/>
                  </a:lnTo>
                  <a:lnTo>
                    <a:pt x="4" y="118"/>
                  </a:lnTo>
                  <a:lnTo>
                    <a:pt x="6" y="116"/>
                  </a:lnTo>
                  <a:lnTo>
                    <a:pt x="6" y="114"/>
                  </a:lnTo>
                  <a:lnTo>
                    <a:pt x="7" y="110"/>
                  </a:lnTo>
                  <a:lnTo>
                    <a:pt x="9" y="102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9" y="77"/>
                  </a:lnTo>
                  <a:lnTo>
                    <a:pt x="12" y="60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48"/>
                  </a:lnTo>
                  <a:lnTo>
                    <a:pt x="13" y="47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4" y="36"/>
                  </a:lnTo>
                  <a:lnTo>
                    <a:pt x="16" y="32"/>
                  </a:lnTo>
                  <a:lnTo>
                    <a:pt x="17" y="29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8" y="14"/>
                  </a:lnTo>
                  <a:lnTo>
                    <a:pt x="42" y="13"/>
                  </a:lnTo>
                  <a:lnTo>
                    <a:pt x="47" y="13"/>
                  </a:lnTo>
                  <a:lnTo>
                    <a:pt x="51" y="13"/>
                  </a:lnTo>
                  <a:close/>
                  <a:moveTo>
                    <a:pt x="7" y="102"/>
                  </a:move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1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4" name="Freeform 274"/>
            <p:cNvSpPr>
              <a:spLocks/>
            </p:cNvSpPr>
            <p:nvPr/>
          </p:nvSpPr>
          <p:spPr bwMode="auto">
            <a:xfrm rot="21334256">
              <a:off x="3941513" y="1732157"/>
              <a:ext cx="528197" cy="548019"/>
            </a:xfrm>
            <a:custGeom>
              <a:avLst/>
              <a:gdLst>
                <a:gd name="T0" fmla="*/ 2147483647 w 171"/>
                <a:gd name="T1" fmla="*/ 2147483647 h 150"/>
                <a:gd name="T2" fmla="*/ 2147483647 w 171"/>
                <a:gd name="T3" fmla="*/ 2147483647 h 150"/>
                <a:gd name="T4" fmla="*/ 2147483647 w 171"/>
                <a:gd name="T5" fmla="*/ 2147483647 h 150"/>
                <a:gd name="T6" fmla="*/ 2147483647 w 171"/>
                <a:gd name="T7" fmla="*/ 2147483647 h 150"/>
                <a:gd name="T8" fmla="*/ 2147483647 w 171"/>
                <a:gd name="T9" fmla="*/ 2147483647 h 150"/>
                <a:gd name="T10" fmla="*/ 2147483647 w 171"/>
                <a:gd name="T11" fmla="*/ 2147483647 h 150"/>
                <a:gd name="T12" fmla="*/ 2147483647 w 171"/>
                <a:gd name="T13" fmla="*/ 2147483647 h 150"/>
                <a:gd name="T14" fmla="*/ 2147483647 w 171"/>
                <a:gd name="T15" fmla="*/ 2147483647 h 150"/>
                <a:gd name="T16" fmla="*/ 2147483647 w 171"/>
                <a:gd name="T17" fmla="*/ 2147483647 h 150"/>
                <a:gd name="T18" fmla="*/ 2147483647 w 171"/>
                <a:gd name="T19" fmla="*/ 2147483647 h 150"/>
                <a:gd name="T20" fmla="*/ 2147483647 w 171"/>
                <a:gd name="T21" fmla="*/ 2147483647 h 150"/>
                <a:gd name="T22" fmla="*/ 2147483647 w 171"/>
                <a:gd name="T23" fmla="*/ 2147483647 h 150"/>
                <a:gd name="T24" fmla="*/ 2147483647 w 171"/>
                <a:gd name="T25" fmla="*/ 2147483647 h 150"/>
                <a:gd name="T26" fmla="*/ 2147483647 w 171"/>
                <a:gd name="T27" fmla="*/ 2147483647 h 150"/>
                <a:gd name="T28" fmla="*/ 2147483647 w 171"/>
                <a:gd name="T29" fmla="*/ 2147483647 h 150"/>
                <a:gd name="T30" fmla="*/ 2147483647 w 171"/>
                <a:gd name="T31" fmla="*/ 2147483647 h 150"/>
                <a:gd name="T32" fmla="*/ 2147483647 w 171"/>
                <a:gd name="T33" fmla="*/ 2147483647 h 150"/>
                <a:gd name="T34" fmla="*/ 2147483647 w 171"/>
                <a:gd name="T35" fmla="*/ 2147483647 h 150"/>
                <a:gd name="T36" fmla="*/ 2147483647 w 171"/>
                <a:gd name="T37" fmla="*/ 2147483647 h 150"/>
                <a:gd name="T38" fmla="*/ 2147483647 w 171"/>
                <a:gd name="T39" fmla="*/ 2147483647 h 150"/>
                <a:gd name="T40" fmla="*/ 2147483647 w 171"/>
                <a:gd name="T41" fmla="*/ 2147483647 h 150"/>
                <a:gd name="T42" fmla="*/ 2147483647 w 171"/>
                <a:gd name="T43" fmla="*/ 2147483647 h 150"/>
                <a:gd name="T44" fmla="*/ 2147483647 w 171"/>
                <a:gd name="T45" fmla="*/ 2147483647 h 150"/>
                <a:gd name="T46" fmla="*/ 2147483647 w 171"/>
                <a:gd name="T47" fmla="*/ 2147483647 h 150"/>
                <a:gd name="T48" fmla="*/ 2147483647 w 171"/>
                <a:gd name="T49" fmla="*/ 2147483647 h 150"/>
                <a:gd name="T50" fmla="*/ 2147483647 w 171"/>
                <a:gd name="T51" fmla="*/ 2147483647 h 150"/>
                <a:gd name="T52" fmla="*/ 2147483647 w 171"/>
                <a:gd name="T53" fmla="*/ 2147483647 h 150"/>
                <a:gd name="T54" fmla="*/ 2147483647 w 171"/>
                <a:gd name="T55" fmla="*/ 2147483647 h 150"/>
                <a:gd name="T56" fmla="*/ 2147483647 w 171"/>
                <a:gd name="T57" fmla="*/ 2147483647 h 150"/>
                <a:gd name="T58" fmla="*/ 2147483647 w 171"/>
                <a:gd name="T59" fmla="*/ 2147483647 h 150"/>
                <a:gd name="T60" fmla="*/ 2147483647 w 171"/>
                <a:gd name="T61" fmla="*/ 2147483647 h 150"/>
                <a:gd name="T62" fmla="*/ 2147483647 w 171"/>
                <a:gd name="T63" fmla="*/ 2147483647 h 150"/>
                <a:gd name="T64" fmla="*/ 2147483647 w 171"/>
                <a:gd name="T65" fmla="*/ 2147483647 h 150"/>
                <a:gd name="T66" fmla="*/ 2147483647 w 171"/>
                <a:gd name="T67" fmla="*/ 2147483647 h 150"/>
                <a:gd name="T68" fmla="*/ 2147483647 w 171"/>
                <a:gd name="T69" fmla="*/ 2147483647 h 150"/>
                <a:gd name="T70" fmla="*/ 2147483647 w 171"/>
                <a:gd name="T71" fmla="*/ 2147483647 h 150"/>
                <a:gd name="T72" fmla="*/ 2147483647 w 171"/>
                <a:gd name="T73" fmla="*/ 2147483647 h 150"/>
                <a:gd name="T74" fmla="*/ 2147483647 w 171"/>
                <a:gd name="T75" fmla="*/ 2147483647 h 150"/>
                <a:gd name="T76" fmla="*/ 2147483647 w 171"/>
                <a:gd name="T77" fmla="*/ 2147483647 h 150"/>
                <a:gd name="T78" fmla="*/ 2147483647 w 171"/>
                <a:gd name="T79" fmla="*/ 2147483647 h 150"/>
                <a:gd name="T80" fmla="*/ 2147483647 w 171"/>
                <a:gd name="T81" fmla="*/ 2147483647 h 150"/>
                <a:gd name="T82" fmla="*/ 2147483647 w 171"/>
                <a:gd name="T83" fmla="*/ 2147483647 h 150"/>
                <a:gd name="T84" fmla="*/ 2147483647 w 171"/>
                <a:gd name="T85" fmla="*/ 2147483647 h 150"/>
                <a:gd name="T86" fmla="*/ 2147483647 w 171"/>
                <a:gd name="T87" fmla="*/ 2147483647 h 150"/>
                <a:gd name="T88" fmla="*/ 2147483647 w 171"/>
                <a:gd name="T89" fmla="*/ 2147483647 h 150"/>
                <a:gd name="T90" fmla="*/ 2147483647 w 171"/>
                <a:gd name="T91" fmla="*/ 2147483647 h 150"/>
                <a:gd name="T92" fmla="*/ 2147483647 w 171"/>
                <a:gd name="T93" fmla="*/ 2147483647 h 150"/>
                <a:gd name="T94" fmla="*/ 2147483647 w 171"/>
                <a:gd name="T95" fmla="*/ 2147483647 h 150"/>
                <a:gd name="T96" fmla="*/ 2147483647 w 171"/>
                <a:gd name="T97" fmla="*/ 2147483647 h 150"/>
                <a:gd name="T98" fmla="*/ 2147483647 w 171"/>
                <a:gd name="T99" fmla="*/ 2147483647 h 150"/>
                <a:gd name="T100" fmla="*/ 2147483647 w 171"/>
                <a:gd name="T101" fmla="*/ 2147483647 h 150"/>
                <a:gd name="T102" fmla="*/ 2147483647 w 171"/>
                <a:gd name="T103" fmla="*/ 2147483647 h 150"/>
                <a:gd name="T104" fmla="*/ 2147483647 w 171"/>
                <a:gd name="T105" fmla="*/ 2147483647 h 150"/>
                <a:gd name="T106" fmla="*/ 2147483647 w 171"/>
                <a:gd name="T107" fmla="*/ 2147483647 h 150"/>
                <a:gd name="T108" fmla="*/ 2147483647 w 171"/>
                <a:gd name="T109" fmla="*/ 2147483647 h 150"/>
                <a:gd name="T110" fmla="*/ 2147483647 w 171"/>
                <a:gd name="T111" fmla="*/ 2147483647 h 150"/>
                <a:gd name="T112" fmla="*/ 2147483647 w 171"/>
                <a:gd name="T113" fmla="*/ 0 h 1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1"/>
                <a:gd name="T172" fmla="*/ 0 h 150"/>
                <a:gd name="T173" fmla="*/ 171 w 171"/>
                <a:gd name="T174" fmla="*/ 150 h 1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1" h="150">
                  <a:moveTo>
                    <a:pt x="145" y="0"/>
                  </a:moveTo>
                  <a:lnTo>
                    <a:pt x="165" y="2"/>
                  </a:lnTo>
                  <a:lnTo>
                    <a:pt x="164" y="28"/>
                  </a:lnTo>
                  <a:lnTo>
                    <a:pt x="164" y="34"/>
                  </a:lnTo>
                  <a:lnTo>
                    <a:pt x="165" y="33"/>
                  </a:lnTo>
                  <a:lnTo>
                    <a:pt x="167" y="30"/>
                  </a:lnTo>
                  <a:lnTo>
                    <a:pt x="170" y="30"/>
                  </a:lnTo>
                  <a:lnTo>
                    <a:pt x="167" y="72"/>
                  </a:lnTo>
                  <a:lnTo>
                    <a:pt x="171" y="72"/>
                  </a:lnTo>
                  <a:lnTo>
                    <a:pt x="170" y="109"/>
                  </a:lnTo>
                  <a:lnTo>
                    <a:pt x="168" y="113"/>
                  </a:lnTo>
                  <a:lnTo>
                    <a:pt x="161" y="109"/>
                  </a:lnTo>
                  <a:lnTo>
                    <a:pt x="155" y="110"/>
                  </a:lnTo>
                  <a:lnTo>
                    <a:pt x="148" y="109"/>
                  </a:lnTo>
                  <a:lnTo>
                    <a:pt x="149" y="113"/>
                  </a:lnTo>
                  <a:lnTo>
                    <a:pt x="149" y="118"/>
                  </a:lnTo>
                  <a:lnTo>
                    <a:pt x="146" y="119"/>
                  </a:lnTo>
                  <a:lnTo>
                    <a:pt x="140" y="122"/>
                  </a:lnTo>
                  <a:lnTo>
                    <a:pt x="136" y="123"/>
                  </a:lnTo>
                  <a:lnTo>
                    <a:pt x="131" y="123"/>
                  </a:lnTo>
                  <a:lnTo>
                    <a:pt x="121" y="134"/>
                  </a:lnTo>
                  <a:lnTo>
                    <a:pt x="121" y="150"/>
                  </a:lnTo>
                  <a:lnTo>
                    <a:pt x="105" y="142"/>
                  </a:lnTo>
                  <a:lnTo>
                    <a:pt x="82" y="128"/>
                  </a:lnTo>
                  <a:lnTo>
                    <a:pt x="85" y="123"/>
                  </a:lnTo>
                  <a:lnTo>
                    <a:pt x="73" y="118"/>
                  </a:lnTo>
                  <a:lnTo>
                    <a:pt x="11" y="113"/>
                  </a:lnTo>
                  <a:lnTo>
                    <a:pt x="13" y="106"/>
                  </a:lnTo>
                  <a:lnTo>
                    <a:pt x="14" y="94"/>
                  </a:lnTo>
                  <a:lnTo>
                    <a:pt x="19" y="94"/>
                  </a:lnTo>
                  <a:lnTo>
                    <a:pt x="17" y="93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4" y="87"/>
                  </a:lnTo>
                  <a:lnTo>
                    <a:pt x="8" y="85"/>
                  </a:lnTo>
                  <a:lnTo>
                    <a:pt x="5" y="85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7" y="82"/>
                  </a:lnTo>
                  <a:lnTo>
                    <a:pt x="8" y="82"/>
                  </a:lnTo>
                  <a:lnTo>
                    <a:pt x="10" y="53"/>
                  </a:lnTo>
                  <a:lnTo>
                    <a:pt x="39" y="55"/>
                  </a:lnTo>
                  <a:lnTo>
                    <a:pt x="41" y="41"/>
                  </a:lnTo>
                  <a:lnTo>
                    <a:pt x="43" y="37"/>
                  </a:lnTo>
                  <a:lnTo>
                    <a:pt x="48" y="40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4" y="37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64" y="16"/>
                  </a:lnTo>
                  <a:lnTo>
                    <a:pt x="65" y="18"/>
                  </a:lnTo>
                  <a:lnTo>
                    <a:pt x="67" y="16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3" y="16"/>
                  </a:lnTo>
                  <a:lnTo>
                    <a:pt x="77" y="18"/>
                  </a:lnTo>
                  <a:lnTo>
                    <a:pt x="80" y="19"/>
                  </a:lnTo>
                  <a:lnTo>
                    <a:pt x="82" y="18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1"/>
                  </a:lnTo>
                  <a:lnTo>
                    <a:pt x="92" y="13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8" y="27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11" y="31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5"/>
                  </a:lnTo>
                  <a:lnTo>
                    <a:pt x="118" y="24"/>
                  </a:lnTo>
                  <a:lnTo>
                    <a:pt x="120" y="24"/>
                  </a:lnTo>
                  <a:lnTo>
                    <a:pt x="121" y="22"/>
                  </a:lnTo>
                  <a:lnTo>
                    <a:pt x="123" y="24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5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4" y="27"/>
                  </a:lnTo>
                  <a:lnTo>
                    <a:pt x="136" y="30"/>
                  </a:lnTo>
                  <a:lnTo>
                    <a:pt x="136" y="25"/>
                  </a:lnTo>
                  <a:lnTo>
                    <a:pt x="137" y="24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2" y="18"/>
                  </a:lnTo>
                  <a:lnTo>
                    <a:pt x="142" y="3"/>
                  </a:lnTo>
                  <a:lnTo>
                    <a:pt x="143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5" name="Freeform 275"/>
            <p:cNvSpPr>
              <a:spLocks noEditPoints="1"/>
            </p:cNvSpPr>
            <p:nvPr/>
          </p:nvSpPr>
          <p:spPr bwMode="auto">
            <a:xfrm rot="21334256">
              <a:off x="5929474" y="4151082"/>
              <a:ext cx="335625" cy="455601"/>
            </a:xfrm>
            <a:custGeom>
              <a:avLst/>
              <a:gdLst>
                <a:gd name="T0" fmla="*/ 2147483647 w 109"/>
                <a:gd name="T1" fmla="*/ 2147483647 h 125"/>
                <a:gd name="T2" fmla="*/ 2147483647 w 109"/>
                <a:gd name="T3" fmla="*/ 0 h 125"/>
                <a:gd name="T4" fmla="*/ 2147483647 w 109"/>
                <a:gd name="T5" fmla="*/ 2147483647 h 125"/>
                <a:gd name="T6" fmla="*/ 2147483647 w 109"/>
                <a:gd name="T7" fmla="*/ 2147483647 h 125"/>
                <a:gd name="T8" fmla="*/ 2147483647 w 109"/>
                <a:gd name="T9" fmla="*/ 2147483647 h 125"/>
                <a:gd name="T10" fmla="*/ 2147483647 w 109"/>
                <a:gd name="T11" fmla="*/ 2147483647 h 125"/>
                <a:gd name="T12" fmla="*/ 2147483647 w 109"/>
                <a:gd name="T13" fmla="*/ 2147483647 h 125"/>
                <a:gd name="T14" fmla="*/ 2147483647 w 109"/>
                <a:gd name="T15" fmla="*/ 2147483647 h 125"/>
                <a:gd name="T16" fmla="*/ 2147483647 w 109"/>
                <a:gd name="T17" fmla="*/ 2147483647 h 125"/>
                <a:gd name="T18" fmla="*/ 2147483647 w 109"/>
                <a:gd name="T19" fmla="*/ 2147483647 h 125"/>
                <a:gd name="T20" fmla="*/ 2147483647 w 109"/>
                <a:gd name="T21" fmla="*/ 2147483647 h 125"/>
                <a:gd name="T22" fmla="*/ 2147483647 w 109"/>
                <a:gd name="T23" fmla="*/ 2147483647 h 125"/>
                <a:gd name="T24" fmla="*/ 2147483647 w 109"/>
                <a:gd name="T25" fmla="*/ 2147483647 h 125"/>
                <a:gd name="T26" fmla="*/ 2147483647 w 109"/>
                <a:gd name="T27" fmla="*/ 2147483647 h 125"/>
                <a:gd name="T28" fmla="*/ 2147483647 w 109"/>
                <a:gd name="T29" fmla="*/ 2147483647 h 125"/>
                <a:gd name="T30" fmla="*/ 2147483647 w 109"/>
                <a:gd name="T31" fmla="*/ 2147483647 h 125"/>
                <a:gd name="T32" fmla="*/ 2147483647 w 109"/>
                <a:gd name="T33" fmla="*/ 2147483647 h 125"/>
                <a:gd name="T34" fmla="*/ 2147483647 w 109"/>
                <a:gd name="T35" fmla="*/ 2147483647 h 125"/>
                <a:gd name="T36" fmla="*/ 2147483647 w 109"/>
                <a:gd name="T37" fmla="*/ 2147483647 h 125"/>
                <a:gd name="T38" fmla="*/ 2147483647 w 109"/>
                <a:gd name="T39" fmla="*/ 2147483647 h 125"/>
                <a:gd name="T40" fmla="*/ 2147483647 w 109"/>
                <a:gd name="T41" fmla="*/ 2147483647 h 125"/>
                <a:gd name="T42" fmla="*/ 2147483647 w 109"/>
                <a:gd name="T43" fmla="*/ 2147483647 h 125"/>
                <a:gd name="T44" fmla="*/ 2147483647 w 109"/>
                <a:gd name="T45" fmla="*/ 2147483647 h 125"/>
                <a:gd name="T46" fmla="*/ 2147483647 w 109"/>
                <a:gd name="T47" fmla="*/ 2147483647 h 125"/>
                <a:gd name="T48" fmla="*/ 2147483647 w 109"/>
                <a:gd name="T49" fmla="*/ 2147483647 h 125"/>
                <a:gd name="T50" fmla="*/ 2147483647 w 109"/>
                <a:gd name="T51" fmla="*/ 2147483647 h 125"/>
                <a:gd name="T52" fmla="*/ 2147483647 w 109"/>
                <a:gd name="T53" fmla="*/ 2147483647 h 125"/>
                <a:gd name="T54" fmla="*/ 2147483647 w 109"/>
                <a:gd name="T55" fmla="*/ 2147483647 h 125"/>
                <a:gd name="T56" fmla="*/ 2147483647 w 109"/>
                <a:gd name="T57" fmla="*/ 2147483647 h 125"/>
                <a:gd name="T58" fmla="*/ 2147483647 w 109"/>
                <a:gd name="T59" fmla="*/ 2147483647 h 125"/>
                <a:gd name="T60" fmla="*/ 2147483647 w 109"/>
                <a:gd name="T61" fmla="*/ 2147483647 h 125"/>
                <a:gd name="T62" fmla="*/ 2147483647 w 109"/>
                <a:gd name="T63" fmla="*/ 2147483647 h 125"/>
                <a:gd name="T64" fmla="*/ 2147483647 w 109"/>
                <a:gd name="T65" fmla="*/ 2147483647 h 125"/>
                <a:gd name="T66" fmla="*/ 2147483647 w 109"/>
                <a:gd name="T67" fmla="*/ 2147483647 h 125"/>
                <a:gd name="T68" fmla="*/ 2147483647 w 109"/>
                <a:gd name="T69" fmla="*/ 2147483647 h 125"/>
                <a:gd name="T70" fmla="*/ 2147483647 w 109"/>
                <a:gd name="T71" fmla="*/ 2147483647 h 125"/>
                <a:gd name="T72" fmla="*/ 0 w 109"/>
                <a:gd name="T73" fmla="*/ 2147483647 h 125"/>
                <a:gd name="T74" fmla="*/ 2147483647 w 109"/>
                <a:gd name="T75" fmla="*/ 2147483647 h 125"/>
                <a:gd name="T76" fmla="*/ 2147483647 w 109"/>
                <a:gd name="T77" fmla="*/ 2147483647 h 125"/>
                <a:gd name="T78" fmla="*/ 2147483647 w 109"/>
                <a:gd name="T79" fmla="*/ 2147483647 h 125"/>
                <a:gd name="T80" fmla="*/ 2147483647 w 109"/>
                <a:gd name="T81" fmla="*/ 2147483647 h 125"/>
                <a:gd name="T82" fmla="*/ 2147483647 w 109"/>
                <a:gd name="T83" fmla="*/ 2147483647 h 125"/>
                <a:gd name="T84" fmla="*/ 2147483647 w 109"/>
                <a:gd name="T85" fmla="*/ 2147483647 h 125"/>
                <a:gd name="T86" fmla="*/ 2147483647 w 109"/>
                <a:gd name="T87" fmla="*/ 2147483647 h 1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25"/>
                <a:gd name="T134" fmla="*/ 109 w 109"/>
                <a:gd name="T135" fmla="*/ 125 h 1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25">
                  <a:moveTo>
                    <a:pt x="41" y="17"/>
                  </a:moveTo>
                  <a:lnTo>
                    <a:pt x="50" y="11"/>
                  </a:lnTo>
                  <a:lnTo>
                    <a:pt x="49" y="8"/>
                  </a:lnTo>
                  <a:lnTo>
                    <a:pt x="59" y="0"/>
                  </a:lnTo>
                  <a:lnTo>
                    <a:pt x="60" y="2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8" y="8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72" y="18"/>
                  </a:lnTo>
                  <a:lnTo>
                    <a:pt x="72" y="20"/>
                  </a:lnTo>
                  <a:lnTo>
                    <a:pt x="78" y="17"/>
                  </a:lnTo>
                  <a:lnTo>
                    <a:pt x="82" y="22"/>
                  </a:lnTo>
                  <a:lnTo>
                    <a:pt x="79" y="24"/>
                  </a:lnTo>
                  <a:lnTo>
                    <a:pt x="81" y="25"/>
                  </a:lnTo>
                  <a:lnTo>
                    <a:pt x="76" y="30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2" y="42"/>
                  </a:lnTo>
                  <a:lnTo>
                    <a:pt x="84" y="46"/>
                  </a:lnTo>
                  <a:lnTo>
                    <a:pt x="81" y="47"/>
                  </a:lnTo>
                  <a:lnTo>
                    <a:pt x="82" y="49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79" y="53"/>
                  </a:lnTo>
                  <a:lnTo>
                    <a:pt x="79" y="65"/>
                  </a:lnTo>
                  <a:lnTo>
                    <a:pt x="84" y="65"/>
                  </a:lnTo>
                  <a:lnTo>
                    <a:pt x="85" y="61"/>
                  </a:lnTo>
                  <a:lnTo>
                    <a:pt x="87" y="63"/>
                  </a:lnTo>
                  <a:lnTo>
                    <a:pt x="90" y="62"/>
                  </a:lnTo>
                  <a:lnTo>
                    <a:pt x="104" y="77"/>
                  </a:lnTo>
                  <a:lnTo>
                    <a:pt x="98" y="80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7" y="91"/>
                  </a:lnTo>
                  <a:lnTo>
                    <a:pt x="95" y="102"/>
                  </a:lnTo>
                  <a:lnTo>
                    <a:pt x="109" y="116"/>
                  </a:lnTo>
                  <a:lnTo>
                    <a:pt x="103" y="121"/>
                  </a:lnTo>
                  <a:lnTo>
                    <a:pt x="98" y="115"/>
                  </a:lnTo>
                  <a:lnTo>
                    <a:pt x="88" y="125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8" y="116"/>
                  </a:lnTo>
                  <a:lnTo>
                    <a:pt x="75" y="110"/>
                  </a:lnTo>
                  <a:lnTo>
                    <a:pt x="75" y="106"/>
                  </a:lnTo>
                  <a:lnTo>
                    <a:pt x="73" y="105"/>
                  </a:lnTo>
                  <a:lnTo>
                    <a:pt x="76" y="100"/>
                  </a:lnTo>
                  <a:lnTo>
                    <a:pt x="73" y="94"/>
                  </a:lnTo>
                  <a:lnTo>
                    <a:pt x="73" y="91"/>
                  </a:lnTo>
                  <a:lnTo>
                    <a:pt x="72" y="87"/>
                  </a:lnTo>
                  <a:lnTo>
                    <a:pt x="73" y="84"/>
                  </a:lnTo>
                  <a:lnTo>
                    <a:pt x="76" y="81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6" y="65"/>
                  </a:lnTo>
                  <a:lnTo>
                    <a:pt x="68" y="61"/>
                  </a:lnTo>
                  <a:lnTo>
                    <a:pt x="56" y="71"/>
                  </a:lnTo>
                  <a:lnTo>
                    <a:pt x="46" y="59"/>
                  </a:lnTo>
                  <a:lnTo>
                    <a:pt x="57" y="49"/>
                  </a:lnTo>
                  <a:lnTo>
                    <a:pt x="50" y="42"/>
                  </a:lnTo>
                  <a:lnTo>
                    <a:pt x="41" y="46"/>
                  </a:lnTo>
                  <a:lnTo>
                    <a:pt x="32" y="34"/>
                  </a:lnTo>
                  <a:lnTo>
                    <a:pt x="22" y="37"/>
                  </a:lnTo>
                  <a:lnTo>
                    <a:pt x="0" y="11"/>
                  </a:lnTo>
                  <a:lnTo>
                    <a:pt x="5" y="8"/>
                  </a:lnTo>
                  <a:lnTo>
                    <a:pt x="10" y="3"/>
                  </a:lnTo>
                  <a:lnTo>
                    <a:pt x="28" y="24"/>
                  </a:lnTo>
                  <a:lnTo>
                    <a:pt x="40" y="14"/>
                  </a:lnTo>
                  <a:lnTo>
                    <a:pt x="41" y="17"/>
                  </a:lnTo>
                  <a:close/>
                  <a:moveTo>
                    <a:pt x="54" y="93"/>
                  </a:moveTo>
                  <a:lnTo>
                    <a:pt x="43" y="105"/>
                  </a:lnTo>
                  <a:lnTo>
                    <a:pt x="37" y="99"/>
                  </a:lnTo>
                  <a:lnTo>
                    <a:pt x="40" y="96"/>
                  </a:lnTo>
                  <a:lnTo>
                    <a:pt x="38" y="93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3" y="88"/>
                  </a:lnTo>
                  <a:lnTo>
                    <a:pt x="51" y="90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6" name="Freeform 276"/>
            <p:cNvSpPr>
              <a:spLocks/>
            </p:cNvSpPr>
            <p:nvPr/>
          </p:nvSpPr>
          <p:spPr bwMode="auto">
            <a:xfrm rot="21334256">
              <a:off x="3140217" y="4559532"/>
              <a:ext cx="748279" cy="765280"/>
            </a:xfrm>
            <a:custGeom>
              <a:avLst/>
              <a:gdLst>
                <a:gd name="T0" fmla="*/ 2147483647 w 243"/>
                <a:gd name="T1" fmla="*/ 2147483647 h 211"/>
                <a:gd name="T2" fmla="*/ 2147483647 w 243"/>
                <a:gd name="T3" fmla="*/ 2147483647 h 211"/>
                <a:gd name="T4" fmla="*/ 2147483647 w 243"/>
                <a:gd name="T5" fmla="*/ 2147483647 h 211"/>
                <a:gd name="T6" fmla="*/ 2147483647 w 243"/>
                <a:gd name="T7" fmla="*/ 2147483647 h 211"/>
                <a:gd name="T8" fmla="*/ 2147483647 w 243"/>
                <a:gd name="T9" fmla="*/ 2147483647 h 211"/>
                <a:gd name="T10" fmla="*/ 2147483647 w 243"/>
                <a:gd name="T11" fmla="*/ 2147483647 h 211"/>
                <a:gd name="T12" fmla="*/ 2147483647 w 243"/>
                <a:gd name="T13" fmla="*/ 2147483647 h 211"/>
                <a:gd name="T14" fmla="*/ 2147483647 w 243"/>
                <a:gd name="T15" fmla="*/ 2147483647 h 211"/>
                <a:gd name="T16" fmla="*/ 2147483647 w 243"/>
                <a:gd name="T17" fmla="*/ 2147483647 h 211"/>
                <a:gd name="T18" fmla="*/ 2147483647 w 243"/>
                <a:gd name="T19" fmla="*/ 2147483647 h 211"/>
                <a:gd name="T20" fmla="*/ 2147483647 w 243"/>
                <a:gd name="T21" fmla="*/ 2147483647 h 211"/>
                <a:gd name="T22" fmla="*/ 2147483647 w 243"/>
                <a:gd name="T23" fmla="*/ 2147483647 h 211"/>
                <a:gd name="T24" fmla="*/ 2147483647 w 243"/>
                <a:gd name="T25" fmla="*/ 2147483647 h 211"/>
                <a:gd name="T26" fmla="*/ 2147483647 w 243"/>
                <a:gd name="T27" fmla="*/ 2147483647 h 211"/>
                <a:gd name="T28" fmla="*/ 2147483647 w 243"/>
                <a:gd name="T29" fmla="*/ 2147483647 h 211"/>
                <a:gd name="T30" fmla="*/ 2147483647 w 243"/>
                <a:gd name="T31" fmla="*/ 2147483647 h 211"/>
                <a:gd name="T32" fmla="*/ 2147483647 w 243"/>
                <a:gd name="T33" fmla="*/ 2147483647 h 211"/>
                <a:gd name="T34" fmla="*/ 2147483647 w 243"/>
                <a:gd name="T35" fmla="*/ 2147483647 h 211"/>
                <a:gd name="T36" fmla="*/ 2147483647 w 243"/>
                <a:gd name="T37" fmla="*/ 2147483647 h 211"/>
                <a:gd name="T38" fmla="*/ 2147483647 w 243"/>
                <a:gd name="T39" fmla="*/ 2147483647 h 211"/>
                <a:gd name="T40" fmla="*/ 2147483647 w 243"/>
                <a:gd name="T41" fmla="*/ 2147483647 h 211"/>
                <a:gd name="T42" fmla="*/ 2147483647 w 243"/>
                <a:gd name="T43" fmla="*/ 2147483647 h 211"/>
                <a:gd name="T44" fmla="*/ 2147483647 w 243"/>
                <a:gd name="T45" fmla="*/ 2147483647 h 211"/>
                <a:gd name="T46" fmla="*/ 2147483647 w 243"/>
                <a:gd name="T47" fmla="*/ 2147483647 h 211"/>
                <a:gd name="T48" fmla="*/ 2147483647 w 243"/>
                <a:gd name="T49" fmla="*/ 2147483647 h 211"/>
                <a:gd name="T50" fmla="*/ 2147483647 w 243"/>
                <a:gd name="T51" fmla="*/ 2147483647 h 211"/>
                <a:gd name="T52" fmla="*/ 2147483647 w 243"/>
                <a:gd name="T53" fmla="*/ 2147483647 h 211"/>
                <a:gd name="T54" fmla="*/ 2147483647 w 243"/>
                <a:gd name="T55" fmla="*/ 2147483647 h 211"/>
                <a:gd name="T56" fmla="*/ 2147483647 w 243"/>
                <a:gd name="T57" fmla="*/ 2147483647 h 211"/>
                <a:gd name="T58" fmla="*/ 2147483647 w 243"/>
                <a:gd name="T59" fmla="*/ 2147483647 h 211"/>
                <a:gd name="T60" fmla="*/ 2147483647 w 243"/>
                <a:gd name="T61" fmla="*/ 2147483647 h 211"/>
                <a:gd name="T62" fmla="*/ 2147483647 w 243"/>
                <a:gd name="T63" fmla="*/ 2147483647 h 211"/>
                <a:gd name="T64" fmla="*/ 2147483647 w 243"/>
                <a:gd name="T65" fmla="*/ 2147483647 h 211"/>
                <a:gd name="T66" fmla="*/ 2147483647 w 243"/>
                <a:gd name="T67" fmla="*/ 2147483647 h 211"/>
                <a:gd name="T68" fmla="*/ 2147483647 w 243"/>
                <a:gd name="T69" fmla="*/ 2147483647 h 211"/>
                <a:gd name="T70" fmla="*/ 2147483647 w 243"/>
                <a:gd name="T71" fmla="*/ 2147483647 h 211"/>
                <a:gd name="T72" fmla="*/ 2147483647 w 243"/>
                <a:gd name="T73" fmla="*/ 2147483647 h 211"/>
                <a:gd name="T74" fmla="*/ 2147483647 w 243"/>
                <a:gd name="T75" fmla="*/ 2147483647 h 211"/>
                <a:gd name="T76" fmla="*/ 2147483647 w 243"/>
                <a:gd name="T77" fmla="*/ 2147483647 h 211"/>
                <a:gd name="T78" fmla="*/ 2147483647 w 243"/>
                <a:gd name="T79" fmla="*/ 2147483647 h 211"/>
                <a:gd name="T80" fmla="*/ 2147483647 w 243"/>
                <a:gd name="T81" fmla="*/ 2147483647 h 211"/>
                <a:gd name="T82" fmla="*/ 2147483647 w 243"/>
                <a:gd name="T83" fmla="*/ 2147483647 h 211"/>
                <a:gd name="T84" fmla="*/ 2147483647 w 243"/>
                <a:gd name="T85" fmla="*/ 2147483647 h 211"/>
                <a:gd name="T86" fmla="*/ 2147483647 w 243"/>
                <a:gd name="T87" fmla="*/ 2147483647 h 211"/>
                <a:gd name="T88" fmla="*/ 2147483647 w 243"/>
                <a:gd name="T89" fmla="*/ 2147483647 h 211"/>
                <a:gd name="T90" fmla="*/ 2147483647 w 243"/>
                <a:gd name="T91" fmla="*/ 2147483647 h 211"/>
                <a:gd name="T92" fmla="*/ 2147483647 w 243"/>
                <a:gd name="T93" fmla="*/ 2147483647 h 211"/>
                <a:gd name="T94" fmla="*/ 2147483647 w 243"/>
                <a:gd name="T95" fmla="*/ 2147483647 h 211"/>
                <a:gd name="T96" fmla="*/ 2147483647 w 243"/>
                <a:gd name="T97" fmla="*/ 2147483647 h 211"/>
                <a:gd name="T98" fmla="*/ 2147483647 w 243"/>
                <a:gd name="T99" fmla="*/ 2147483647 h 211"/>
                <a:gd name="T100" fmla="*/ 2147483647 w 243"/>
                <a:gd name="T101" fmla="*/ 2147483647 h 211"/>
                <a:gd name="T102" fmla="*/ 2147483647 w 243"/>
                <a:gd name="T103" fmla="*/ 2147483647 h 211"/>
                <a:gd name="T104" fmla="*/ 2147483647 w 243"/>
                <a:gd name="T105" fmla="*/ 2147483647 h 211"/>
                <a:gd name="T106" fmla="*/ 2147483647 w 243"/>
                <a:gd name="T107" fmla="*/ 2147483647 h 211"/>
                <a:gd name="T108" fmla="*/ 2147483647 w 243"/>
                <a:gd name="T109" fmla="*/ 2147483647 h 211"/>
                <a:gd name="T110" fmla="*/ 2147483647 w 243"/>
                <a:gd name="T111" fmla="*/ 2147483647 h 211"/>
                <a:gd name="T112" fmla="*/ 2147483647 w 243"/>
                <a:gd name="T113" fmla="*/ 2147483647 h 2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3"/>
                <a:gd name="T172" fmla="*/ 0 h 211"/>
                <a:gd name="T173" fmla="*/ 243 w 243"/>
                <a:gd name="T174" fmla="*/ 211 h 2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3" h="211">
                  <a:moveTo>
                    <a:pt x="42" y="25"/>
                  </a:moveTo>
                  <a:lnTo>
                    <a:pt x="41" y="31"/>
                  </a:lnTo>
                  <a:lnTo>
                    <a:pt x="51" y="32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1" y="35"/>
                  </a:lnTo>
                  <a:lnTo>
                    <a:pt x="41" y="44"/>
                  </a:lnTo>
                  <a:lnTo>
                    <a:pt x="44" y="47"/>
                  </a:lnTo>
                  <a:lnTo>
                    <a:pt x="57" y="51"/>
                  </a:lnTo>
                  <a:lnTo>
                    <a:pt x="60" y="54"/>
                  </a:lnTo>
                  <a:lnTo>
                    <a:pt x="61" y="57"/>
                  </a:lnTo>
                  <a:lnTo>
                    <a:pt x="60" y="61"/>
                  </a:lnTo>
                  <a:lnTo>
                    <a:pt x="61" y="64"/>
                  </a:lnTo>
                  <a:lnTo>
                    <a:pt x="66" y="61"/>
                  </a:lnTo>
                  <a:lnTo>
                    <a:pt x="74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2" y="64"/>
                  </a:lnTo>
                  <a:lnTo>
                    <a:pt x="86" y="61"/>
                  </a:lnTo>
                  <a:lnTo>
                    <a:pt x="86" y="63"/>
                  </a:lnTo>
                  <a:lnTo>
                    <a:pt x="85" y="67"/>
                  </a:lnTo>
                  <a:lnTo>
                    <a:pt x="88" y="69"/>
                  </a:lnTo>
                  <a:lnTo>
                    <a:pt x="90" y="66"/>
                  </a:lnTo>
                  <a:lnTo>
                    <a:pt x="93" y="66"/>
                  </a:lnTo>
                  <a:lnTo>
                    <a:pt x="95" y="67"/>
                  </a:lnTo>
                  <a:lnTo>
                    <a:pt x="95" y="70"/>
                  </a:lnTo>
                  <a:lnTo>
                    <a:pt x="88" y="72"/>
                  </a:lnTo>
                  <a:lnTo>
                    <a:pt x="86" y="75"/>
                  </a:lnTo>
                  <a:lnTo>
                    <a:pt x="86" y="76"/>
                  </a:lnTo>
                  <a:lnTo>
                    <a:pt x="92" y="76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5" y="77"/>
                  </a:lnTo>
                  <a:lnTo>
                    <a:pt x="101" y="79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10" y="80"/>
                  </a:lnTo>
                  <a:lnTo>
                    <a:pt x="112" y="83"/>
                  </a:lnTo>
                  <a:lnTo>
                    <a:pt x="118" y="86"/>
                  </a:lnTo>
                  <a:lnTo>
                    <a:pt x="123" y="88"/>
                  </a:lnTo>
                  <a:lnTo>
                    <a:pt x="127" y="89"/>
                  </a:lnTo>
                  <a:lnTo>
                    <a:pt x="130" y="94"/>
                  </a:lnTo>
                  <a:lnTo>
                    <a:pt x="134" y="95"/>
                  </a:lnTo>
                  <a:lnTo>
                    <a:pt x="139" y="94"/>
                  </a:lnTo>
                  <a:lnTo>
                    <a:pt x="142" y="91"/>
                  </a:lnTo>
                  <a:lnTo>
                    <a:pt x="143" y="82"/>
                  </a:lnTo>
                  <a:lnTo>
                    <a:pt x="145" y="79"/>
                  </a:lnTo>
                  <a:lnTo>
                    <a:pt x="146" y="83"/>
                  </a:lnTo>
                  <a:lnTo>
                    <a:pt x="149" y="88"/>
                  </a:lnTo>
                  <a:lnTo>
                    <a:pt x="154" y="91"/>
                  </a:lnTo>
                  <a:lnTo>
                    <a:pt x="158" y="92"/>
                  </a:lnTo>
                  <a:lnTo>
                    <a:pt x="161" y="101"/>
                  </a:lnTo>
                  <a:lnTo>
                    <a:pt x="168" y="101"/>
                  </a:lnTo>
                  <a:lnTo>
                    <a:pt x="174" y="98"/>
                  </a:lnTo>
                  <a:lnTo>
                    <a:pt x="174" y="95"/>
                  </a:lnTo>
                  <a:lnTo>
                    <a:pt x="170" y="92"/>
                  </a:lnTo>
                  <a:lnTo>
                    <a:pt x="170" y="91"/>
                  </a:lnTo>
                  <a:lnTo>
                    <a:pt x="173" y="88"/>
                  </a:lnTo>
                  <a:lnTo>
                    <a:pt x="173" y="86"/>
                  </a:lnTo>
                  <a:lnTo>
                    <a:pt x="171" y="83"/>
                  </a:lnTo>
                  <a:lnTo>
                    <a:pt x="171" y="80"/>
                  </a:lnTo>
                  <a:lnTo>
                    <a:pt x="174" y="80"/>
                  </a:lnTo>
                  <a:lnTo>
                    <a:pt x="175" y="83"/>
                  </a:lnTo>
                  <a:lnTo>
                    <a:pt x="178" y="80"/>
                  </a:lnTo>
                  <a:lnTo>
                    <a:pt x="181" y="83"/>
                  </a:lnTo>
                  <a:lnTo>
                    <a:pt x="186" y="85"/>
                  </a:lnTo>
                  <a:lnTo>
                    <a:pt x="190" y="85"/>
                  </a:lnTo>
                  <a:lnTo>
                    <a:pt x="193" y="86"/>
                  </a:lnTo>
                  <a:lnTo>
                    <a:pt x="195" y="91"/>
                  </a:lnTo>
                  <a:lnTo>
                    <a:pt x="195" y="97"/>
                  </a:lnTo>
                  <a:lnTo>
                    <a:pt x="196" y="98"/>
                  </a:lnTo>
                  <a:lnTo>
                    <a:pt x="200" y="99"/>
                  </a:lnTo>
                  <a:lnTo>
                    <a:pt x="199" y="105"/>
                  </a:lnTo>
                  <a:lnTo>
                    <a:pt x="195" y="116"/>
                  </a:lnTo>
                  <a:lnTo>
                    <a:pt x="197" y="117"/>
                  </a:lnTo>
                  <a:lnTo>
                    <a:pt x="205" y="119"/>
                  </a:lnTo>
                  <a:lnTo>
                    <a:pt x="209" y="120"/>
                  </a:lnTo>
                  <a:lnTo>
                    <a:pt x="215" y="124"/>
                  </a:lnTo>
                  <a:lnTo>
                    <a:pt x="219" y="129"/>
                  </a:lnTo>
                  <a:lnTo>
                    <a:pt x="224" y="138"/>
                  </a:lnTo>
                  <a:lnTo>
                    <a:pt x="228" y="141"/>
                  </a:lnTo>
                  <a:lnTo>
                    <a:pt x="231" y="141"/>
                  </a:lnTo>
                  <a:lnTo>
                    <a:pt x="233" y="139"/>
                  </a:lnTo>
                  <a:lnTo>
                    <a:pt x="237" y="143"/>
                  </a:lnTo>
                  <a:lnTo>
                    <a:pt x="239" y="146"/>
                  </a:lnTo>
                  <a:lnTo>
                    <a:pt x="239" y="151"/>
                  </a:lnTo>
                  <a:lnTo>
                    <a:pt x="239" y="154"/>
                  </a:lnTo>
                  <a:lnTo>
                    <a:pt x="240" y="155"/>
                  </a:lnTo>
                  <a:lnTo>
                    <a:pt x="243" y="157"/>
                  </a:lnTo>
                  <a:lnTo>
                    <a:pt x="243" y="158"/>
                  </a:lnTo>
                  <a:lnTo>
                    <a:pt x="241" y="161"/>
                  </a:lnTo>
                  <a:lnTo>
                    <a:pt x="236" y="165"/>
                  </a:lnTo>
                  <a:lnTo>
                    <a:pt x="231" y="170"/>
                  </a:lnTo>
                  <a:lnTo>
                    <a:pt x="228" y="174"/>
                  </a:lnTo>
                  <a:lnTo>
                    <a:pt x="224" y="184"/>
                  </a:lnTo>
                  <a:lnTo>
                    <a:pt x="222" y="186"/>
                  </a:lnTo>
                  <a:lnTo>
                    <a:pt x="222" y="189"/>
                  </a:lnTo>
                  <a:lnTo>
                    <a:pt x="222" y="193"/>
                  </a:lnTo>
                  <a:lnTo>
                    <a:pt x="221" y="198"/>
                  </a:lnTo>
                  <a:lnTo>
                    <a:pt x="219" y="201"/>
                  </a:lnTo>
                  <a:lnTo>
                    <a:pt x="217" y="201"/>
                  </a:lnTo>
                  <a:lnTo>
                    <a:pt x="215" y="202"/>
                  </a:lnTo>
                  <a:lnTo>
                    <a:pt x="215" y="206"/>
                  </a:lnTo>
                  <a:lnTo>
                    <a:pt x="217" y="211"/>
                  </a:lnTo>
                  <a:lnTo>
                    <a:pt x="214" y="209"/>
                  </a:lnTo>
                  <a:lnTo>
                    <a:pt x="209" y="206"/>
                  </a:lnTo>
                  <a:lnTo>
                    <a:pt x="203" y="204"/>
                  </a:lnTo>
                  <a:lnTo>
                    <a:pt x="199" y="202"/>
                  </a:lnTo>
                  <a:lnTo>
                    <a:pt x="196" y="201"/>
                  </a:lnTo>
                  <a:lnTo>
                    <a:pt x="193" y="199"/>
                  </a:lnTo>
                  <a:lnTo>
                    <a:pt x="192" y="199"/>
                  </a:lnTo>
                  <a:lnTo>
                    <a:pt x="190" y="199"/>
                  </a:lnTo>
                  <a:lnTo>
                    <a:pt x="187" y="198"/>
                  </a:lnTo>
                  <a:lnTo>
                    <a:pt x="186" y="198"/>
                  </a:lnTo>
                  <a:lnTo>
                    <a:pt x="181" y="196"/>
                  </a:lnTo>
                  <a:lnTo>
                    <a:pt x="174" y="192"/>
                  </a:lnTo>
                  <a:lnTo>
                    <a:pt x="165" y="192"/>
                  </a:lnTo>
                  <a:lnTo>
                    <a:pt x="161" y="189"/>
                  </a:lnTo>
                  <a:lnTo>
                    <a:pt x="158" y="189"/>
                  </a:lnTo>
                  <a:lnTo>
                    <a:pt x="155" y="189"/>
                  </a:lnTo>
                  <a:lnTo>
                    <a:pt x="151" y="190"/>
                  </a:lnTo>
                  <a:lnTo>
                    <a:pt x="146" y="190"/>
                  </a:lnTo>
                  <a:lnTo>
                    <a:pt x="145" y="189"/>
                  </a:lnTo>
                  <a:lnTo>
                    <a:pt x="140" y="186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29" y="176"/>
                  </a:lnTo>
                  <a:lnTo>
                    <a:pt x="127" y="173"/>
                  </a:lnTo>
                  <a:lnTo>
                    <a:pt x="123" y="170"/>
                  </a:lnTo>
                  <a:lnTo>
                    <a:pt x="118" y="168"/>
                  </a:lnTo>
                  <a:lnTo>
                    <a:pt x="114" y="167"/>
                  </a:lnTo>
                  <a:lnTo>
                    <a:pt x="111" y="168"/>
                  </a:lnTo>
                  <a:lnTo>
                    <a:pt x="107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99" y="167"/>
                  </a:lnTo>
                  <a:lnTo>
                    <a:pt x="98" y="165"/>
                  </a:lnTo>
                  <a:lnTo>
                    <a:pt x="96" y="164"/>
                  </a:lnTo>
                  <a:lnTo>
                    <a:pt x="95" y="161"/>
                  </a:lnTo>
                  <a:lnTo>
                    <a:pt x="93" y="158"/>
                  </a:lnTo>
                  <a:lnTo>
                    <a:pt x="92" y="157"/>
                  </a:lnTo>
                  <a:lnTo>
                    <a:pt x="90" y="152"/>
                  </a:lnTo>
                  <a:lnTo>
                    <a:pt x="88" y="149"/>
                  </a:lnTo>
                  <a:lnTo>
                    <a:pt x="86" y="148"/>
                  </a:lnTo>
                  <a:lnTo>
                    <a:pt x="82" y="146"/>
                  </a:lnTo>
                  <a:lnTo>
                    <a:pt x="82" y="143"/>
                  </a:lnTo>
                  <a:lnTo>
                    <a:pt x="82" y="141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7" y="127"/>
                  </a:lnTo>
                  <a:lnTo>
                    <a:pt x="74" y="126"/>
                  </a:lnTo>
                  <a:lnTo>
                    <a:pt x="73" y="123"/>
                  </a:lnTo>
                  <a:lnTo>
                    <a:pt x="71" y="120"/>
                  </a:lnTo>
                  <a:lnTo>
                    <a:pt x="70" y="119"/>
                  </a:lnTo>
                  <a:lnTo>
                    <a:pt x="66" y="114"/>
                  </a:lnTo>
                  <a:lnTo>
                    <a:pt x="60" y="108"/>
                  </a:lnTo>
                  <a:lnTo>
                    <a:pt x="58" y="107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7" y="104"/>
                  </a:lnTo>
                  <a:lnTo>
                    <a:pt x="58" y="102"/>
                  </a:lnTo>
                  <a:lnTo>
                    <a:pt x="61" y="104"/>
                  </a:lnTo>
                  <a:lnTo>
                    <a:pt x="64" y="102"/>
                  </a:lnTo>
                  <a:lnTo>
                    <a:pt x="64" y="101"/>
                  </a:lnTo>
                  <a:lnTo>
                    <a:pt x="63" y="98"/>
                  </a:lnTo>
                  <a:lnTo>
                    <a:pt x="61" y="95"/>
                  </a:lnTo>
                  <a:lnTo>
                    <a:pt x="58" y="92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49" y="92"/>
                  </a:lnTo>
                  <a:lnTo>
                    <a:pt x="49" y="95"/>
                  </a:lnTo>
                  <a:lnTo>
                    <a:pt x="51" y="97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49" y="101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38" y="97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5" y="94"/>
                  </a:lnTo>
                  <a:lnTo>
                    <a:pt x="32" y="92"/>
                  </a:lnTo>
                  <a:lnTo>
                    <a:pt x="30" y="88"/>
                  </a:lnTo>
                  <a:lnTo>
                    <a:pt x="25" y="83"/>
                  </a:lnTo>
                  <a:lnTo>
                    <a:pt x="20" y="79"/>
                  </a:lnTo>
                  <a:lnTo>
                    <a:pt x="19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7" y="66"/>
                  </a:lnTo>
                  <a:lnTo>
                    <a:pt x="19" y="64"/>
                  </a:lnTo>
                  <a:lnTo>
                    <a:pt x="20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2" y="58"/>
                  </a:lnTo>
                  <a:lnTo>
                    <a:pt x="19" y="56"/>
                  </a:lnTo>
                  <a:lnTo>
                    <a:pt x="10" y="48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7" y="28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8" y="6"/>
                  </a:lnTo>
                  <a:lnTo>
                    <a:pt x="11" y="0"/>
                  </a:lnTo>
                  <a:lnTo>
                    <a:pt x="23" y="12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9" y="19"/>
                  </a:lnTo>
                  <a:lnTo>
                    <a:pt x="35" y="22"/>
                  </a:lnTo>
                  <a:lnTo>
                    <a:pt x="42" y="2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7" name="Freeform 277"/>
            <p:cNvSpPr>
              <a:spLocks/>
            </p:cNvSpPr>
            <p:nvPr/>
          </p:nvSpPr>
          <p:spPr bwMode="auto">
            <a:xfrm rot="21334256">
              <a:off x="4067050" y="4477305"/>
              <a:ext cx="694634" cy="721505"/>
            </a:xfrm>
            <a:custGeom>
              <a:avLst/>
              <a:gdLst>
                <a:gd name="T0" fmla="*/ 2147483647 w 225"/>
                <a:gd name="T1" fmla="*/ 2147483647 h 198"/>
                <a:gd name="T2" fmla="*/ 2147483647 w 225"/>
                <a:gd name="T3" fmla="*/ 2147483647 h 198"/>
                <a:gd name="T4" fmla="*/ 2147483647 w 225"/>
                <a:gd name="T5" fmla="*/ 2147483647 h 198"/>
                <a:gd name="T6" fmla="*/ 2147483647 w 225"/>
                <a:gd name="T7" fmla="*/ 2147483647 h 198"/>
                <a:gd name="T8" fmla="*/ 2147483647 w 225"/>
                <a:gd name="T9" fmla="*/ 2147483647 h 198"/>
                <a:gd name="T10" fmla="*/ 2147483647 w 225"/>
                <a:gd name="T11" fmla="*/ 2147483647 h 198"/>
                <a:gd name="T12" fmla="*/ 2147483647 w 225"/>
                <a:gd name="T13" fmla="*/ 2147483647 h 198"/>
                <a:gd name="T14" fmla="*/ 2147483647 w 225"/>
                <a:gd name="T15" fmla="*/ 2147483647 h 198"/>
                <a:gd name="T16" fmla="*/ 2147483647 w 225"/>
                <a:gd name="T17" fmla="*/ 2147483647 h 198"/>
                <a:gd name="T18" fmla="*/ 2147483647 w 225"/>
                <a:gd name="T19" fmla="*/ 2147483647 h 198"/>
                <a:gd name="T20" fmla="*/ 2147483647 w 225"/>
                <a:gd name="T21" fmla="*/ 2147483647 h 198"/>
                <a:gd name="T22" fmla="*/ 2147483647 w 225"/>
                <a:gd name="T23" fmla="*/ 2147483647 h 198"/>
                <a:gd name="T24" fmla="*/ 2147483647 w 225"/>
                <a:gd name="T25" fmla="*/ 2147483647 h 198"/>
                <a:gd name="T26" fmla="*/ 2147483647 w 225"/>
                <a:gd name="T27" fmla="*/ 2147483647 h 198"/>
                <a:gd name="T28" fmla="*/ 2147483647 w 225"/>
                <a:gd name="T29" fmla="*/ 2147483647 h 198"/>
                <a:gd name="T30" fmla="*/ 2147483647 w 225"/>
                <a:gd name="T31" fmla="*/ 2147483647 h 198"/>
                <a:gd name="T32" fmla="*/ 2147483647 w 225"/>
                <a:gd name="T33" fmla="*/ 2147483647 h 198"/>
                <a:gd name="T34" fmla="*/ 2147483647 w 225"/>
                <a:gd name="T35" fmla="*/ 2147483647 h 198"/>
                <a:gd name="T36" fmla="*/ 2147483647 w 225"/>
                <a:gd name="T37" fmla="*/ 2147483647 h 198"/>
                <a:gd name="T38" fmla="*/ 2147483647 w 225"/>
                <a:gd name="T39" fmla="*/ 2147483647 h 198"/>
                <a:gd name="T40" fmla="*/ 2147483647 w 225"/>
                <a:gd name="T41" fmla="*/ 2147483647 h 198"/>
                <a:gd name="T42" fmla="*/ 2147483647 w 225"/>
                <a:gd name="T43" fmla="*/ 2147483647 h 198"/>
                <a:gd name="T44" fmla="*/ 2147483647 w 225"/>
                <a:gd name="T45" fmla="*/ 2147483647 h 198"/>
                <a:gd name="T46" fmla="*/ 2147483647 w 225"/>
                <a:gd name="T47" fmla="*/ 2147483647 h 198"/>
                <a:gd name="T48" fmla="*/ 2147483647 w 225"/>
                <a:gd name="T49" fmla="*/ 2147483647 h 198"/>
                <a:gd name="T50" fmla="*/ 2147483647 w 225"/>
                <a:gd name="T51" fmla="*/ 2147483647 h 198"/>
                <a:gd name="T52" fmla="*/ 2147483647 w 225"/>
                <a:gd name="T53" fmla="*/ 2147483647 h 198"/>
                <a:gd name="T54" fmla="*/ 2147483647 w 225"/>
                <a:gd name="T55" fmla="*/ 2147483647 h 198"/>
                <a:gd name="T56" fmla="*/ 2147483647 w 225"/>
                <a:gd name="T57" fmla="*/ 2147483647 h 198"/>
                <a:gd name="T58" fmla="*/ 2147483647 w 225"/>
                <a:gd name="T59" fmla="*/ 2147483647 h 198"/>
                <a:gd name="T60" fmla="*/ 2147483647 w 225"/>
                <a:gd name="T61" fmla="*/ 2147483647 h 198"/>
                <a:gd name="T62" fmla="*/ 2147483647 w 225"/>
                <a:gd name="T63" fmla="*/ 2147483647 h 198"/>
                <a:gd name="T64" fmla="*/ 2147483647 w 225"/>
                <a:gd name="T65" fmla="*/ 2147483647 h 198"/>
                <a:gd name="T66" fmla="*/ 2147483647 w 225"/>
                <a:gd name="T67" fmla="*/ 2147483647 h 198"/>
                <a:gd name="T68" fmla="*/ 2147483647 w 225"/>
                <a:gd name="T69" fmla="*/ 2147483647 h 198"/>
                <a:gd name="T70" fmla="*/ 2147483647 w 225"/>
                <a:gd name="T71" fmla="*/ 2147483647 h 198"/>
                <a:gd name="T72" fmla="*/ 2147483647 w 225"/>
                <a:gd name="T73" fmla="*/ 2147483647 h 198"/>
                <a:gd name="T74" fmla="*/ 2147483647 w 225"/>
                <a:gd name="T75" fmla="*/ 2147483647 h 198"/>
                <a:gd name="T76" fmla="*/ 2147483647 w 225"/>
                <a:gd name="T77" fmla="*/ 2147483647 h 198"/>
                <a:gd name="T78" fmla="*/ 2147483647 w 225"/>
                <a:gd name="T79" fmla="*/ 2147483647 h 198"/>
                <a:gd name="T80" fmla="*/ 2147483647 w 225"/>
                <a:gd name="T81" fmla="*/ 2147483647 h 198"/>
                <a:gd name="T82" fmla="*/ 2147483647 w 225"/>
                <a:gd name="T83" fmla="*/ 2147483647 h 198"/>
                <a:gd name="T84" fmla="*/ 2147483647 w 225"/>
                <a:gd name="T85" fmla="*/ 2147483647 h 198"/>
                <a:gd name="T86" fmla="*/ 2147483647 w 225"/>
                <a:gd name="T87" fmla="*/ 2147483647 h 198"/>
                <a:gd name="T88" fmla="*/ 2147483647 w 225"/>
                <a:gd name="T89" fmla="*/ 2147483647 h 198"/>
                <a:gd name="T90" fmla="*/ 2147483647 w 225"/>
                <a:gd name="T91" fmla="*/ 2147483647 h 198"/>
                <a:gd name="T92" fmla="*/ 2147483647 w 225"/>
                <a:gd name="T93" fmla="*/ 2147483647 h 198"/>
                <a:gd name="T94" fmla="*/ 2147483647 w 225"/>
                <a:gd name="T95" fmla="*/ 2147483647 h 1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5"/>
                <a:gd name="T145" fmla="*/ 0 h 198"/>
                <a:gd name="T146" fmla="*/ 225 w 225"/>
                <a:gd name="T147" fmla="*/ 198 h 1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5" h="198">
                  <a:moveTo>
                    <a:pt x="82" y="13"/>
                  </a:moveTo>
                  <a:lnTo>
                    <a:pt x="83" y="11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8" y="10"/>
                  </a:lnTo>
                  <a:lnTo>
                    <a:pt x="101" y="9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6" y="17"/>
                  </a:lnTo>
                  <a:lnTo>
                    <a:pt x="131" y="17"/>
                  </a:lnTo>
                  <a:lnTo>
                    <a:pt x="139" y="17"/>
                  </a:lnTo>
                  <a:lnTo>
                    <a:pt x="143" y="19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65" y="23"/>
                  </a:lnTo>
                  <a:lnTo>
                    <a:pt x="171" y="23"/>
                  </a:lnTo>
                  <a:lnTo>
                    <a:pt x="175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3" y="28"/>
                  </a:lnTo>
                  <a:lnTo>
                    <a:pt x="187" y="28"/>
                  </a:lnTo>
                  <a:lnTo>
                    <a:pt x="190" y="29"/>
                  </a:lnTo>
                  <a:lnTo>
                    <a:pt x="193" y="26"/>
                  </a:lnTo>
                  <a:lnTo>
                    <a:pt x="194" y="25"/>
                  </a:lnTo>
                  <a:lnTo>
                    <a:pt x="200" y="26"/>
                  </a:lnTo>
                  <a:lnTo>
                    <a:pt x="203" y="28"/>
                  </a:lnTo>
                  <a:lnTo>
                    <a:pt x="202" y="39"/>
                  </a:lnTo>
                  <a:lnTo>
                    <a:pt x="206" y="42"/>
                  </a:lnTo>
                  <a:lnTo>
                    <a:pt x="209" y="42"/>
                  </a:lnTo>
                  <a:lnTo>
                    <a:pt x="219" y="50"/>
                  </a:lnTo>
                  <a:lnTo>
                    <a:pt x="225" y="42"/>
                  </a:lnTo>
                  <a:lnTo>
                    <a:pt x="225" y="45"/>
                  </a:lnTo>
                  <a:lnTo>
                    <a:pt x="225" y="48"/>
                  </a:lnTo>
                  <a:lnTo>
                    <a:pt x="224" y="53"/>
                  </a:lnTo>
                  <a:lnTo>
                    <a:pt x="222" y="58"/>
                  </a:lnTo>
                  <a:lnTo>
                    <a:pt x="203" y="77"/>
                  </a:lnTo>
                  <a:lnTo>
                    <a:pt x="206" y="79"/>
                  </a:lnTo>
                  <a:lnTo>
                    <a:pt x="193" y="92"/>
                  </a:lnTo>
                  <a:lnTo>
                    <a:pt x="194" y="94"/>
                  </a:lnTo>
                  <a:lnTo>
                    <a:pt x="193" y="95"/>
                  </a:lnTo>
                  <a:lnTo>
                    <a:pt x="187" y="95"/>
                  </a:lnTo>
                  <a:lnTo>
                    <a:pt x="175" y="116"/>
                  </a:lnTo>
                  <a:lnTo>
                    <a:pt x="171" y="120"/>
                  </a:lnTo>
                  <a:lnTo>
                    <a:pt x="162" y="123"/>
                  </a:lnTo>
                  <a:lnTo>
                    <a:pt x="146" y="133"/>
                  </a:lnTo>
                  <a:lnTo>
                    <a:pt x="145" y="136"/>
                  </a:lnTo>
                  <a:lnTo>
                    <a:pt x="136" y="139"/>
                  </a:lnTo>
                  <a:lnTo>
                    <a:pt x="136" y="142"/>
                  </a:lnTo>
                  <a:lnTo>
                    <a:pt x="145" y="145"/>
                  </a:lnTo>
                  <a:lnTo>
                    <a:pt x="150" y="148"/>
                  </a:lnTo>
                  <a:lnTo>
                    <a:pt x="155" y="151"/>
                  </a:lnTo>
                  <a:lnTo>
                    <a:pt x="164" y="159"/>
                  </a:lnTo>
                  <a:lnTo>
                    <a:pt x="164" y="162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5" y="173"/>
                  </a:lnTo>
                  <a:lnTo>
                    <a:pt x="148" y="173"/>
                  </a:lnTo>
                  <a:lnTo>
                    <a:pt x="142" y="174"/>
                  </a:lnTo>
                  <a:lnTo>
                    <a:pt x="136" y="180"/>
                  </a:lnTo>
                  <a:lnTo>
                    <a:pt x="109" y="177"/>
                  </a:lnTo>
                  <a:lnTo>
                    <a:pt x="108" y="181"/>
                  </a:lnTo>
                  <a:lnTo>
                    <a:pt x="92" y="176"/>
                  </a:lnTo>
                  <a:lnTo>
                    <a:pt x="85" y="174"/>
                  </a:lnTo>
                  <a:lnTo>
                    <a:pt x="76" y="168"/>
                  </a:lnTo>
                  <a:lnTo>
                    <a:pt x="68" y="171"/>
                  </a:lnTo>
                  <a:lnTo>
                    <a:pt x="65" y="170"/>
                  </a:lnTo>
                  <a:lnTo>
                    <a:pt x="63" y="170"/>
                  </a:lnTo>
                  <a:lnTo>
                    <a:pt x="58" y="171"/>
                  </a:lnTo>
                  <a:lnTo>
                    <a:pt x="55" y="177"/>
                  </a:lnTo>
                  <a:lnTo>
                    <a:pt x="51" y="180"/>
                  </a:lnTo>
                  <a:lnTo>
                    <a:pt x="52" y="186"/>
                  </a:lnTo>
                  <a:lnTo>
                    <a:pt x="48" y="192"/>
                  </a:lnTo>
                  <a:lnTo>
                    <a:pt x="39" y="198"/>
                  </a:lnTo>
                  <a:lnTo>
                    <a:pt x="38" y="196"/>
                  </a:lnTo>
                  <a:lnTo>
                    <a:pt x="41" y="192"/>
                  </a:lnTo>
                  <a:lnTo>
                    <a:pt x="41" y="189"/>
                  </a:lnTo>
                  <a:lnTo>
                    <a:pt x="39" y="186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9"/>
                  </a:lnTo>
                  <a:lnTo>
                    <a:pt x="26" y="190"/>
                  </a:lnTo>
                  <a:lnTo>
                    <a:pt x="8" y="180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10" y="177"/>
                  </a:lnTo>
                  <a:lnTo>
                    <a:pt x="20" y="177"/>
                  </a:lnTo>
                  <a:lnTo>
                    <a:pt x="22" y="176"/>
                  </a:lnTo>
                  <a:lnTo>
                    <a:pt x="22" y="173"/>
                  </a:lnTo>
                  <a:lnTo>
                    <a:pt x="22" y="171"/>
                  </a:lnTo>
                  <a:lnTo>
                    <a:pt x="26" y="174"/>
                  </a:lnTo>
                  <a:lnTo>
                    <a:pt x="27" y="170"/>
                  </a:lnTo>
                  <a:lnTo>
                    <a:pt x="17" y="152"/>
                  </a:lnTo>
                  <a:lnTo>
                    <a:pt x="14" y="148"/>
                  </a:lnTo>
                  <a:lnTo>
                    <a:pt x="11" y="146"/>
                  </a:lnTo>
                  <a:lnTo>
                    <a:pt x="8" y="145"/>
                  </a:lnTo>
                  <a:lnTo>
                    <a:pt x="2" y="146"/>
                  </a:lnTo>
                  <a:lnTo>
                    <a:pt x="1" y="145"/>
                  </a:lnTo>
                  <a:lnTo>
                    <a:pt x="0" y="142"/>
                  </a:lnTo>
                  <a:lnTo>
                    <a:pt x="2" y="138"/>
                  </a:lnTo>
                  <a:lnTo>
                    <a:pt x="2" y="132"/>
                  </a:lnTo>
                  <a:lnTo>
                    <a:pt x="7" y="133"/>
                  </a:lnTo>
                  <a:lnTo>
                    <a:pt x="11" y="127"/>
                  </a:lnTo>
                  <a:lnTo>
                    <a:pt x="16" y="127"/>
                  </a:lnTo>
                  <a:lnTo>
                    <a:pt x="17" y="126"/>
                  </a:lnTo>
                  <a:lnTo>
                    <a:pt x="19" y="120"/>
                  </a:lnTo>
                  <a:lnTo>
                    <a:pt x="17" y="116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9" y="108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6" y="101"/>
                  </a:lnTo>
                  <a:lnTo>
                    <a:pt x="27" y="96"/>
                  </a:lnTo>
                  <a:lnTo>
                    <a:pt x="30" y="94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8" y="82"/>
                  </a:lnTo>
                  <a:lnTo>
                    <a:pt x="41" y="82"/>
                  </a:lnTo>
                  <a:lnTo>
                    <a:pt x="49" y="91"/>
                  </a:lnTo>
                  <a:lnTo>
                    <a:pt x="51" y="86"/>
                  </a:lnTo>
                  <a:lnTo>
                    <a:pt x="60" y="83"/>
                  </a:lnTo>
                  <a:lnTo>
                    <a:pt x="49" y="77"/>
                  </a:lnTo>
                  <a:lnTo>
                    <a:pt x="49" y="74"/>
                  </a:lnTo>
                  <a:lnTo>
                    <a:pt x="43" y="72"/>
                  </a:lnTo>
                  <a:lnTo>
                    <a:pt x="46" y="69"/>
                  </a:lnTo>
                  <a:lnTo>
                    <a:pt x="51" y="60"/>
                  </a:lnTo>
                  <a:lnTo>
                    <a:pt x="42" y="45"/>
                  </a:lnTo>
                  <a:lnTo>
                    <a:pt x="43" y="38"/>
                  </a:lnTo>
                  <a:lnTo>
                    <a:pt x="41" y="33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7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8" name="Freeform 278"/>
            <p:cNvSpPr>
              <a:spLocks/>
            </p:cNvSpPr>
            <p:nvPr/>
          </p:nvSpPr>
          <p:spPr bwMode="auto">
            <a:xfrm rot="21334256">
              <a:off x="2729755" y="4252057"/>
              <a:ext cx="420907" cy="562611"/>
            </a:xfrm>
            <a:custGeom>
              <a:avLst/>
              <a:gdLst>
                <a:gd name="T0" fmla="*/ 2147483647 w 136"/>
                <a:gd name="T1" fmla="*/ 2147483647 h 155"/>
                <a:gd name="T2" fmla="*/ 2147483647 w 136"/>
                <a:gd name="T3" fmla="*/ 2147483647 h 155"/>
                <a:gd name="T4" fmla="*/ 2147483647 w 136"/>
                <a:gd name="T5" fmla="*/ 2147483647 h 155"/>
                <a:gd name="T6" fmla="*/ 2147483647 w 136"/>
                <a:gd name="T7" fmla="*/ 2147483647 h 155"/>
                <a:gd name="T8" fmla="*/ 2147483647 w 136"/>
                <a:gd name="T9" fmla="*/ 2147483647 h 155"/>
                <a:gd name="T10" fmla="*/ 2147483647 w 136"/>
                <a:gd name="T11" fmla="*/ 2147483647 h 155"/>
                <a:gd name="T12" fmla="*/ 2147483647 w 136"/>
                <a:gd name="T13" fmla="*/ 2147483647 h 155"/>
                <a:gd name="T14" fmla="*/ 2147483647 w 136"/>
                <a:gd name="T15" fmla="*/ 2147483647 h 155"/>
                <a:gd name="T16" fmla="*/ 2147483647 w 136"/>
                <a:gd name="T17" fmla="*/ 2147483647 h 155"/>
                <a:gd name="T18" fmla="*/ 2147483647 w 136"/>
                <a:gd name="T19" fmla="*/ 2147483647 h 155"/>
                <a:gd name="T20" fmla="*/ 2147483647 w 136"/>
                <a:gd name="T21" fmla="*/ 2147483647 h 155"/>
                <a:gd name="T22" fmla="*/ 2147483647 w 136"/>
                <a:gd name="T23" fmla="*/ 2147483647 h 155"/>
                <a:gd name="T24" fmla="*/ 2147483647 w 136"/>
                <a:gd name="T25" fmla="*/ 2147483647 h 155"/>
                <a:gd name="T26" fmla="*/ 2147483647 w 136"/>
                <a:gd name="T27" fmla="*/ 2147483647 h 155"/>
                <a:gd name="T28" fmla="*/ 2147483647 w 136"/>
                <a:gd name="T29" fmla="*/ 2147483647 h 155"/>
                <a:gd name="T30" fmla="*/ 2147483647 w 136"/>
                <a:gd name="T31" fmla="*/ 2147483647 h 155"/>
                <a:gd name="T32" fmla="*/ 2147483647 w 136"/>
                <a:gd name="T33" fmla="*/ 2147483647 h 155"/>
                <a:gd name="T34" fmla="*/ 2147483647 w 136"/>
                <a:gd name="T35" fmla="*/ 2147483647 h 155"/>
                <a:gd name="T36" fmla="*/ 2147483647 w 136"/>
                <a:gd name="T37" fmla="*/ 2147483647 h 155"/>
                <a:gd name="T38" fmla="*/ 2147483647 w 136"/>
                <a:gd name="T39" fmla="*/ 2147483647 h 155"/>
                <a:gd name="T40" fmla="*/ 2147483647 w 136"/>
                <a:gd name="T41" fmla="*/ 2147483647 h 155"/>
                <a:gd name="T42" fmla="*/ 0 w 136"/>
                <a:gd name="T43" fmla="*/ 2147483647 h 155"/>
                <a:gd name="T44" fmla="*/ 2147483647 w 136"/>
                <a:gd name="T45" fmla="*/ 2147483647 h 155"/>
                <a:gd name="T46" fmla="*/ 2147483647 w 136"/>
                <a:gd name="T47" fmla="*/ 2147483647 h 155"/>
                <a:gd name="T48" fmla="*/ 2147483647 w 136"/>
                <a:gd name="T49" fmla="*/ 2147483647 h 155"/>
                <a:gd name="T50" fmla="*/ 2147483647 w 136"/>
                <a:gd name="T51" fmla="*/ 2147483647 h 155"/>
                <a:gd name="T52" fmla="*/ 2147483647 w 136"/>
                <a:gd name="T53" fmla="*/ 2147483647 h 155"/>
                <a:gd name="T54" fmla="*/ 2147483647 w 136"/>
                <a:gd name="T55" fmla="*/ 2147483647 h 155"/>
                <a:gd name="T56" fmla="*/ 2147483647 w 136"/>
                <a:gd name="T57" fmla="*/ 2147483647 h 155"/>
                <a:gd name="T58" fmla="*/ 2147483647 w 136"/>
                <a:gd name="T59" fmla="*/ 2147483647 h 155"/>
                <a:gd name="T60" fmla="*/ 2147483647 w 136"/>
                <a:gd name="T61" fmla="*/ 2147483647 h 155"/>
                <a:gd name="T62" fmla="*/ 2147483647 w 136"/>
                <a:gd name="T63" fmla="*/ 2147483647 h 155"/>
                <a:gd name="T64" fmla="*/ 2147483647 w 136"/>
                <a:gd name="T65" fmla="*/ 2147483647 h 155"/>
                <a:gd name="T66" fmla="*/ 2147483647 w 136"/>
                <a:gd name="T67" fmla="*/ 0 h 155"/>
                <a:gd name="T68" fmla="*/ 2147483647 w 136"/>
                <a:gd name="T69" fmla="*/ 2147483647 h 155"/>
                <a:gd name="T70" fmla="*/ 2147483647 w 136"/>
                <a:gd name="T71" fmla="*/ 2147483647 h 155"/>
                <a:gd name="T72" fmla="*/ 2147483647 w 136"/>
                <a:gd name="T73" fmla="*/ 2147483647 h 155"/>
                <a:gd name="T74" fmla="*/ 2147483647 w 136"/>
                <a:gd name="T75" fmla="*/ 2147483647 h 155"/>
                <a:gd name="T76" fmla="*/ 2147483647 w 136"/>
                <a:gd name="T77" fmla="*/ 2147483647 h 155"/>
                <a:gd name="T78" fmla="*/ 2147483647 w 136"/>
                <a:gd name="T79" fmla="*/ 2147483647 h 155"/>
                <a:gd name="T80" fmla="*/ 2147483647 w 136"/>
                <a:gd name="T81" fmla="*/ 2147483647 h 155"/>
                <a:gd name="T82" fmla="*/ 2147483647 w 136"/>
                <a:gd name="T83" fmla="*/ 2147483647 h 155"/>
                <a:gd name="T84" fmla="*/ 2147483647 w 136"/>
                <a:gd name="T85" fmla="*/ 2147483647 h 155"/>
                <a:gd name="T86" fmla="*/ 2147483647 w 136"/>
                <a:gd name="T87" fmla="*/ 2147483647 h 155"/>
                <a:gd name="T88" fmla="*/ 2147483647 w 136"/>
                <a:gd name="T89" fmla="*/ 2147483647 h 155"/>
                <a:gd name="T90" fmla="*/ 2147483647 w 136"/>
                <a:gd name="T91" fmla="*/ 2147483647 h 155"/>
                <a:gd name="T92" fmla="*/ 2147483647 w 136"/>
                <a:gd name="T93" fmla="*/ 2147483647 h 155"/>
                <a:gd name="T94" fmla="*/ 2147483647 w 136"/>
                <a:gd name="T95" fmla="*/ 2147483647 h 155"/>
                <a:gd name="T96" fmla="*/ 2147483647 w 136"/>
                <a:gd name="T97" fmla="*/ 2147483647 h 1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6"/>
                <a:gd name="T148" fmla="*/ 0 h 155"/>
                <a:gd name="T149" fmla="*/ 136 w 136"/>
                <a:gd name="T150" fmla="*/ 155 h 1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6" h="155">
                  <a:moveTo>
                    <a:pt x="131" y="104"/>
                  </a:moveTo>
                  <a:lnTo>
                    <a:pt x="128" y="114"/>
                  </a:lnTo>
                  <a:lnTo>
                    <a:pt x="126" y="118"/>
                  </a:lnTo>
                  <a:lnTo>
                    <a:pt x="130" y="126"/>
                  </a:lnTo>
                  <a:lnTo>
                    <a:pt x="123" y="134"/>
                  </a:lnTo>
                  <a:lnTo>
                    <a:pt x="121" y="130"/>
                  </a:lnTo>
                  <a:lnTo>
                    <a:pt x="117" y="126"/>
                  </a:lnTo>
                  <a:lnTo>
                    <a:pt x="114" y="124"/>
                  </a:lnTo>
                  <a:lnTo>
                    <a:pt x="111" y="123"/>
                  </a:lnTo>
                  <a:lnTo>
                    <a:pt x="108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4"/>
                  </a:lnTo>
                  <a:lnTo>
                    <a:pt x="104" y="126"/>
                  </a:lnTo>
                  <a:lnTo>
                    <a:pt x="105" y="130"/>
                  </a:lnTo>
                  <a:lnTo>
                    <a:pt x="106" y="133"/>
                  </a:lnTo>
                  <a:lnTo>
                    <a:pt x="106" y="136"/>
                  </a:lnTo>
                  <a:lnTo>
                    <a:pt x="106" y="139"/>
                  </a:lnTo>
                  <a:lnTo>
                    <a:pt x="109" y="142"/>
                  </a:lnTo>
                  <a:lnTo>
                    <a:pt x="112" y="143"/>
                  </a:lnTo>
                  <a:lnTo>
                    <a:pt x="111" y="145"/>
                  </a:lnTo>
                  <a:lnTo>
                    <a:pt x="109" y="146"/>
                  </a:lnTo>
                  <a:lnTo>
                    <a:pt x="111" y="143"/>
                  </a:lnTo>
                  <a:lnTo>
                    <a:pt x="109" y="143"/>
                  </a:lnTo>
                  <a:lnTo>
                    <a:pt x="108" y="143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51"/>
                  </a:lnTo>
                  <a:lnTo>
                    <a:pt x="102" y="152"/>
                  </a:lnTo>
                  <a:lnTo>
                    <a:pt x="99" y="154"/>
                  </a:lnTo>
                  <a:lnTo>
                    <a:pt x="98" y="154"/>
                  </a:lnTo>
                  <a:lnTo>
                    <a:pt x="92" y="154"/>
                  </a:lnTo>
                  <a:lnTo>
                    <a:pt x="89" y="155"/>
                  </a:lnTo>
                  <a:lnTo>
                    <a:pt x="82" y="154"/>
                  </a:lnTo>
                  <a:lnTo>
                    <a:pt x="74" y="151"/>
                  </a:lnTo>
                  <a:lnTo>
                    <a:pt x="68" y="148"/>
                  </a:lnTo>
                  <a:lnTo>
                    <a:pt x="61" y="145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1" y="145"/>
                  </a:lnTo>
                  <a:lnTo>
                    <a:pt x="49" y="143"/>
                  </a:lnTo>
                  <a:lnTo>
                    <a:pt x="43" y="142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39" y="140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3" y="137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4" y="132"/>
                  </a:lnTo>
                  <a:lnTo>
                    <a:pt x="19" y="130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3" y="126"/>
                  </a:lnTo>
                  <a:lnTo>
                    <a:pt x="11" y="124"/>
                  </a:lnTo>
                  <a:lnTo>
                    <a:pt x="10" y="124"/>
                  </a:lnTo>
                  <a:lnTo>
                    <a:pt x="8" y="123"/>
                  </a:lnTo>
                  <a:lnTo>
                    <a:pt x="5" y="121"/>
                  </a:lnTo>
                  <a:lnTo>
                    <a:pt x="4" y="120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7"/>
                  </a:lnTo>
                  <a:lnTo>
                    <a:pt x="11" y="111"/>
                  </a:lnTo>
                  <a:lnTo>
                    <a:pt x="14" y="111"/>
                  </a:lnTo>
                  <a:lnTo>
                    <a:pt x="16" y="107"/>
                  </a:lnTo>
                  <a:lnTo>
                    <a:pt x="20" y="102"/>
                  </a:lnTo>
                  <a:lnTo>
                    <a:pt x="21" y="95"/>
                  </a:lnTo>
                  <a:lnTo>
                    <a:pt x="23" y="96"/>
                  </a:lnTo>
                  <a:lnTo>
                    <a:pt x="24" y="93"/>
                  </a:lnTo>
                  <a:lnTo>
                    <a:pt x="11" y="85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8" y="77"/>
                  </a:lnTo>
                  <a:lnTo>
                    <a:pt x="10" y="71"/>
                  </a:lnTo>
                  <a:lnTo>
                    <a:pt x="14" y="73"/>
                  </a:lnTo>
                  <a:lnTo>
                    <a:pt x="17" y="48"/>
                  </a:lnTo>
                  <a:lnTo>
                    <a:pt x="30" y="51"/>
                  </a:lnTo>
                  <a:lnTo>
                    <a:pt x="32" y="48"/>
                  </a:lnTo>
                  <a:lnTo>
                    <a:pt x="30" y="45"/>
                  </a:lnTo>
                  <a:lnTo>
                    <a:pt x="32" y="41"/>
                  </a:lnTo>
                  <a:lnTo>
                    <a:pt x="26" y="36"/>
                  </a:lnTo>
                  <a:lnTo>
                    <a:pt x="33" y="14"/>
                  </a:lnTo>
                  <a:lnTo>
                    <a:pt x="39" y="16"/>
                  </a:lnTo>
                  <a:lnTo>
                    <a:pt x="43" y="11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61" y="19"/>
                  </a:lnTo>
                  <a:lnTo>
                    <a:pt x="63" y="17"/>
                  </a:lnTo>
                  <a:lnTo>
                    <a:pt x="55" y="14"/>
                  </a:lnTo>
                  <a:lnTo>
                    <a:pt x="57" y="11"/>
                  </a:lnTo>
                  <a:lnTo>
                    <a:pt x="51" y="4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61" y="8"/>
                  </a:lnTo>
                  <a:lnTo>
                    <a:pt x="64" y="8"/>
                  </a:lnTo>
                  <a:lnTo>
                    <a:pt x="61" y="3"/>
                  </a:lnTo>
                  <a:lnTo>
                    <a:pt x="65" y="1"/>
                  </a:lnTo>
                  <a:lnTo>
                    <a:pt x="77" y="4"/>
                  </a:lnTo>
                  <a:lnTo>
                    <a:pt x="67" y="16"/>
                  </a:lnTo>
                  <a:lnTo>
                    <a:pt x="68" y="20"/>
                  </a:lnTo>
                  <a:lnTo>
                    <a:pt x="68" y="23"/>
                  </a:lnTo>
                  <a:lnTo>
                    <a:pt x="71" y="25"/>
                  </a:lnTo>
                  <a:lnTo>
                    <a:pt x="74" y="29"/>
                  </a:lnTo>
                  <a:lnTo>
                    <a:pt x="76" y="36"/>
                  </a:lnTo>
                  <a:lnTo>
                    <a:pt x="80" y="36"/>
                  </a:lnTo>
                  <a:lnTo>
                    <a:pt x="82" y="38"/>
                  </a:lnTo>
                  <a:lnTo>
                    <a:pt x="85" y="36"/>
                  </a:lnTo>
                  <a:lnTo>
                    <a:pt x="86" y="36"/>
                  </a:lnTo>
                  <a:lnTo>
                    <a:pt x="89" y="42"/>
                  </a:lnTo>
                  <a:lnTo>
                    <a:pt x="90" y="45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0" y="49"/>
                  </a:lnTo>
                  <a:lnTo>
                    <a:pt x="87" y="51"/>
                  </a:lnTo>
                  <a:lnTo>
                    <a:pt x="86" y="52"/>
                  </a:lnTo>
                  <a:lnTo>
                    <a:pt x="90" y="57"/>
                  </a:lnTo>
                  <a:lnTo>
                    <a:pt x="96" y="57"/>
                  </a:lnTo>
                  <a:lnTo>
                    <a:pt x="104" y="54"/>
                  </a:lnTo>
                  <a:lnTo>
                    <a:pt x="108" y="54"/>
                  </a:lnTo>
                  <a:lnTo>
                    <a:pt x="109" y="57"/>
                  </a:lnTo>
                  <a:lnTo>
                    <a:pt x="111" y="58"/>
                  </a:lnTo>
                  <a:lnTo>
                    <a:pt x="111" y="61"/>
                  </a:lnTo>
                  <a:lnTo>
                    <a:pt x="115" y="64"/>
                  </a:lnTo>
                  <a:lnTo>
                    <a:pt x="112" y="70"/>
                  </a:lnTo>
                  <a:lnTo>
                    <a:pt x="109" y="69"/>
                  </a:lnTo>
                  <a:lnTo>
                    <a:pt x="106" y="74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24" y="77"/>
                  </a:lnTo>
                  <a:lnTo>
                    <a:pt x="124" y="82"/>
                  </a:lnTo>
                  <a:lnTo>
                    <a:pt x="128" y="83"/>
                  </a:lnTo>
                  <a:lnTo>
                    <a:pt x="131" y="80"/>
                  </a:lnTo>
                  <a:lnTo>
                    <a:pt x="136" y="82"/>
                  </a:lnTo>
                  <a:lnTo>
                    <a:pt x="128" y="88"/>
                  </a:lnTo>
                  <a:lnTo>
                    <a:pt x="131" y="92"/>
                  </a:lnTo>
                  <a:lnTo>
                    <a:pt x="128" y="104"/>
                  </a:lnTo>
                  <a:lnTo>
                    <a:pt x="131" y="10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9" name="Freeform 279"/>
            <p:cNvSpPr>
              <a:spLocks/>
            </p:cNvSpPr>
            <p:nvPr/>
          </p:nvSpPr>
          <p:spPr bwMode="auto">
            <a:xfrm rot="21334256">
              <a:off x="4367566" y="5553025"/>
              <a:ext cx="1371387" cy="1167379"/>
            </a:xfrm>
            <a:custGeom>
              <a:avLst/>
              <a:gdLst>
                <a:gd name="T0" fmla="*/ 2147483647 w 444"/>
                <a:gd name="T1" fmla="*/ 2147483647 h 321"/>
                <a:gd name="T2" fmla="*/ 2147483647 w 444"/>
                <a:gd name="T3" fmla="*/ 2147483647 h 321"/>
                <a:gd name="T4" fmla="*/ 2147483647 w 444"/>
                <a:gd name="T5" fmla="*/ 2147483647 h 321"/>
                <a:gd name="T6" fmla="*/ 2147483647 w 444"/>
                <a:gd name="T7" fmla="*/ 2147483647 h 321"/>
                <a:gd name="T8" fmla="*/ 2147483647 w 444"/>
                <a:gd name="T9" fmla="*/ 2147483647 h 321"/>
                <a:gd name="T10" fmla="*/ 2147483647 w 444"/>
                <a:gd name="T11" fmla="*/ 2147483647 h 321"/>
                <a:gd name="T12" fmla="*/ 2147483647 w 444"/>
                <a:gd name="T13" fmla="*/ 2147483647 h 321"/>
                <a:gd name="T14" fmla="*/ 2147483647 w 444"/>
                <a:gd name="T15" fmla="*/ 2147483647 h 321"/>
                <a:gd name="T16" fmla="*/ 2147483647 w 444"/>
                <a:gd name="T17" fmla="*/ 2147483647 h 321"/>
                <a:gd name="T18" fmla="*/ 2147483647 w 444"/>
                <a:gd name="T19" fmla="*/ 2147483647 h 321"/>
                <a:gd name="T20" fmla="*/ 2147483647 w 444"/>
                <a:gd name="T21" fmla="*/ 2147483647 h 321"/>
                <a:gd name="T22" fmla="*/ 2147483647 w 444"/>
                <a:gd name="T23" fmla="*/ 2147483647 h 321"/>
                <a:gd name="T24" fmla="*/ 2147483647 w 444"/>
                <a:gd name="T25" fmla="*/ 2147483647 h 321"/>
                <a:gd name="T26" fmla="*/ 2147483647 w 444"/>
                <a:gd name="T27" fmla="*/ 2147483647 h 321"/>
                <a:gd name="T28" fmla="*/ 2147483647 w 444"/>
                <a:gd name="T29" fmla="*/ 2147483647 h 321"/>
                <a:gd name="T30" fmla="*/ 2147483647 w 444"/>
                <a:gd name="T31" fmla="*/ 2147483647 h 321"/>
                <a:gd name="T32" fmla="*/ 2147483647 w 444"/>
                <a:gd name="T33" fmla="*/ 2147483647 h 321"/>
                <a:gd name="T34" fmla="*/ 2147483647 w 444"/>
                <a:gd name="T35" fmla="*/ 2147483647 h 321"/>
                <a:gd name="T36" fmla="*/ 2147483647 w 444"/>
                <a:gd name="T37" fmla="*/ 2147483647 h 321"/>
                <a:gd name="T38" fmla="*/ 2147483647 w 444"/>
                <a:gd name="T39" fmla="*/ 2147483647 h 321"/>
                <a:gd name="T40" fmla="*/ 2147483647 w 444"/>
                <a:gd name="T41" fmla="*/ 2147483647 h 321"/>
                <a:gd name="T42" fmla="*/ 2147483647 w 444"/>
                <a:gd name="T43" fmla="*/ 2147483647 h 321"/>
                <a:gd name="T44" fmla="*/ 2147483647 w 444"/>
                <a:gd name="T45" fmla="*/ 2147483647 h 321"/>
                <a:gd name="T46" fmla="*/ 2147483647 w 444"/>
                <a:gd name="T47" fmla="*/ 2147483647 h 321"/>
                <a:gd name="T48" fmla="*/ 2147483647 w 444"/>
                <a:gd name="T49" fmla="*/ 2147483647 h 321"/>
                <a:gd name="T50" fmla="*/ 2147483647 w 444"/>
                <a:gd name="T51" fmla="*/ 2147483647 h 321"/>
                <a:gd name="T52" fmla="*/ 2147483647 w 444"/>
                <a:gd name="T53" fmla="*/ 2147483647 h 321"/>
                <a:gd name="T54" fmla="*/ 2147483647 w 444"/>
                <a:gd name="T55" fmla="*/ 2147483647 h 321"/>
                <a:gd name="T56" fmla="*/ 2147483647 w 444"/>
                <a:gd name="T57" fmla="*/ 2147483647 h 321"/>
                <a:gd name="T58" fmla="*/ 2147483647 w 444"/>
                <a:gd name="T59" fmla="*/ 2147483647 h 321"/>
                <a:gd name="T60" fmla="*/ 2147483647 w 444"/>
                <a:gd name="T61" fmla="*/ 2147483647 h 321"/>
                <a:gd name="T62" fmla="*/ 2147483647 w 444"/>
                <a:gd name="T63" fmla="*/ 2147483647 h 321"/>
                <a:gd name="T64" fmla="*/ 2147483647 w 444"/>
                <a:gd name="T65" fmla="*/ 2147483647 h 321"/>
                <a:gd name="T66" fmla="*/ 2147483647 w 444"/>
                <a:gd name="T67" fmla="*/ 2147483647 h 321"/>
                <a:gd name="T68" fmla="*/ 2147483647 w 444"/>
                <a:gd name="T69" fmla="*/ 2147483647 h 321"/>
                <a:gd name="T70" fmla="*/ 2147483647 w 444"/>
                <a:gd name="T71" fmla="*/ 2147483647 h 321"/>
                <a:gd name="T72" fmla="*/ 2147483647 w 444"/>
                <a:gd name="T73" fmla="*/ 2147483647 h 321"/>
                <a:gd name="T74" fmla="*/ 2147483647 w 444"/>
                <a:gd name="T75" fmla="*/ 2147483647 h 321"/>
                <a:gd name="T76" fmla="*/ 2147483647 w 444"/>
                <a:gd name="T77" fmla="*/ 2147483647 h 321"/>
                <a:gd name="T78" fmla="*/ 2147483647 w 444"/>
                <a:gd name="T79" fmla="*/ 2147483647 h 321"/>
                <a:gd name="T80" fmla="*/ 2147483647 w 444"/>
                <a:gd name="T81" fmla="*/ 2147483647 h 321"/>
                <a:gd name="T82" fmla="*/ 2147483647 w 444"/>
                <a:gd name="T83" fmla="*/ 2147483647 h 321"/>
                <a:gd name="T84" fmla="*/ 2147483647 w 444"/>
                <a:gd name="T85" fmla="*/ 2147483647 h 321"/>
                <a:gd name="T86" fmla="*/ 2147483647 w 444"/>
                <a:gd name="T87" fmla="*/ 2147483647 h 321"/>
                <a:gd name="T88" fmla="*/ 2147483647 w 444"/>
                <a:gd name="T89" fmla="*/ 2147483647 h 321"/>
                <a:gd name="T90" fmla="*/ 2147483647 w 444"/>
                <a:gd name="T91" fmla="*/ 2147483647 h 321"/>
                <a:gd name="T92" fmla="*/ 2147483647 w 444"/>
                <a:gd name="T93" fmla="*/ 2147483647 h 321"/>
                <a:gd name="T94" fmla="*/ 2147483647 w 444"/>
                <a:gd name="T95" fmla="*/ 2147483647 h 321"/>
                <a:gd name="T96" fmla="*/ 2147483647 w 444"/>
                <a:gd name="T97" fmla="*/ 2147483647 h 321"/>
                <a:gd name="T98" fmla="*/ 2147483647 w 444"/>
                <a:gd name="T99" fmla="*/ 2147483647 h 321"/>
                <a:gd name="T100" fmla="*/ 2147483647 w 444"/>
                <a:gd name="T101" fmla="*/ 2147483647 h 321"/>
                <a:gd name="T102" fmla="*/ 2147483647 w 444"/>
                <a:gd name="T103" fmla="*/ 2147483647 h 321"/>
                <a:gd name="T104" fmla="*/ 2147483647 w 444"/>
                <a:gd name="T105" fmla="*/ 2147483647 h 321"/>
                <a:gd name="T106" fmla="*/ 2147483647 w 444"/>
                <a:gd name="T107" fmla="*/ 2147483647 h 321"/>
                <a:gd name="T108" fmla="*/ 2147483647 w 444"/>
                <a:gd name="T109" fmla="*/ 2147483647 h 321"/>
                <a:gd name="T110" fmla="*/ 2147483647 w 444"/>
                <a:gd name="T111" fmla="*/ 2147483647 h 321"/>
                <a:gd name="T112" fmla="*/ 2147483647 w 444"/>
                <a:gd name="T113" fmla="*/ 2147483647 h 3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4"/>
                <a:gd name="T172" fmla="*/ 0 h 321"/>
                <a:gd name="T173" fmla="*/ 444 w 444"/>
                <a:gd name="T174" fmla="*/ 321 h 3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4" h="321">
                  <a:moveTo>
                    <a:pt x="106" y="20"/>
                  </a:moveTo>
                  <a:lnTo>
                    <a:pt x="115" y="26"/>
                  </a:lnTo>
                  <a:lnTo>
                    <a:pt x="121" y="28"/>
                  </a:lnTo>
                  <a:lnTo>
                    <a:pt x="124" y="32"/>
                  </a:lnTo>
                  <a:lnTo>
                    <a:pt x="124" y="38"/>
                  </a:lnTo>
                  <a:lnTo>
                    <a:pt x="125" y="41"/>
                  </a:lnTo>
                  <a:lnTo>
                    <a:pt x="132" y="45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4"/>
                  </a:lnTo>
                  <a:lnTo>
                    <a:pt x="159" y="61"/>
                  </a:lnTo>
                  <a:lnTo>
                    <a:pt x="154" y="70"/>
                  </a:lnTo>
                  <a:lnTo>
                    <a:pt x="156" y="73"/>
                  </a:lnTo>
                  <a:lnTo>
                    <a:pt x="154" y="76"/>
                  </a:lnTo>
                  <a:lnTo>
                    <a:pt x="157" y="80"/>
                  </a:lnTo>
                  <a:lnTo>
                    <a:pt x="160" y="80"/>
                  </a:lnTo>
                  <a:lnTo>
                    <a:pt x="162" y="79"/>
                  </a:lnTo>
                  <a:lnTo>
                    <a:pt x="165" y="79"/>
                  </a:lnTo>
                  <a:lnTo>
                    <a:pt x="167" y="80"/>
                  </a:lnTo>
                  <a:lnTo>
                    <a:pt x="173" y="85"/>
                  </a:lnTo>
                  <a:lnTo>
                    <a:pt x="178" y="88"/>
                  </a:lnTo>
                  <a:lnTo>
                    <a:pt x="182" y="88"/>
                  </a:lnTo>
                  <a:lnTo>
                    <a:pt x="194" y="85"/>
                  </a:lnTo>
                  <a:lnTo>
                    <a:pt x="198" y="88"/>
                  </a:lnTo>
                  <a:lnTo>
                    <a:pt x="204" y="91"/>
                  </a:lnTo>
                  <a:lnTo>
                    <a:pt x="211" y="94"/>
                  </a:lnTo>
                  <a:lnTo>
                    <a:pt x="216" y="92"/>
                  </a:lnTo>
                  <a:lnTo>
                    <a:pt x="219" y="91"/>
                  </a:lnTo>
                  <a:lnTo>
                    <a:pt x="220" y="88"/>
                  </a:lnTo>
                  <a:lnTo>
                    <a:pt x="222" y="85"/>
                  </a:lnTo>
                  <a:lnTo>
                    <a:pt x="225" y="82"/>
                  </a:lnTo>
                  <a:lnTo>
                    <a:pt x="228" y="79"/>
                  </a:lnTo>
                  <a:lnTo>
                    <a:pt x="229" y="79"/>
                  </a:lnTo>
                  <a:lnTo>
                    <a:pt x="233" y="79"/>
                  </a:lnTo>
                  <a:lnTo>
                    <a:pt x="235" y="82"/>
                  </a:lnTo>
                  <a:lnTo>
                    <a:pt x="236" y="85"/>
                  </a:lnTo>
                  <a:lnTo>
                    <a:pt x="238" y="85"/>
                  </a:lnTo>
                  <a:lnTo>
                    <a:pt x="238" y="86"/>
                  </a:lnTo>
                  <a:lnTo>
                    <a:pt x="241" y="91"/>
                  </a:lnTo>
                  <a:lnTo>
                    <a:pt x="241" y="92"/>
                  </a:lnTo>
                  <a:lnTo>
                    <a:pt x="241" y="94"/>
                  </a:lnTo>
                  <a:lnTo>
                    <a:pt x="242" y="94"/>
                  </a:lnTo>
                  <a:lnTo>
                    <a:pt x="244" y="95"/>
                  </a:lnTo>
                  <a:lnTo>
                    <a:pt x="245" y="97"/>
                  </a:lnTo>
                  <a:lnTo>
                    <a:pt x="245" y="98"/>
                  </a:lnTo>
                  <a:lnTo>
                    <a:pt x="247" y="101"/>
                  </a:lnTo>
                  <a:lnTo>
                    <a:pt x="248" y="102"/>
                  </a:lnTo>
                  <a:lnTo>
                    <a:pt x="250" y="104"/>
                  </a:lnTo>
                  <a:lnTo>
                    <a:pt x="252" y="105"/>
                  </a:lnTo>
                  <a:lnTo>
                    <a:pt x="254" y="107"/>
                  </a:lnTo>
                  <a:lnTo>
                    <a:pt x="255" y="111"/>
                  </a:lnTo>
                  <a:lnTo>
                    <a:pt x="257" y="113"/>
                  </a:lnTo>
                  <a:lnTo>
                    <a:pt x="260" y="114"/>
                  </a:lnTo>
                  <a:lnTo>
                    <a:pt x="264" y="116"/>
                  </a:lnTo>
                  <a:lnTo>
                    <a:pt x="266" y="116"/>
                  </a:lnTo>
                  <a:lnTo>
                    <a:pt x="267" y="117"/>
                  </a:lnTo>
                  <a:lnTo>
                    <a:pt x="269" y="117"/>
                  </a:lnTo>
                  <a:lnTo>
                    <a:pt x="270" y="119"/>
                  </a:lnTo>
                  <a:lnTo>
                    <a:pt x="272" y="120"/>
                  </a:lnTo>
                  <a:lnTo>
                    <a:pt x="273" y="121"/>
                  </a:lnTo>
                  <a:lnTo>
                    <a:pt x="276" y="126"/>
                  </a:lnTo>
                  <a:lnTo>
                    <a:pt x="277" y="127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0" y="129"/>
                  </a:lnTo>
                  <a:lnTo>
                    <a:pt x="282" y="127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8" y="121"/>
                  </a:lnTo>
                  <a:lnTo>
                    <a:pt x="289" y="123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4" y="124"/>
                  </a:lnTo>
                  <a:lnTo>
                    <a:pt x="296" y="126"/>
                  </a:lnTo>
                  <a:lnTo>
                    <a:pt x="299" y="126"/>
                  </a:lnTo>
                  <a:lnTo>
                    <a:pt x="302" y="124"/>
                  </a:lnTo>
                  <a:lnTo>
                    <a:pt x="304" y="121"/>
                  </a:lnTo>
                  <a:lnTo>
                    <a:pt x="305" y="120"/>
                  </a:lnTo>
                  <a:lnTo>
                    <a:pt x="307" y="120"/>
                  </a:lnTo>
                  <a:lnTo>
                    <a:pt x="310" y="121"/>
                  </a:lnTo>
                  <a:lnTo>
                    <a:pt x="311" y="123"/>
                  </a:lnTo>
                  <a:lnTo>
                    <a:pt x="311" y="124"/>
                  </a:lnTo>
                  <a:lnTo>
                    <a:pt x="311" y="129"/>
                  </a:lnTo>
                  <a:lnTo>
                    <a:pt x="311" y="132"/>
                  </a:lnTo>
                  <a:lnTo>
                    <a:pt x="311" y="133"/>
                  </a:lnTo>
                  <a:lnTo>
                    <a:pt x="313" y="136"/>
                  </a:lnTo>
                  <a:lnTo>
                    <a:pt x="314" y="142"/>
                  </a:lnTo>
                  <a:lnTo>
                    <a:pt x="314" y="163"/>
                  </a:lnTo>
                  <a:lnTo>
                    <a:pt x="317" y="164"/>
                  </a:lnTo>
                  <a:lnTo>
                    <a:pt x="324" y="168"/>
                  </a:lnTo>
                  <a:lnTo>
                    <a:pt x="330" y="170"/>
                  </a:lnTo>
                  <a:lnTo>
                    <a:pt x="335" y="171"/>
                  </a:lnTo>
                  <a:lnTo>
                    <a:pt x="342" y="164"/>
                  </a:lnTo>
                  <a:lnTo>
                    <a:pt x="345" y="163"/>
                  </a:lnTo>
                  <a:lnTo>
                    <a:pt x="349" y="164"/>
                  </a:lnTo>
                  <a:lnTo>
                    <a:pt x="351" y="164"/>
                  </a:lnTo>
                  <a:lnTo>
                    <a:pt x="357" y="168"/>
                  </a:lnTo>
                  <a:lnTo>
                    <a:pt x="358" y="165"/>
                  </a:lnTo>
                  <a:lnTo>
                    <a:pt x="361" y="165"/>
                  </a:lnTo>
                  <a:lnTo>
                    <a:pt x="364" y="167"/>
                  </a:lnTo>
                  <a:lnTo>
                    <a:pt x="367" y="168"/>
                  </a:lnTo>
                  <a:lnTo>
                    <a:pt x="365" y="173"/>
                  </a:lnTo>
                  <a:lnTo>
                    <a:pt x="367" y="176"/>
                  </a:lnTo>
                  <a:lnTo>
                    <a:pt x="364" y="177"/>
                  </a:lnTo>
                  <a:lnTo>
                    <a:pt x="358" y="179"/>
                  </a:lnTo>
                  <a:lnTo>
                    <a:pt x="354" y="183"/>
                  </a:lnTo>
                  <a:lnTo>
                    <a:pt x="355" y="186"/>
                  </a:lnTo>
                  <a:lnTo>
                    <a:pt x="359" y="184"/>
                  </a:lnTo>
                  <a:lnTo>
                    <a:pt x="381" y="186"/>
                  </a:lnTo>
                  <a:lnTo>
                    <a:pt x="387" y="195"/>
                  </a:lnTo>
                  <a:lnTo>
                    <a:pt x="383" y="198"/>
                  </a:lnTo>
                  <a:lnTo>
                    <a:pt x="384" y="199"/>
                  </a:lnTo>
                  <a:lnTo>
                    <a:pt x="383" y="202"/>
                  </a:lnTo>
                  <a:lnTo>
                    <a:pt x="381" y="208"/>
                  </a:lnTo>
                  <a:lnTo>
                    <a:pt x="384" y="211"/>
                  </a:lnTo>
                  <a:lnTo>
                    <a:pt x="384" y="215"/>
                  </a:lnTo>
                  <a:lnTo>
                    <a:pt x="387" y="218"/>
                  </a:lnTo>
                  <a:lnTo>
                    <a:pt x="392" y="220"/>
                  </a:lnTo>
                  <a:lnTo>
                    <a:pt x="395" y="220"/>
                  </a:lnTo>
                  <a:lnTo>
                    <a:pt x="399" y="224"/>
                  </a:lnTo>
                  <a:lnTo>
                    <a:pt x="403" y="226"/>
                  </a:lnTo>
                  <a:lnTo>
                    <a:pt x="408" y="230"/>
                  </a:lnTo>
                  <a:lnTo>
                    <a:pt x="412" y="231"/>
                  </a:lnTo>
                  <a:lnTo>
                    <a:pt x="427" y="242"/>
                  </a:lnTo>
                  <a:lnTo>
                    <a:pt x="427" y="246"/>
                  </a:lnTo>
                  <a:lnTo>
                    <a:pt x="430" y="248"/>
                  </a:lnTo>
                  <a:lnTo>
                    <a:pt x="434" y="246"/>
                  </a:lnTo>
                  <a:lnTo>
                    <a:pt x="443" y="250"/>
                  </a:lnTo>
                  <a:lnTo>
                    <a:pt x="443" y="253"/>
                  </a:lnTo>
                  <a:lnTo>
                    <a:pt x="444" y="259"/>
                  </a:lnTo>
                  <a:lnTo>
                    <a:pt x="443" y="259"/>
                  </a:lnTo>
                  <a:lnTo>
                    <a:pt x="442" y="259"/>
                  </a:lnTo>
                  <a:lnTo>
                    <a:pt x="440" y="261"/>
                  </a:lnTo>
                  <a:lnTo>
                    <a:pt x="430" y="267"/>
                  </a:lnTo>
                  <a:lnTo>
                    <a:pt x="428" y="268"/>
                  </a:lnTo>
                  <a:lnTo>
                    <a:pt x="425" y="269"/>
                  </a:lnTo>
                  <a:lnTo>
                    <a:pt x="423" y="271"/>
                  </a:lnTo>
                  <a:lnTo>
                    <a:pt x="421" y="274"/>
                  </a:lnTo>
                  <a:lnTo>
                    <a:pt x="420" y="274"/>
                  </a:lnTo>
                  <a:lnTo>
                    <a:pt x="415" y="274"/>
                  </a:lnTo>
                  <a:lnTo>
                    <a:pt x="409" y="275"/>
                  </a:lnTo>
                  <a:lnTo>
                    <a:pt x="406" y="274"/>
                  </a:lnTo>
                  <a:lnTo>
                    <a:pt x="405" y="274"/>
                  </a:lnTo>
                  <a:lnTo>
                    <a:pt x="399" y="272"/>
                  </a:lnTo>
                  <a:lnTo>
                    <a:pt x="393" y="269"/>
                  </a:lnTo>
                  <a:lnTo>
                    <a:pt x="384" y="262"/>
                  </a:lnTo>
                  <a:lnTo>
                    <a:pt x="379" y="258"/>
                  </a:lnTo>
                  <a:lnTo>
                    <a:pt x="371" y="258"/>
                  </a:lnTo>
                  <a:lnTo>
                    <a:pt x="368" y="256"/>
                  </a:lnTo>
                  <a:lnTo>
                    <a:pt x="361" y="256"/>
                  </a:lnTo>
                  <a:lnTo>
                    <a:pt x="359" y="255"/>
                  </a:lnTo>
                  <a:lnTo>
                    <a:pt x="358" y="255"/>
                  </a:lnTo>
                  <a:lnTo>
                    <a:pt x="354" y="253"/>
                  </a:lnTo>
                  <a:lnTo>
                    <a:pt x="352" y="253"/>
                  </a:lnTo>
                  <a:lnTo>
                    <a:pt x="349" y="250"/>
                  </a:lnTo>
                  <a:lnTo>
                    <a:pt x="346" y="250"/>
                  </a:lnTo>
                  <a:lnTo>
                    <a:pt x="345" y="248"/>
                  </a:lnTo>
                  <a:lnTo>
                    <a:pt x="342" y="246"/>
                  </a:lnTo>
                  <a:lnTo>
                    <a:pt x="340" y="246"/>
                  </a:lnTo>
                  <a:lnTo>
                    <a:pt x="335" y="248"/>
                  </a:lnTo>
                  <a:lnTo>
                    <a:pt x="332" y="246"/>
                  </a:lnTo>
                  <a:lnTo>
                    <a:pt x="329" y="245"/>
                  </a:lnTo>
                  <a:lnTo>
                    <a:pt x="327" y="243"/>
                  </a:lnTo>
                  <a:lnTo>
                    <a:pt x="326" y="242"/>
                  </a:lnTo>
                  <a:lnTo>
                    <a:pt x="324" y="242"/>
                  </a:lnTo>
                  <a:lnTo>
                    <a:pt x="323" y="240"/>
                  </a:lnTo>
                  <a:lnTo>
                    <a:pt x="317" y="240"/>
                  </a:lnTo>
                  <a:lnTo>
                    <a:pt x="313" y="243"/>
                  </a:lnTo>
                  <a:lnTo>
                    <a:pt x="311" y="243"/>
                  </a:lnTo>
                  <a:lnTo>
                    <a:pt x="308" y="243"/>
                  </a:lnTo>
                  <a:lnTo>
                    <a:pt x="301" y="245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5" y="243"/>
                  </a:lnTo>
                  <a:lnTo>
                    <a:pt x="294" y="243"/>
                  </a:lnTo>
                  <a:lnTo>
                    <a:pt x="292" y="245"/>
                  </a:lnTo>
                  <a:lnTo>
                    <a:pt x="288" y="246"/>
                  </a:lnTo>
                  <a:lnTo>
                    <a:pt x="285" y="246"/>
                  </a:lnTo>
                  <a:lnTo>
                    <a:pt x="282" y="246"/>
                  </a:lnTo>
                  <a:lnTo>
                    <a:pt x="279" y="246"/>
                  </a:lnTo>
                  <a:lnTo>
                    <a:pt x="277" y="248"/>
                  </a:lnTo>
                  <a:lnTo>
                    <a:pt x="276" y="249"/>
                  </a:lnTo>
                  <a:lnTo>
                    <a:pt x="273" y="256"/>
                  </a:lnTo>
                  <a:lnTo>
                    <a:pt x="272" y="259"/>
                  </a:lnTo>
                  <a:lnTo>
                    <a:pt x="267" y="264"/>
                  </a:lnTo>
                  <a:lnTo>
                    <a:pt x="264" y="269"/>
                  </a:lnTo>
                  <a:lnTo>
                    <a:pt x="263" y="274"/>
                  </a:lnTo>
                  <a:lnTo>
                    <a:pt x="261" y="275"/>
                  </a:lnTo>
                  <a:lnTo>
                    <a:pt x="258" y="281"/>
                  </a:lnTo>
                  <a:lnTo>
                    <a:pt x="257" y="283"/>
                  </a:lnTo>
                  <a:lnTo>
                    <a:pt x="257" y="284"/>
                  </a:lnTo>
                  <a:lnTo>
                    <a:pt x="257" y="286"/>
                  </a:lnTo>
                  <a:lnTo>
                    <a:pt x="257" y="287"/>
                  </a:lnTo>
                  <a:lnTo>
                    <a:pt x="255" y="289"/>
                  </a:lnTo>
                  <a:lnTo>
                    <a:pt x="255" y="291"/>
                  </a:lnTo>
                  <a:lnTo>
                    <a:pt x="252" y="293"/>
                  </a:lnTo>
                  <a:lnTo>
                    <a:pt x="252" y="294"/>
                  </a:lnTo>
                  <a:lnTo>
                    <a:pt x="251" y="296"/>
                  </a:lnTo>
                  <a:lnTo>
                    <a:pt x="250" y="299"/>
                  </a:lnTo>
                  <a:lnTo>
                    <a:pt x="248" y="300"/>
                  </a:lnTo>
                  <a:lnTo>
                    <a:pt x="247" y="303"/>
                  </a:lnTo>
                  <a:lnTo>
                    <a:pt x="245" y="306"/>
                  </a:lnTo>
                  <a:lnTo>
                    <a:pt x="247" y="309"/>
                  </a:lnTo>
                  <a:lnTo>
                    <a:pt x="245" y="313"/>
                  </a:lnTo>
                  <a:lnTo>
                    <a:pt x="242" y="316"/>
                  </a:lnTo>
                  <a:lnTo>
                    <a:pt x="242" y="318"/>
                  </a:lnTo>
                  <a:lnTo>
                    <a:pt x="242" y="321"/>
                  </a:lnTo>
                  <a:lnTo>
                    <a:pt x="241" y="319"/>
                  </a:lnTo>
                  <a:lnTo>
                    <a:pt x="238" y="319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2" y="315"/>
                  </a:lnTo>
                  <a:lnTo>
                    <a:pt x="231" y="315"/>
                  </a:lnTo>
                  <a:lnTo>
                    <a:pt x="228" y="313"/>
                  </a:lnTo>
                  <a:lnTo>
                    <a:pt x="226" y="313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2" y="311"/>
                  </a:lnTo>
                  <a:lnTo>
                    <a:pt x="220" y="309"/>
                  </a:lnTo>
                  <a:lnTo>
                    <a:pt x="219" y="309"/>
                  </a:lnTo>
                  <a:lnTo>
                    <a:pt x="217" y="306"/>
                  </a:lnTo>
                  <a:lnTo>
                    <a:pt x="216" y="305"/>
                  </a:lnTo>
                  <a:lnTo>
                    <a:pt x="214" y="302"/>
                  </a:lnTo>
                  <a:lnTo>
                    <a:pt x="214" y="300"/>
                  </a:lnTo>
                  <a:lnTo>
                    <a:pt x="210" y="291"/>
                  </a:lnTo>
                  <a:lnTo>
                    <a:pt x="209" y="281"/>
                  </a:lnTo>
                  <a:lnTo>
                    <a:pt x="207" y="275"/>
                  </a:lnTo>
                  <a:lnTo>
                    <a:pt x="206" y="274"/>
                  </a:lnTo>
                  <a:lnTo>
                    <a:pt x="204" y="269"/>
                  </a:lnTo>
                  <a:lnTo>
                    <a:pt x="203" y="268"/>
                  </a:lnTo>
                  <a:lnTo>
                    <a:pt x="201" y="268"/>
                  </a:lnTo>
                  <a:lnTo>
                    <a:pt x="198" y="265"/>
                  </a:lnTo>
                  <a:lnTo>
                    <a:pt x="195" y="264"/>
                  </a:lnTo>
                  <a:lnTo>
                    <a:pt x="194" y="262"/>
                  </a:lnTo>
                  <a:lnTo>
                    <a:pt x="192" y="261"/>
                  </a:lnTo>
                  <a:lnTo>
                    <a:pt x="187" y="255"/>
                  </a:lnTo>
                  <a:lnTo>
                    <a:pt x="182" y="252"/>
                  </a:lnTo>
                  <a:lnTo>
                    <a:pt x="178" y="250"/>
                  </a:lnTo>
                  <a:lnTo>
                    <a:pt x="176" y="250"/>
                  </a:lnTo>
                  <a:lnTo>
                    <a:pt x="170" y="245"/>
                  </a:lnTo>
                  <a:lnTo>
                    <a:pt x="167" y="243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9"/>
                  </a:lnTo>
                  <a:lnTo>
                    <a:pt x="162" y="237"/>
                  </a:lnTo>
                  <a:lnTo>
                    <a:pt x="160" y="236"/>
                  </a:lnTo>
                  <a:lnTo>
                    <a:pt x="157" y="231"/>
                  </a:lnTo>
                  <a:lnTo>
                    <a:pt x="156" y="231"/>
                  </a:lnTo>
                  <a:lnTo>
                    <a:pt x="156" y="230"/>
                  </a:lnTo>
                  <a:lnTo>
                    <a:pt x="156" y="227"/>
                  </a:lnTo>
                  <a:lnTo>
                    <a:pt x="154" y="224"/>
                  </a:lnTo>
                  <a:lnTo>
                    <a:pt x="154" y="221"/>
                  </a:lnTo>
                  <a:lnTo>
                    <a:pt x="153" y="218"/>
                  </a:lnTo>
                  <a:lnTo>
                    <a:pt x="151" y="217"/>
                  </a:lnTo>
                  <a:lnTo>
                    <a:pt x="151" y="215"/>
                  </a:lnTo>
                  <a:lnTo>
                    <a:pt x="150" y="212"/>
                  </a:lnTo>
                  <a:lnTo>
                    <a:pt x="147" y="209"/>
                  </a:lnTo>
                  <a:lnTo>
                    <a:pt x="144" y="208"/>
                  </a:lnTo>
                  <a:lnTo>
                    <a:pt x="143" y="206"/>
                  </a:lnTo>
                  <a:lnTo>
                    <a:pt x="141" y="205"/>
                  </a:lnTo>
                  <a:lnTo>
                    <a:pt x="138" y="204"/>
                  </a:lnTo>
                  <a:lnTo>
                    <a:pt x="134" y="201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8" y="196"/>
                  </a:lnTo>
                  <a:lnTo>
                    <a:pt x="125" y="192"/>
                  </a:lnTo>
                  <a:lnTo>
                    <a:pt x="119" y="182"/>
                  </a:lnTo>
                  <a:lnTo>
                    <a:pt x="118" y="179"/>
                  </a:lnTo>
                  <a:lnTo>
                    <a:pt x="115" y="176"/>
                  </a:lnTo>
                  <a:lnTo>
                    <a:pt x="113" y="174"/>
                  </a:lnTo>
                  <a:lnTo>
                    <a:pt x="109" y="167"/>
                  </a:lnTo>
                  <a:lnTo>
                    <a:pt x="107" y="164"/>
                  </a:lnTo>
                  <a:lnTo>
                    <a:pt x="103" y="160"/>
                  </a:lnTo>
                  <a:lnTo>
                    <a:pt x="100" y="157"/>
                  </a:lnTo>
                  <a:lnTo>
                    <a:pt x="99" y="155"/>
                  </a:lnTo>
                  <a:lnTo>
                    <a:pt x="97" y="154"/>
                  </a:lnTo>
                  <a:lnTo>
                    <a:pt x="94" y="151"/>
                  </a:lnTo>
                  <a:lnTo>
                    <a:pt x="94" y="149"/>
                  </a:lnTo>
                  <a:lnTo>
                    <a:pt x="93" y="148"/>
                  </a:lnTo>
                  <a:lnTo>
                    <a:pt x="88" y="143"/>
                  </a:lnTo>
                  <a:lnTo>
                    <a:pt x="87" y="142"/>
                  </a:lnTo>
                  <a:lnTo>
                    <a:pt x="85" y="139"/>
                  </a:lnTo>
                  <a:lnTo>
                    <a:pt x="84" y="139"/>
                  </a:lnTo>
                  <a:lnTo>
                    <a:pt x="84" y="138"/>
                  </a:lnTo>
                  <a:lnTo>
                    <a:pt x="80" y="130"/>
                  </a:lnTo>
                  <a:lnTo>
                    <a:pt x="78" y="127"/>
                  </a:lnTo>
                  <a:lnTo>
                    <a:pt x="77" y="124"/>
                  </a:lnTo>
                  <a:lnTo>
                    <a:pt x="71" y="116"/>
                  </a:lnTo>
                  <a:lnTo>
                    <a:pt x="68" y="113"/>
                  </a:lnTo>
                  <a:lnTo>
                    <a:pt x="61" y="102"/>
                  </a:lnTo>
                  <a:lnTo>
                    <a:pt x="58" y="100"/>
                  </a:lnTo>
                  <a:lnTo>
                    <a:pt x="50" y="94"/>
                  </a:lnTo>
                  <a:lnTo>
                    <a:pt x="49" y="91"/>
                  </a:lnTo>
                  <a:lnTo>
                    <a:pt x="43" y="80"/>
                  </a:lnTo>
                  <a:lnTo>
                    <a:pt x="41" y="79"/>
                  </a:lnTo>
                  <a:lnTo>
                    <a:pt x="40" y="76"/>
                  </a:lnTo>
                  <a:lnTo>
                    <a:pt x="39" y="75"/>
                  </a:lnTo>
                  <a:lnTo>
                    <a:pt x="37" y="73"/>
                  </a:lnTo>
                  <a:lnTo>
                    <a:pt x="34" y="70"/>
                  </a:lnTo>
                  <a:lnTo>
                    <a:pt x="33" y="69"/>
                  </a:lnTo>
                  <a:lnTo>
                    <a:pt x="28" y="64"/>
                  </a:lnTo>
                  <a:lnTo>
                    <a:pt x="22" y="60"/>
                  </a:lnTo>
                  <a:lnTo>
                    <a:pt x="21" y="58"/>
                  </a:lnTo>
                  <a:lnTo>
                    <a:pt x="17" y="53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6" y="29"/>
                  </a:lnTo>
                  <a:lnTo>
                    <a:pt x="11" y="31"/>
                  </a:lnTo>
                  <a:lnTo>
                    <a:pt x="22" y="23"/>
                  </a:lnTo>
                  <a:lnTo>
                    <a:pt x="25" y="25"/>
                  </a:lnTo>
                  <a:lnTo>
                    <a:pt x="27" y="19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43" y="28"/>
                  </a:lnTo>
                  <a:lnTo>
                    <a:pt x="47" y="29"/>
                  </a:lnTo>
                  <a:lnTo>
                    <a:pt x="66" y="29"/>
                  </a:lnTo>
                  <a:lnTo>
                    <a:pt x="71" y="25"/>
                  </a:lnTo>
                  <a:lnTo>
                    <a:pt x="71" y="13"/>
                  </a:lnTo>
                  <a:lnTo>
                    <a:pt x="74" y="10"/>
                  </a:lnTo>
                  <a:lnTo>
                    <a:pt x="82" y="9"/>
                  </a:lnTo>
                  <a:lnTo>
                    <a:pt x="84" y="4"/>
                  </a:lnTo>
                  <a:lnTo>
                    <a:pt x="85" y="3"/>
                  </a:lnTo>
                  <a:lnTo>
                    <a:pt x="87" y="0"/>
                  </a:lnTo>
                  <a:lnTo>
                    <a:pt x="99" y="12"/>
                  </a:lnTo>
                  <a:lnTo>
                    <a:pt x="106" y="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0" name="Freeform 280"/>
            <p:cNvSpPr>
              <a:spLocks/>
            </p:cNvSpPr>
            <p:nvPr/>
          </p:nvSpPr>
          <p:spPr bwMode="auto">
            <a:xfrm rot="21334256">
              <a:off x="5024384" y="3369429"/>
              <a:ext cx="440165" cy="635572"/>
            </a:xfrm>
            <a:custGeom>
              <a:avLst/>
              <a:gdLst>
                <a:gd name="T0" fmla="*/ 2147483647 w 142"/>
                <a:gd name="T1" fmla="*/ 2147483647 h 175"/>
                <a:gd name="T2" fmla="*/ 2147483647 w 142"/>
                <a:gd name="T3" fmla="*/ 2147483647 h 175"/>
                <a:gd name="T4" fmla="*/ 2147483647 w 142"/>
                <a:gd name="T5" fmla="*/ 2147483647 h 175"/>
                <a:gd name="T6" fmla="*/ 2147483647 w 142"/>
                <a:gd name="T7" fmla="*/ 2147483647 h 175"/>
                <a:gd name="T8" fmla="*/ 2147483647 w 142"/>
                <a:gd name="T9" fmla="*/ 2147483647 h 175"/>
                <a:gd name="T10" fmla="*/ 2147483647 w 142"/>
                <a:gd name="T11" fmla="*/ 2147483647 h 175"/>
                <a:gd name="T12" fmla="*/ 2147483647 w 142"/>
                <a:gd name="T13" fmla="*/ 2147483647 h 175"/>
                <a:gd name="T14" fmla="*/ 2147483647 w 142"/>
                <a:gd name="T15" fmla="*/ 2147483647 h 175"/>
                <a:gd name="T16" fmla="*/ 2147483647 w 142"/>
                <a:gd name="T17" fmla="*/ 2147483647 h 175"/>
                <a:gd name="T18" fmla="*/ 2147483647 w 142"/>
                <a:gd name="T19" fmla="*/ 2147483647 h 175"/>
                <a:gd name="T20" fmla="*/ 2147483647 w 142"/>
                <a:gd name="T21" fmla="*/ 2147483647 h 175"/>
                <a:gd name="T22" fmla="*/ 2147483647 w 142"/>
                <a:gd name="T23" fmla="*/ 2147483647 h 175"/>
                <a:gd name="T24" fmla="*/ 2147483647 w 142"/>
                <a:gd name="T25" fmla="*/ 2147483647 h 175"/>
                <a:gd name="T26" fmla="*/ 2147483647 w 142"/>
                <a:gd name="T27" fmla="*/ 2147483647 h 175"/>
                <a:gd name="T28" fmla="*/ 2147483647 w 142"/>
                <a:gd name="T29" fmla="*/ 2147483647 h 175"/>
                <a:gd name="T30" fmla="*/ 2147483647 w 142"/>
                <a:gd name="T31" fmla="*/ 2147483647 h 175"/>
                <a:gd name="T32" fmla="*/ 2147483647 w 142"/>
                <a:gd name="T33" fmla="*/ 2147483647 h 175"/>
                <a:gd name="T34" fmla="*/ 2147483647 w 142"/>
                <a:gd name="T35" fmla="*/ 2147483647 h 175"/>
                <a:gd name="T36" fmla="*/ 2147483647 w 142"/>
                <a:gd name="T37" fmla="*/ 2147483647 h 175"/>
                <a:gd name="T38" fmla="*/ 2147483647 w 142"/>
                <a:gd name="T39" fmla="*/ 2147483647 h 175"/>
                <a:gd name="T40" fmla="*/ 2147483647 w 142"/>
                <a:gd name="T41" fmla="*/ 2147483647 h 175"/>
                <a:gd name="T42" fmla="*/ 2147483647 w 142"/>
                <a:gd name="T43" fmla="*/ 2147483647 h 175"/>
                <a:gd name="T44" fmla="*/ 2147483647 w 142"/>
                <a:gd name="T45" fmla="*/ 2147483647 h 175"/>
                <a:gd name="T46" fmla="*/ 2147483647 w 142"/>
                <a:gd name="T47" fmla="*/ 2147483647 h 175"/>
                <a:gd name="T48" fmla="*/ 2147483647 w 142"/>
                <a:gd name="T49" fmla="*/ 2147483647 h 175"/>
                <a:gd name="T50" fmla="*/ 2147483647 w 142"/>
                <a:gd name="T51" fmla="*/ 2147483647 h 175"/>
                <a:gd name="T52" fmla="*/ 2147483647 w 142"/>
                <a:gd name="T53" fmla="*/ 2147483647 h 175"/>
                <a:gd name="T54" fmla="*/ 2147483647 w 142"/>
                <a:gd name="T55" fmla="*/ 2147483647 h 175"/>
                <a:gd name="T56" fmla="*/ 2147483647 w 142"/>
                <a:gd name="T57" fmla="*/ 2147483647 h 175"/>
                <a:gd name="T58" fmla="*/ 2147483647 w 142"/>
                <a:gd name="T59" fmla="*/ 2147483647 h 175"/>
                <a:gd name="T60" fmla="*/ 2147483647 w 142"/>
                <a:gd name="T61" fmla="*/ 2147483647 h 175"/>
                <a:gd name="T62" fmla="*/ 2147483647 w 142"/>
                <a:gd name="T63" fmla="*/ 2147483647 h 175"/>
                <a:gd name="T64" fmla="*/ 2147483647 w 142"/>
                <a:gd name="T65" fmla="*/ 2147483647 h 175"/>
                <a:gd name="T66" fmla="*/ 2147483647 w 142"/>
                <a:gd name="T67" fmla="*/ 2147483647 h 175"/>
                <a:gd name="T68" fmla="*/ 2147483647 w 142"/>
                <a:gd name="T69" fmla="*/ 2147483647 h 175"/>
                <a:gd name="T70" fmla="*/ 2147483647 w 142"/>
                <a:gd name="T71" fmla="*/ 2147483647 h 175"/>
                <a:gd name="T72" fmla="*/ 2147483647 w 142"/>
                <a:gd name="T73" fmla="*/ 2147483647 h 175"/>
                <a:gd name="T74" fmla="*/ 2147483647 w 142"/>
                <a:gd name="T75" fmla="*/ 2147483647 h 175"/>
                <a:gd name="T76" fmla="*/ 2147483647 w 142"/>
                <a:gd name="T77" fmla="*/ 2147483647 h 175"/>
                <a:gd name="T78" fmla="*/ 2147483647 w 142"/>
                <a:gd name="T79" fmla="*/ 2147483647 h 175"/>
                <a:gd name="T80" fmla="*/ 2147483647 w 142"/>
                <a:gd name="T81" fmla="*/ 2147483647 h 175"/>
                <a:gd name="T82" fmla="*/ 2147483647 w 142"/>
                <a:gd name="T83" fmla="*/ 2147483647 h 175"/>
                <a:gd name="T84" fmla="*/ 2147483647 w 142"/>
                <a:gd name="T85" fmla="*/ 2147483647 h 175"/>
                <a:gd name="T86" fmla="*/ 2147483647 w 142"/>
                <a:gd name="T87" fmla="*/ 2147483647 h 175"/>
                <a:gd name="T88" fmla="*/ 2147483647 w 142"/>
                <a:gd name="T89" fmla="*/ 2147483647 h 175"/>
                <a:gd name="T90" fmla="*/ 2147483647 w 142"/>
                <a:gd name="T91" fmla="*/ 2147483647 h 175"/>
                <a:gd name="T92" fmla="*/ 2147483647 w 142"/>
                <a:gd name="T93" fmla="*/ 2147483647 h 175"/>
                <a:gd name="T94" fmla="*/ 2147483647 w 142"/>
                <a:gd name="T95" fmla="*/ 2147483647 h 175"/>
                <a:gd name="T96" fmla="*/ 2147483647 w 142"/>
                <a:gd name="T97" fmla="*/ 2147483647 h 175"/>
                <a:gd name="T98" fmla="*/ 2147483647 w 142"/>
                <a:gd name="T99" fmla="*/ 2147483647 h 175"/>
                <a:gd name="T100" fmla="*/ 2147483647 w 142"/>
                <a:gd name="T101" fmla="*/ 2147483647 h 175"/>
                <a:gd name="T102" fmla="*/ 0 w 142"/>
                <a:gd name="T103" fmla="*/ 2147483647 h 175"/>
                <a:gd name="T104" fmla="*/ 2147483647 w 142"/>
                <a:gd name="T105" fmla="*/ 2147483647 h 175"/>
                <a:gd name="T106" fmla="*/ 2147483647 w 142"/>
                <a:gd name="T107" fmla="*/ 2147483647 h 175"/>
                <a:gd name="T108" fmla="*/ 2147483647 w 142"/>
                <a:gd name="T109" fmla="*/ 2147483647 h 175"/>
                <a:gd name="T110" fmla="*/ 2147483647 w 142"/>
                <a:gd name="T111" fmla="*/ 2147483647 h 175"/>
                <a:gd name="T112" fmla="*/ 2147483647 w 142"/>
                <a:gd name="T113" fmla="*/ 2147483647 h 175"/>
                <a:gd name="T114" fmla="*/ 2147483647 w 142"/>
                <a:gd name="T115" fmla="*/ 2147483647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1" name="Freeform 281"/>
            <p:cNvSpPr>
              <a:spLocks noEditPoints="1"/>
            </p:cNvSpPr>
            <p:nvPr/>
          </p:nvSpPr>
          <p:spPr bwMode="auto">
            <a:xfrm rot="21334256">
              <a:off x="1936020" y="3544087"/>
              <a:ext cx="1061896" cy="601524"/>
            </a:xfrm>
            <a:custGeom>
              <a:avLst/>
              <a:gdLst>
                <a:gd name="T0" fmla="*/ 2147483647 w 344"/>
                <a:gd name="T1" fmla="*/ 2147483647 h 165"/>
                <a:gd name="T2" fmla="*/ 2147483647 w 344"/>
                <a:gd name="T3" fmla="*/ 2147483647 h 165"/>
                <a:gd name="T4" fmla="*/ 2147483647 w 344"/>
                <a:gd name="T5" fmla="*/ 2147483647 h 165"/>
                <a:gd name="T6" fmla="*/ 2147483647 w 344"/>
                <a:gd name="T7" fmla="*/ 2147483647 h 165"/>
                <a:gd name="T8" fmla="*/ 2147483647 w 344"/>
                <a:gd name="T9" fmla="*/ 2147483647 h 165"/>
                <a:gd name="T10" fmla="*/ 2147483647 w 344"/>
                <a:gd name="T11" fmla="*/ 2147483647 h 165"/>
                <a:gd name="T12" fmla="*/ 2147483647 w 344"/>
                <a:gd name="T13" fmla="*/ 2147483647 h 165"/>
                <a:gd name="T14" fmla="*/ 2147483647 w 344"/>
                <a:gd name="T15" fmla="*/ 2147483647 h 165"/>
                <a:gd name="T16" fmla="*/ 2147483647 w 344"/>
                <a:gd name="T17" fmla="*/ 2147483647 h 165"/>
                <a:gd name="T18" fmla="*/ 2147483647 w 344"/>
                <a:gd name="T19" fmla="*/ 2147483647 h 165"/>
                <a:gd name="T20" fmla="*/ 2147483647 w 344"/>
                <a:gd name="T21" fmla="*/ 2147483647 h 165"/>
                <a:gd name="T22" fmla="*/ 2147483647 w 344"/>
                <a:gd name="T23" fmla="*/ 2147483647 h 165"/>
                <a:gd name="T24" fmla="*/ 2147483647 w 344"/>
                <a:gd name="T25" fmla="*/ 2147483647 h 165"/>
                <a:gd name="T26" fmla="*/ 2147483647 w 344"/>
                <a:gd name="T27" fmla="*/ 2147483647 h 165"/>
                <a:gd name="T28" fmla="*/ 2147483647 w 344"/>
                <a:gd name="T29" fmla="*/ 2147483647 h 165"/>
                <a:gd name="T30" fmla="*/ 2147483647 w 344"/>
                <a:gd name="T31" fmla="*/ 2147483647 h 165"/>
                <a:gd name="T32" fmla="*/ 2147483647 w 344"/>
                <a:gd name="T33" fmla="*/ 2147483647 h 165"/>
                <a:gd name="T34" fmla="*/ 2147483647 w 344"/>
                <a:gd name="T35" fmla="*/ 2147483647 h 165"/>
                <a:gd name="T36" fmla="*/ 2147483647 w 344"/>
                <a:gd name="T37" fmla="*/ 2147483647 h 165"/>
                <a:gd name="T38" fmla="*/ 2147483647 w 344"/>
                <a:gd name="T39" fmla="*/ 2147483647 h 165"/>
                <a:gd name="T40" fmla="*/ 2147483647 w 344"/>
                <a:gd name="T41" fmla="*/ 2147483647 h 165"/>
                <a:gd name="T42" fmla="*/ 2147483647 w 344"/>
                <a:gd name="T43" fmla="*/ 2147483647 h 165"/>
                <a:gd name="T44" fmla="*/ 2147483647 w 344"/>
                <a:gd name="T45" fmla="*/ 2147483647 h 165"/>
                <a:gd name="T46" fmla="*/ 2147483647 w 344"/>
                <a:gd name="T47" fmla="*/ 2147483647 h 165"/>
                <a:gd name="T48" fmla="*/ 2147483647 w 344"/>
                <a:gd name="T49" fmla="*/ 2147483647 h 165"/>
                <a:gd name="T50" fmla="*/ 2147483647 w 344"/>
                <a:gd name="T51" fmla="*/ 2147483647 h 165"/>
                <a:gd name="T52" fmla="*/ 2147483647 w 344"/>
                <a:gd name="T53" fmla="*/ 2147483647 h 165"/>
                <a:gd name="T54" fmla="*/ 2147483647 w 344"/>
                <a:gd name="T55" fmla="*/ 2147483647 h 165"/>
                <a:gd name="T56" fmla="*/ 2147483647 w 344"/>
                <a:gd name="T57" fmla="*/ 2147483647 h 165"/>
                <a:gd name="T58" fmla="*/ 2147483647 w 344"/>
                <a:gd name="T59" fmla="*/ 2147483647 h 165"/>
                <a:gd name="T60" fmla="*/ 2147483647 w 344"/>
                <a:gd name="T61" fmla="*/ 2147483647 h 165"/>
                <a:gd name="T62" fmla="*/ 2147483647 w 344"/>
                <a:gd name="T63" fmla="*/ 2147483647 h 165"/>
                <a:gd name="T64" fmla="*/ 2147483647 w 344"/>
                <a:gd name="T65" fmla="*/ 2147483647 h 165"/>
                <a:gd name="T66" fmla="*/ 2147483647 w 344"/>
                <a:gd name="T67" fmla="*/ 2147483647 h 165"/>
                <a:gd name="T68" fmla="*/ 2147483647 w 344"/>
                <a:gd name="T69" fmla="*/ 2147483647 h 165"/>
                <a:gd name="T70" fmla="*/ 2147483647 w 344"/>
                <a:gd name="T71" fmla="*/ 2147483647 h 165"/>
                <a:gd name="T72" fmla="*/ 2147483647 w 344"/>
                <a:gd name="T73" fmla="*/ 2147483647 h 165"/>
                <a:gd name="T74" fmla="*/ 2147483647 w 344"/>
                <a:gd name="T75" fmla="*/ 2147483647 h 165"/>
                <a:gd name="T76" fmla="*/ 2147483647 w 344"/>
                <a:gd name="T77" fmla="*/ 2147483647 h 165"/>
                <a:gd name="T78" fmla="*/ 2147483647 w 344"/>
                <a:gd name="T79" fmla="*/ 2147483647 h 165"/>
                <a:gd name="T80" fmla="*/ 2147483647 w 344"/>
                <a:gd name="T81" fmla="*/ 2147483647 h 165"/>
                <a:gd name="T82" fmla="*/ 2147483647 w 344"/>
                <a:gd name="T83" fmla="*/ 2147483647 h 165"/>
                <a:gd name="T84" fmla="*/ 2147483647 w 344"/>
                <a:gd name="T85" fmla="*/ 2147483647 h 165"/>
                <a:gd name="T86" fmla="*/ 2147483647 w 344"/>
                <a:gd name="T87" fmla="*/ 2147483647 h 165"/>
                <a:gd name="T88" fmla="*/ 2147483647 w 344"/>
                <a:gd name="T89" fmla="*/ 2147483647 h 165"/>
                <a:gd name="T90" fmla="*/ 2147483647 w 344"/>
                <a:gd name="T91" fmla="*/ 2147483647 h 165"/>
                <a:gd name="T92" fmla="*/ 2147483647 w 344"/>
                <a:gd name="T93" fmla="*/ 2147483647 h 165"/>
                <a:gd name="T94" fmla="*/ 2147483647 w 344"/>
                <a:gd name="T95" fmla="*/ 2147483647 h 165"/>
                <a:gd name="T96" fmla="*/ 2147483647 w 344"/>
                <a:gd name="T97" fmla="*/ 2147483647 h 165"/>
                <a:gd name="T98" fmla="*/ 2147483647 w 344"/>
                <a:gd name="T99" fmla="*/ 2147483647 h 165"/>
                <a:gd name="T100" fmla="*/ 2147483647 w 344"/>
                <a:gd name="T101" fmla="*/ 2147483647 h 165"/>
                <a:gd name="T102" fmla="*/ 2147483647 w 344"/>
                <a:gd name="T103" fmla="*/ 2147483647 h 165"/>
                <a:gd name="T104" fmla="*/ 2147483647 w 344"/>
                <a:gd name="T105" fmla="*/ 2147483647 h 165"/>
                <a:gd name="T106" fmla="*/ 2147483647 w 344"/>
                <a:gd name="T107" fmla="*/ 2147483647 h 165"/>
                <a:gd name="T108" fmla="*/ 2147483647 w 344"/>
                <a:gd name="T109" fmla="*/ 2147483647 h 165"/>
                <a:gd name="T110" fmla="*/ 2147483647 w 344"/>
                <a:gd name="T111" fmla="*/ 2147483647 h 1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4"/>
                <a:gd name="T169" fmla="*/ 0 h 165"/>
                <a:gd name="T170" fmla="*/ 344 w 344"/>
                <a:gd name="T171" fmla="*/ 165 h 1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4" h="165">
                  <a:moveTo>
                    <a:pt x="88" y="2"/>
                  </a:moveTo>
                  <a:lnTo>
                    <a:pt x="91" y="2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1"/>
                  </a:lnTo>
                  <a:lnTo>
                    <a:pt x="110" y="4"/>
                  </a:lnTo>
                  <a:lnTo>
                    <a:pt x="115" y="7"/>
                  </a:lnTo>
                  <a:lnTo>
                    <a:pt x="118" y="8"/>
                  </a:lnTo>
                  <a:lnTo>
                    <a:pt x="121" y="10"/>
                  </a:lnTo>
                  <a:lnTo>
                    <a:pt x="123" y="11"/>
                  </a:lnTo>
                  <a:lnTo>
                    <a:pt x="127" y="16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37" y="26"/>
                  </a:lnTo>
                  <a:lnTo>
                    <a:pt x="146" y="32"/>
                  </a:lnTo>
                  <a:lnTo>
                    <a:pt x="152" y="36"/>
                  </a:lnTo>
                  <a:lnTo>
                    <a:pt x="156" y="39"/>
                  </a:lnTo>
                  <a:lnTo>
                    <a:pt x="164" y="42"/>
                  </a:lnTo>
                  <a:lnTo>
                    <a:pt x="165" y="43"/>
                  </a:lnTo>
                  <a:lnTo>
                    <a:pt x="184" y="51"/>
                  </a:lnTo>
                  <a:lnTo>
                    <a:pt x="187" y="54"/>
                  </a:lnTo>
                  <a:lnTo>
                    <a:pt x="195" y="57"/>
                  </a:lnTo>
                  <a:lnTo>
                    <a:pt x="198" y="58"/>
                  </a:lnTo>
                  <a:lnTo>
                    <a:pt x="202" y="60"/>
                  </a:lnTo>
                  <a:lnTo>
                    <a:pt x="206" y="61"/>
                  </a:lnTo>
                  <a:lnTo>
                    <a:pt x="209" y="61"/>
                  </a:lnTo>
                  <a:lnTo>
                    <a:pt x="214" y="61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2" y="63"/>
                  </a:lnTo>
                  <a:lnTo>
                    <a:pt x="227" y="63"/>
                  </a:lnTo>
                  <a:lnTo>
                    <a:pt x="231" y="63"/>
                  </a:lnTo>
                  <a:lnTo>
                    <a:pt x="234" y="63"/>
                  </a:lnTo>
                  <a:lnTo>
                    <a:pt x="247" y="64"/>
                  </a:lnTo>
                  <a:lnTo>
                    <a:pt x="249" y="64"/>
                  </a:lnTo>
                  <a:lnTo>
                    <a:pt x="250" y="64"/>
                  </a:lnTo>
                  <a:lnTo>
                    <a:pt x="252" y="64"/>
                  </a:lnTo>
                  <a:lnTo>
                    <a:pt x="253" y="63"/>
                  </a:lnTo>
                  <a:lnTo>
                    <a:pt x="255" y="63"/>
                  </a:lnTo>
                  <a:lnTo>
                    <a:pt x="256" y="64"/>
                  </a:lnTo>
                  <a:lnTo>
                    <a:pt x="258" y="63"/>
                  </a:lnTo>
                  <a:lnTo>
                    <a:pt x="256" y="61"/>
                  </a:lnTo>
                  <a:lnTo>
                    <a:pt x="255" y="60"/>
                  </a:lnTo>
                  <a:lnTo>
                    <a:pt x="256" y="58"/>
                  </a:lnTo>
                  <a:lnTo>
                    <a:pt x="258" y="57"/>
                  </a:lnTo>
                  <a:lnTo>
                    <a:pt x="262" y="58"/>
                  </a:lnTo>
                  <a:lnTo>
                    <a:pt x="265" y="60"/>
                  </a:lnTo>
                  <a:lnTo>
                    <a:pt x="265" y="61"/>
                  </a:lnTo>
                  <a:lnTo>
                    <a:pt x="263" y="63"/>
                  </a:lnTo>
                  <a:lnTo>
                    <a:pt x="266" y="63"/>
                  </a:lnTo>
                  <a:lnTo>
                    <a:pt x="268" y="63"/>
                  </a:lnTo>
                  <a:lnTo>
                    <a:pt x="272" y="61"/>
                  </a:lnTo>
                  <a:lnTo>
                    <a:pt x="284" y="55"/>
                  </a:lnTo>
                  <a:lnTo>
                    <a:pt x="287" y="54"/>
                  </a:lnTo>
                  <a:lnTo>
                    <a:pt x="293" y="52"/>
                  </a:lnTo>
                  <a:lnTo>
                    <a:pt x="297" y="49"/>
                  </a:lnTo>
                  <a:lnTo>
                    <a:pt x="303" y="45"/>
                  </a:lnTo>
                  <a:lnTo>
                    <a:pt x="305" y="43"/>
                  </a:lnTo>
                  <a:lnTo>
                    <a:pt x="307" y="41"/>
                  </a:lnTo>
                  <a:lnTo>
                    <a:pt x="313" y="33"/>
                  </a:lnTo>
                  <a:lnTo>
                    <a:pt x="315" y="33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1" y="43"/>
                  </a:lnTo>
                  <a:lnTo>
                    <a:pt x="321" y="45"/>
                  </a:lnTo>
                  <a:lnTo>
                    <a:pt x="324" y="46"/>
                  </a:lnTo>
                  <a:lnTo>
                    <a:pt x="325" y="49"/>
                  </a:lnTo>
                  <a:lnTo>
                    <a:pt x="331" y="54"/>
                  </a:lnTo>
                  <a:lnTo>
                    <a:pt x="331" y="57"/>
                  </a:lnTo>
                  <a:lnTo>
                    <a:pt x="335" y="57"/>
                  </a:lnTo>
                  <a:lnTo>
                    <a:pt x="340" y="65"/>
                  </a:lnTo>
                  <a:lnTo>
                    <a:pt x="343" y="74"/>
                  </a:lnTo>
                  <a:lnTo>
                    <a:pt x="344" y="82"/>
                  </a:lnTo>
                  <a:lnTo>
                    <a:pt x="344" y="92"/>
                  </a:lnTo>
                  <a:lnTo>
                    <a:pt x="337" y="99"/>
                  </a:lnTo>
                  <a:lnTo>
                    <a:pt x="340" y="108"/>
                  </a:lnTo>
                  <a:lnTo>
                    <a:pt x="340" y="111"/>
                  </a:lnTo>
                  <a:lnTo>
                    <a:pt x="335" y="124"/>
                  </a:lnTo>
                  <a:lnTo>
                    <a:pt x="335" y="128"/>
                  </a:lnTo>
                  <a:lnTo>
                    <a:pt x="335" y="131"/>
                  </a:lnTo>
                  <a:lnTo>
                    <a:pt x="331" y="134"/>
                  </a:lnTo>
                  <a:lnTo>
                    <a:pt x="328" y="134"/>
                  </a:lnTo>
                  <a:lnTo>
                    <a:pt x="327" y="136"/>
                  </a:lnTo>
                  <a:lnTo>
                    <a:pt x="329" y="139"/>
                  </a:lnTo>
                  <a:lnTo>
                    <a:pt x="328" y="146"/>
                  </a:lnTo>
                  <a:lnTo>
                    <a:pt x="325" y="149"/>
                  </a:lnTo>
                  <a:lnTo>
                    <a:pt x="322" y="152"/>
                  </a:lnTo>
                  <a:lnTo>
                    <a:pt x="321" y="153"/>
                  </a:lnTo>
                  <a:lnTo>
                    <a:pt x="318" y="153"/>
                  </a:lnTo>
                  <a:lnTo>
                    <a:pt x="315" y="150"/>
                  </a:lnTo>
                  <a:lnTo>
                    <a:pt x="312" y="149"/>
                  </a:lnTo>
                  <a:lnTo>
                    <a:pt x="306" y="149"/>
                  </a:lnTo>
                  <a:lnTo>
                    <a:pt x="306" y="148"/>
                  </a:lnTo>
                  <a:lnTo>
                    <a:pt x="300" y="148"/>
                  </a:lnTo>
                  <a:lnTo>
                    <a:pt x="300" y="146"/>
                  </a:lnTo>
                  <a:lnTo>
                    <a:pt x="299" y="145"/>
                  </a:lnTo>
                  <a:lnTo>
                    <a:pt x="297" y="146"/>
                  </a:lnTo>
                  <a:lnTo>
                    <a:pt x="296" y="145"/>
                  </a:lnTo>
                  <a:lnTo>
                    <a:pt x="288" y="145"/>
                  </a:lnTo>
                  <a:lnTo>
                    <a:pt x="287" y="145"/>
                  </a:lnTo>
                  <a:lnTo>
                    <a:pt x="285" y="143"/>
                  </a:lnTo>
                  <a:lnTo>
                    <a:pt x="287" y="140"/>
                  </a:lnTo>
                  <a:lnTo>
                    <a:pt x="287" y="139"/>
                  </a:lnTo>
                  <a:lnTo>
                    <a:pt x="285" y="137"/>
                  </a:lnTo>
                  <a:lnTo>
                    <a:pt x="284" y="137"/>
                  </a:lnTo>
                  <a:lnTo>
                    <a:pt x="283" y="134"/>
                  </a:lnTo>
                  <a:lnTo>
                    <a:pt x="280" y="134"/>
                  </a:lnTo>
                  <a:lnTo>
                    <a:pt x="278" y="133"/>
                  </a:lnTo>
                  <a:lnTo>
                    <a:pt x="277" y="133"/>
                  </a:lnTo>
                  <a:lnTo>
                    <a:pt x="275" y="133"/>
                  </a:lnTo>
                  <a:lnTo>
                    <a:pt x="274" y="128"/>
                  </a:lnTo>
                  <a:lnTo>
                    <a:pt x="271" y="128"/>
                  </a:lnTo>
                  <a:lnTo>
                    <a:pt x="268" y="124"/>
                  </a:lnTo>
                  <a:lnTo>
                    <a:pt x="265" y="124"/>
                  </a:lnTo>
                  <a:lnTo>
                    <a:pt x="258" y="126"/>
                  </a:lnTo>
                  <a:lnTo>
                    <a:pt x="256" y="128"/>
                  </a:lnTo>
                  <a:lnTo>
                    <a:pt x="252" y="134"/>
                  </a:lnTo>
                  <a:lnTo>
                    <a:pt x="250" y="134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4" y="136"/>
                  </a:lnTo>
                  <a:lnTo>
                    <a:pt x="228" y="140"/>
                  </a:lnTo>
                  <a:lnTo>
                    <a:pt x="221" y="143"/>
                  </a:lnTo>
                  <a:lnTo>
                    <a:pt x="215" y="143"/>
                  </a:lnTo>
                  <a:lnTo>
                    <a:pt x="208" y="149"/>
                  </a:lnTo>
                  <a:lnTo>
                    <a:pt x="203" y="152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9" y="155"/>
                  </a:lnTo>
                  <a:lnTo>
                    <a:pt x="198" y="161"/>
                  </a:lnTo>
                  <a:lnTo>
                    <a:pt x="195" y="162"/>
                  </a:lnTo>
                  <a:lnTo>
                    <a:pt x="190" y="164"/>
                  </a:lnTo>
                  <a:lnTo>
                    <a:pt x="187" y="165"/>
                  </a:lnTo>
                  <a:lnTo>
                    <a:pt x="183" y="164"/>
                  </a:lnTo>
                  <a:lnTo>
                    <a:pt x="178" y="161"/>
                  </a:lnTo>
                  <a:lnTo>
                    <a:pt x="146" y="149"/>
                  </a:lnTo>
                  <a:lnTo>
                    <a:pt x="126" y="140"/>
                  </a:lnTo>
                  <a:lnTo>
                    <a:pt x="98" y="146"/>
                  </a:lnTo>
                  <a:lnTo>
                    <a:pt x="95" y="145"/>
                  </a:lnTo>
                  <a:lnTo>
                    <a:pt x="88" y="143"/>
                  </a:lnTo>
                  <a:lnTo>
                    <a:pt x="79" y="140"/>
                  </a:lnTo>
                  <a:lnTo>
                    <a:pt x="73" y="139"/>
                  </a:lnTo>
                  <a:lnTo>
                    <a:pt x="58" y="139"/>
                  </a:lnTo>
                  <a:lnTo>
                    <a:pt x="54" y="140"/>
                  </a:lnTo>
                  <a:lnTo>
                    <a:pt x="51" y="139"/>
                  </a:lnTo>
                  <a:lnTo>
                    <a:pt x="50" y="137"/>
                  </a:lnTo>
                  <a:lnTo>
                    <a:pt x="48" y="136"/>
                  </a:lnTo>
                  <a:lnTo>
                    <a:pt x="32" y="128"/>
                  </a:lnTo>
                  <a:lnTo>
                    <a:pt x="26" y="127"/>
                  </a:lnTo>
                  <a:lnTo>
                    <a:pt x="25" y="126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2" y="120"/>
                  </a:lnTo>
                  <a:lnTo>
                    <a:pt x="20" y="114"/>
                  </a:lnTo>
                  <a:lnTo>
                    <a:pt x="19" y="111"/>
                  </a:lnTo>
                  <a:lnTo>
                    <a:pt x="20" y="106"/>
                  </a:lnTo>
                  <a:lnTo>
                    <a:pt x="19" y="105"/>
                  </a:lnTo>
                  <a:lnTo>
                    <a:pt x="17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98"/>
                  </a:lnTo>
                  <a:lnTo>
                    <a:pt x="16" y="96"/>
                  </a:lnTo>
                  <a:lnTo>
                    <a:pt x="17" y="93"/>
                  </a:lnTo>
                  <a:lnTo>
                    <a:pt x="19" y="92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3"/>
                  </a:lnTo>
                  <a:lnTo>
                    <a:pt x="28" y="92"/>
                  </a:lnTo>
                  <a:lnTo>
                    <a:pt x="30" y="92"/>
                  </a:lnTo>
                  <a:lnTo>
                    <a:pt x="32" y="92"/>
                  </a:lnTo>
                  <a:lnTo>
                    <a:pt x="35" y="92"/>
                  </a:lnTo>
                  <a:lnTo>
                    <a:pt x="38" y="90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8" y="92"/>
                  </a:lnTo>
                  <a:lnTo>
                    <a:pt x="54" y="93"/>
                  </a:lnTo>
                  <a:lnTo>
                    <a:pt x="60" y="92"/>
                  </a:lnTo>
                  <a:lnTo>
                    <a:pt x="61" y="92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6" y="86"/>
                  </a:lnTo>
                  <a:lnTo>
                    <a:pt x="67" y="85"/>
                  </a:lnTo>
                  <a:lnTo>
                    <a:pt x="69" y="86"/>
                  </a:lnTo>
                  <a:lnTo>
                    <a:pt x="70" y="86"/>
                  </a:lnTo>
                  <a:lnTo>
                    <a:pt x="69" y="86"/>
                  </a:lnTo>
                  <a:lnTo>
                    <a:pt x="67" y="87"/>
                  </a:lnTo>
                  <a:lnTo>
                    <a:pt x="69" y="87"/>
                  </a:lnTo>
                  <a:lnTo>
                    <a:pt x="70" y="87"/>
                  </a:lnTo>
                  <a:lnTo>
                    <a:pt x="73" y="86"/>
                  </a:lnTo>
                  <a:lnTo>
                    <a:pt x="77" y="86"/>
                  </a:lnTo>
                  <a:lnTo>
                    <a:pt x="82" y="85"/>
                  </a:lnTo>
                  <a:lnTo>
                    <a:pt x="88" y="85"/>
                  </a:lnTo>
                  <a:lnTo>
                    <a:pt x="91" y="85"/>
                  </a:lnTo>
                  <a:lnTo>
                    <a:pt x="92" y="85"/>
                  </a:lnTo>
                  <a:lnTo>
                    <a:pt x="96" y="85"/>
                  </a:lnTo>
                  <a:lnTo>
                    <a:pt x="101" y="85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7" y="82"/>
                  </a:lnTo>
                  <a:lnTo>
                    <a:pt x="108" y="80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32" y="74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70"/>
                  </a:lnTo>
                  <a:lnTo>
                    <a:pt x="135" y="65"/>
                  </a:lnTo>
                  <a:lnTo>
                    <a:pt x="136" y="63"/>
                  </a:lnTo>
                  <a:lnTo>
                    <a:pt x="139" y="60"/>
                  </a:lnTo>
                  <a:lnTo>
                    <a:pt x="139" y="57"/>
                  </a:lnTo>
                  <a:lnTo>
                    <a:pt x="137" y="57"/>
                  </a:lnTo>
                  <a:lnTo>
                    <a:pt x="133" y="57"/>
                  </a:lnTo>
                  <a:lnTo>
                    <a:pt x="127" y="55"/>
                  </a:lnTo>
                  <a:lnTo>
                    <a:pt x="123" y="54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1" y="55"/>
                  </a:lnTo>
                  <a:lnTo>
                    <a:pt x="93" y="57"/>
                  </a:lnTo>
                  <a:lnTo>
                    <a:pt x="88" y="58"/>
                  </a:lnTo>
                  <a:lnTo>
                    <a:pt x="85" y="60"/>
                  </a:lnTo>
                  <a:lnTo>
                    <a:pt x="82" y="61"/>
                  </a:lnTo>
                  <a:lnTo>
                    <a:pt x="80" y="61"/>
                  </a:lnTo>
                  <a:lnTo>
                    <a:pt x="79" y="61"/>
                  </a:lnTo>
                  <a:lnTo>
                    <a:pt x="77" y="57"/>
                  </a:lnTo>
                  <a:lnTo>
                    <a:pt x="76" y="49"/>
                  </a:lnTo>
                  <a:lnTo>
                    <a:pt x="74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3" y="33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80" y="35"/>
                  </a:lnTo>
                  <a:lnTo>
                    <a:pt x="82" y="36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8" y="32"/>
                  </a:lnTo>
                  <a:lnTo>
                    <a:pt x="96" y="35"/>
                  </a:lnTo>
                  <a:lnTo>
                    <a:pt x="98" y="35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98" y="29"/>
                  </a:lnTo>
                  <a:lnTo>
                    <a:pt x="89" y="27"/>
                  </a:lnTo>
                  <a:lnTo>
                    <a:pt x="88" y="27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5" y="23"/>
                  </a:lnTo>
                  <a:lnTo>
                    <a:pt x="82" y="24"/>
                  </a:lnTo>
                  <a:lnTo>
                    <a:pt x="80" y="23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6"/>
                  </a:lnTo>
                  <a:lnTo>
                    <a:pt x="73" y="17"/>
                  </a:lnTo>
                  <a:lnTo>
                    <a:pt x="71" y="19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0" y="33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4" y="38"/>
                  </a:lnTo>
                  <a:lnTo>
                    <a:pt x="54" y="39"/>
                  </a:lnTo>
                  <a:lnTo>
                    <a:pt x="52" y="41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48" y="45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9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9" y="48"/>
                  </a:lnTo>
                  <a:lnTo>
                    <a:pt x="35" y="51"/>
                  </a:lnTo>
                  <a:lnTo>
                    <a:pt x="35" y="52"/>
                  </a:lnTo>
                  <a:lnTo>
                    <a:pt x="33" y="54"/>
                  </a:lnTo>
                  <a:lnTo>
                    <a:pt x="33" y="51"/>
                  </a:lnTo>
                  <a:lnTo>
                    <a:pt x="29" y="54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30" y="51"/>
                  </a:lnTo>
                  <a:lnTo>
                    <a:pt x="35" y="48"/>
                  </a:lnTo>
                  <a:lnTo>
                    <a:pt x="38" y="46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8" y="38"/>
                  </a:lnTo>
                  <a:lnTo>
                    <a:pt x="57" y="30"/>
                  </a:lnTo>
                  <a:lnTo>
                    <a:pt x="66" y="22"/>
                  </a:lnTo>
                  <a:lnTo>
                    <a:pt x="74" y="10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close/>
                  <a:moveTo>
                    <a:pt x="8" y="74"/>
                  </a:moveTo>
                  <a:lnTo>
                    <a:pt x="11" y="76"/>
                  </a:lnTo>
                  <a:lnTo>
                    <a:pt x="11" y="73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3" y="65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8"/>
                  </a:lnTo>
                  <a:lnTo>
                    <a:pt x="8" y="74"/>
                  </a:lnTo>
                  <a:close/>
                  <a:moveTo>
                    <a:pt x="42" y="51"/>
                  </a:moveTo>
                  <a:lnTo>
                    <a:pt x="42" y="51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2" y="51"/>
                  </a:lnTo>
                  <a:close/>
                  <a:moveTo>
                    <a:pt x="55" y="46"/>
                  </a:moveTo>
                  <a:lnTo>
                    <a:pt x="55" y="48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4" y="46"/>
                  </a:lnTo>
                  <a:lnTo>
                    <a:pt x="55" y="46"/>
                  </a:lnTo>
                  <a:close/>
                  <a:moveTo>
                    <a:pt x="268" y="60"/>
                  </a:moveTo>
                  <a:lnTo>
                    <a:pt x="268" y="61"/>
                  </a:lnTo>
                  <a:lnTo>
                    <a:pt x="266" y="61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60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6" y="85"/>
                  </a:lnTo>
                  <a:close/>
                  <a:moveTo>
                    <a:pt x="58" y="42"/>
                  </a:moveTo>
                  <a:lnTo>
                    <a:pt x="58" y="43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7" y="42"/>
                  </a:lnTo>
                  <a:lnTo>
                    <a:pt x="58" y="42"/>
                  </a:lnTo>
                  <a:close/>
                  <a:moveTo>
                    <a:pt x="47" y="46"/>
                  </a:moveTo>
                  <a:lnTo>
                    <a:pt x="47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7" y="46"/>
                  </a:lnTo>
                  <a:close/>
                  <a:moveTo>
                    <a:pt x="55" y="39"/>
                  </a:moveTo>
                  <a:lnTo>
                    <a:pt x="55" y="39"/>
                  </a:lnTo>
                  <a:lnTo>
                    <a:pt x="55" y="38"/>
                  </a:lnTo>
                  <a:lnTo>
                    <a:pt x="55" y="3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3" name="Freeform 283"/>
            <p:cNvSpPr>
              <a:spLocks/>
            </p:cNvSpPr>
            <p:nvPr/>
          </p:nvSpPr>
          <p:spPr bwMode="auto">
            <a:xfrm rot="21334256">
              <a:off x="4928234" y="2614152"/>
              <a:ext cx="654744" cy="812301"/>
            </a:xfrm>
            <a:custGeom>
              <a:avLst/>
              <a:gdLst>
                <a:gd name="T0" fmla="*/ 2147483647 w 212"/>
                <a:gd name="T1" fmla="*/ 2147483647 h 223"/>
                <a:gd name="T2" fmla="*/ 2147483647 w 212"/>
                <a:gd name="T3" fmla="*/ 2147483647 h 223"/>
                <a:gd name="T4" fmla="*/ 2147483647 w 212"/>
                <a:gd name="T5" fmla="*/ 2147483647 h 223"/>
                <a:gd name="T6" fmla="*/ 2147483647 w 212"/>
                <a:gd name="T7" fmla="*/ 2147483647 h 223"/>
                <a:gd name="T8" fmla="*/ 2147483647 w 212"/>
                <a:gd name="T9" fmla="*/ 2147483647 h 223"/>
                <a:gd name="T10" fmla="*/ 2147483647 w 212"/>
                <a:gd name="T11" fmla="*/ 2147483647 h 223"/>
                <a:gd name="T12" fmla="*/ 2147483647 w 212"/>
                <a:gd name="T13" fmla="*/ 2147483647 h 223"/>
                <a:gd name="T14" fmla="*/ 2147483647 w 212"/>
                <a:gd name="T15" fmla="*/ 2147483647 h 223"/>
                <a:gd name="T16" fmla="*/ 2147483647 w 212"/>
                <a:gd name="T17" fmla="*/ 2147483647 h 223"/>
                <a:gd name="T18" fmla="*/ 2147483647 w 212"/>
                <a:gd name="T19" fmla="*/ 2147483647 h 223"/>
                <a:gd name="T20" fmla="*/ 2147483647 w 212"/>
                <a:gd name="T21" fmla="*/ 2147483647 h 223"/>
                <a:gd name="T22" fmla="*/ 2147483647 w 212"/>
                <a:gd name="T23" fmla="*/ 2147483647 h 223"/>
                <a:gd name="T24" fmla="*/ 2147483647 w 212"/>
                <a:gd name="T25" fmla="*/ 2147483647 h 223"/>
                <a:gd name="T26" fmla="*/ 2147483647 w 212"/>
                <a:gd name="T27" fmla="*/ 2147483647 h 223"/>
                <a:gd name="T28" fmla="*/ 2147483647 w 212"/>
                <a:gd name="T29" fmla="*/ 2147483647 h 223"/>
                <a:gd name="T30" fmla="*/ 2147483647 w 212"/>
                <a:gd name="T31" fmla="*/ 2147483647 h 223"/>
                <a:gd name="T32" fmla="*/ 2147483647 w 212"/>
                <a:gd name="T33" fmla="*/ 2147483647 h 223"/>
                <a:gd name="T34" fmla="*/ 2147483647 w 212"/>
                <a:gd name="T35" fmla="*/ 2147483647 h 223"/>
                <a:gd name="T36" fmla="*/ 2147483647 w 212"/>
                <a:gd name="T37" fmla="*/ 2147483647 h 223"/>
                <a:gd name="T38" fmla="*/ 2147483647 w 212"/>
                <a:gd name="T39" fmla="*/ 2147483647 h 223"/>
                <a:gd name="T40" fmla="*/ 2147483647 w 212"/>
                <a:gd name="T41" fmla="*/ 2147483647 h 223"/>
                <a:gd name="T42" fmla="*/ 2147483647 w 212"/>
                <a:gd name="T43" fmla="*/ 2147483647 h 223"/>
                <a:gd name="T44" fmla="*/ 2147483647 w 212"/>
                <a:gd name="T45" fmla="*/ 2147483647 h 223"/>
                <a:gd name="T46" fmla="*/ 2147483647 w 212"/>
                <a:gd name="T47" fmla="*/ 2147483647 h 223"/>
                <a:gd name="T48" fmla="*/ 2147483647 w 212"/>
                <a:gd name="T49" fmla="*/ 2147483647 h 223"/>
                <a:gd name="T50" fmla="*/ 2147483647 w 212"/>
                <a:gd name="T51" fmla="*/ 2147483647 h 223"/>
                <a:gd name="T52" fmla="*/ 2147483647 w 212"/>
                <a:gd name="T53" fmla="*/ 2147483647 h 223"/>
                <a:gd name="T54" fmla="*/ 2147483647 w 212"/>
                <a:gd name="T55" fmla="*/ 2147483647 h 223"/>
                <a:gd name="T56" fmla="*/ 2147483647 w 212"/>
                <a:gd name="T57" fmla="*/ 2147483647 h 223"/>
                <a:gd name="T58" fmla="*/ 2147483647 w 212"/>
                <a:gd name="T59" fmla="*/ 2147483647 h 223"/>
                <a:gd name="T60" fmla="*/ 2147483647 w 212"/>
                <a:gd name="T61" fmla="*/ 2147483647 h 223"/>
                <a:gd name="T62" fmla="*/ 2147483647 w 212"/>
                <a:gd name="T63" fmla="*/ 2147483647 h 223"/>
                <a:gd name="T64" fmla="*/ 2147483647 w 212"/>
                <a:gd name="T65" fmla="*/ 2147483647 h 223"/>
                <a:gd name="T66" fmla="*/ 2147483647 w 212"/>
                <a:gd name="T67" fmla="*/ 2147483647 h 223"/>
                <a:gd name="T68" fmla="*/ 2147483647 w 212"/>
                <a:gd name="T69" fmla="*/ 2147483647 h 223"/>
                <a:gd name="T70" fmla="*/ 2147483647 w 212"/>
                <a:gd name="T71" fmla="*/ 2147483647 h 223"/>
                <a:gd name="T72" fmla="*/ 2147483647 w 212"/>
                <a:gd name="T73" fmla="*/ 2147483647 h 223"/>
                <a:gd name="T74" fmla="*/ 2147483647 w 212"/>
                <a:gd name="T75" fmla="*/ 2147483647 h 223"/>
                <a:gd name="T76" fmla="*/ 2147483647 w 212"/>
                <a:gd name="T77" fmla="*/ 2147483647 h 223"/>
                <a:gd name="T78" fmla="*/ 2147483647 w 212"/>
                <a:gd name="T79" fmla="*/ 2147483647 h 223"/>
                <a:gd name="T80" fmla="*/ 2147483647 w 212"/>
                <a:gd name="T81" fmla="*/ 0 h 2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2"/>
                <a:gd name="T124" fmla="*/ 0 h 223"/>
                <a:gd name="T125" fmla="*/ 212 w 212"/>
                <a:gd name="T126" fmla="*/ 223 h 2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2" h="223">
                  <a:moveTo>
                    <a:pt x="126" y="0"/>
                  </a:moveTo>
                  <a:lnTo>
                    <a:pt x="124" y="48"/>
                  </a:lnTo>
                  <a:lnTo>
                    <a:pt x="153" y="50"/>
                  </a:lnTo>
                  <a:lnTo>
                    <a:pt x="159" y="56"/>
                  </a:lnTo>
                  <a:lnTo>
                    <a:pt x="164" y="56"/>
                  </a:lnTo>
                  <a:lnTo>
                    <a:pt x="167" y="59"/>
                  </a:lnTo>
                  <a:lnTo>
                    <a:pt x="173" y="59"/>
                  </a:lnTo>
                  <a:lnTo>
                    <a:pt x="177" y="59"/>
                  </a:lnTo>
                  <a:lnTo>
                    <a:pt x="183" y="56"/>
                  </a:lnTo>
                  <a:lnTo>
                    <a:pt x="184" y="57"/>
                  </a:lnTo>
                  <a:lnTo>
                    <a:pt x="184" y="59"/>
                  </a:lnTo>
                  <a:lnTo>
                    <a:pt x="189" y="59"/>
                  </a:lnTo>
                  <a:lnTo>
                    <a:pt x="189" y="56"/>
                  </a:lnTo>
                  <a:lnTo>
                    <a:pt x="190" y="56"/>
                  </a:lnTo>
                  <a:lnTo>
                    <a:pt x="197" y="60"/>
                  </a:lnTo>
                  <a:lnTo>
                    <a:pt x="199" y="60"/>
                  </a:lnTo>
                  <a:lnTo>
                    <a:pt x="193" y="151"/>
                  </a:lnTo>
                  <a:lnTo>
                    <a:pt x="206" y="154"/>
                  </a:lnTo>
                  <a:lnTo>
                    <a:pt x="206" y="164"/>
                  </a:lnTo>
                  <a:lnTo>
                    <a:pt x="212" y="163"/>
                  </a:lnTo>
                  <a:lnTo>
                    <a:pt x="212" y="190"/>
                  </a:lnTo>
                  <a:lnTo>
                    <a:pt x="211" y="202"/>
                  </a:lnTo>
                  <a:lnTo>
                    <a:pt x="187" y="201"/>
                  </a:lnTo>
                  <a:lnTo>
                    <a:pt x="186" y="214"/>
                  </a:lnTo>
                  <a:lnTo>
                    <a:pt x="177" y="214"/>
                  </a:lnTo>
                  <a:lnTo>
                    <a:pt x="174" y="215"/>
                  </a:lnTo>
                  <a:lnTo>
                    <a:pt x="167" y="215"/>
                  </a:lnTo>
                  <a:lnTo>
                    <a:pt x="156" y="223"/>
                  </a:lnTo>
                  <a:lnTo>
                    <a:pt x="145" y="208"/>
                  </a:lnTo>
                  <a:lnTo>
                    <a:pt x="143" y="204"/>
                  </a:lnTo>
                  <a:lnTo>
                    <a:pt x="143" y="202"/>
                  </a:lnTo>
                  <a:lnTo>
                    <a:pt x="109" y="201"/>
                  </a:lnTo>
                  <a:lnTo>
                    <a:pt x="109" y="208"/>
                  </a:lnTo>
                  <a:lnTo>
                    <a:pt x="77" y="207"/>
                  </a:lnTo>
                  <a:lnTo>
                    <a:pt x="77" y="212"/>
                  </a:lnTo>
                  <a:lnTo>
                    <a:pt x="70" y="212"/>
                  </a:lnTo>
                  <a:lnTo>
                    <a:pt x="70" y="210"/>
                  </a:lnTo>
                  <a:lnTo>
                    <a:pt x="66" y="210"/>
                  </a:lnTo>
                  <a:lnTo>
                    <a:pt x="66" y="205"/>
                  </a:lnTo>
                  <a:lnTo>
                    <a:pt x="61" y="207"/>
                  </a:lnTo>
                  <a:lnTo>
                    <a:pt x="60" y="207"/>
                  </a:lnTo>
                  <a:lnTo>
                    <a:pt x="57" y="207"/>
                  </a:lnTo>
                  <a:lnTo>
                    <a:pt x="58" y="193"/>
                  </a:lnTo>
                  <a:lnTo>
                    <a:pt x="61" y="193"/>
                  </a:lnTo>
                  <a:lnTo>
                    <a:pt x="63" y="179"/>
                  </a:lnTo>
                  <a:lnTo>
                    <a:pt x="95" y="180"/>
                  </a:lnTo>
                  <a:lnTo>
                    <a:pt x="96" y="148"/>
                  </a:lnTo>
                  <a:lnTo>
                    <a:pt x="64" y="145"/>
                  </a:lnTo>
                  <a:lnTo>
                    <a:pt x="66" y="122"/>
                  </a:lnTo>
                  <a:lnTo>
                    <a:pt x="54" y="120"/>
                  </a:lnTo>
                  <a:lnTo>
                    <a:pt x="54" y="108"/>
                  </a:lnTo>
                  <a:lnTo>
                    <a:pt x="51" y="110"/>
                  </a:lnTo>
                  <a:lnTo>
                    <a:pt x="41" y="126"/>
                  </a:lnTo>
                  <a:lnTo>
                    <a:pt x="7" y="105"/>
                  </a:lnTo>
                  <a:lnTo>
                    <a:pt x="16" y="89"/>
                  </a:lnTo>
                  <a:lnTo>
                    <a:pt x="0" y="81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26" y="50"/>
                  </a:lnTo>
                  <a:lnTo>
                    <a:pt x="42" y="63"/>
                  </a:lnTo>
                  <a:lnTo>
                    <a:pt x="49" y="56"/>
                  </a:lnTo>
                  <a:lnTo>
                    <a:pt x="51" y="59"/>
                  </a:lnTo>
                  <a:lnTo>
                    <a:pt x="54" y="62"/>
                  </a:lnTo>
                  <a:lnTo>
                    <a:pt x="61" y="53"/>
                  </a:lnTo>
                  <a:lnTo>
                    <a:pt x="66" y="54"/>
                  </a:lnTo>
                  <a:lnTo>
                    <a:pt x="70" y="57"/>
                  </a:lnTo>
                  <a:lnTo>
                    <a:pt x="73" y="42"/>
                  </a:lnTo>
                  <a:lnTo>
                    <a:pt x="68" y="42"/>
                  </a:lnTo>
                  <a:lnTo>
                    <a:pt x="66" y="38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6" y="16"/>
                  </a:lnTo>
                  <a:lnTo>
                    <a:pt x="79" y="18"/>
                  </a:lnTo>
                  <a:lnTo>
                    <a:pt x="79" y="10"/>
                  </a:lnTo>
                  <a:lnTo>
                    <a:pt x="88" y="12"/>
                  </a:lnTo>
                  <a:lnTo>
                    <a:pt x="93" y="13"/>
                  </a:lnTo>
                  <a:lnTo>
                    <a:pt x="95" y="9"/>
                  </a:lnTo>
                  <a:lnTo>
                    <a:pt x="95" y="6"/>
                  </a:lnTo>
                  <a:lnTo>
                    <a:pt x="114" y="7"/>
                  </a:lnTo>
                  <a:lnTo>
                    <a:pt x="115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4" name="Freeform 284"/>
            <p:cNvSpPr>
              <a:spLocks/>
            </p:cNvSpPr>
            <p:nvPr/>
          </p:nvSpPr>
          <p:spPr bwMode="auto">
            <a:xfrm rot="21334256">
              <a:off x="3835598" y="4999431"/>
              <a:ext cx="889957" cy="771767"/>
            </a:xfrm>
            <a:custGeom>
              <a:avLst/>
              <a:gdLst>
                <a:gd name="T0" fmla="*/ 2147483647 w 289"/>
                <a:gd name="T1" fmla="*/ 2147483647 h 213"/>
                <a:gd name="T2" fmla="*/ 2147483647 w 289"/>
                <a:gd name="T3" fmla="*/ 2147483647 h 213"/>
                <a:gd name="T4" fmla="*/ 2147483647 w 289"/>
                <a:gd name="T5" fmla="*/ 2147483647 h 213"/>
                <a:gd name="T6" fmla="*/ 2147483647 w 289"/>
                <a:gd name="T7" fmla="*/ 2147483647 h 213"/>
                <a:gd name="T8" fmla="*/ 2147483647 w 289"/>
                <a:gd name="T9" fmla="*/ 2147483647 h 213"/>
                <a:gd name="T10" fmla="*/ 2147483647 w 289"/>
                <a:gd name="T11" fmla="*/ 2147483647 h 213"/>
                <a:gd name="T12" fmla="*/ 2147483647 w 289"/>
                <a:gd name="T13" fmla="*/ 2147483647 h 213"/>
                <a:gd name="T14" fmla="*/ 2147483647 w 289"/>
                <a:gd name="T15" fmla="*/ 2147483647 h 213"/>
                <a:gd name="T16" fmla="*/ 2147483647 w 289"/>
                <a:gd name="T17" fmla="*/ 2147483647 h 213"/>
                <a:gd name="T18" fmla="*/ 2147483647 w 289"/>
                <a:gd name="T19" fmla="*/ 2147483647 h 213"/>
                <a:gd name="T20" fmla="*/ 2147483647 w 289"/>
                <a:gd name="T21" fmla="*/ 2147483647 h 213"/>
                <a:gd name="T22" fmla="*/ 2147483647 w 289"/>
                <a:gd name="T23" fmla="*/ 2147483647 h 213"/>
                <a:gd name="T24" fmla="*/ 2147483647 w 289"/>
                <a:gd name="T25" fmla="*/ 2147483647 h 213"/>
                <a:gd name="T26" fmla="*/ 2147483647 w 289"/>
                <a:gd name="T27" fmla="*/ 2147483647 h 213"/>
                <a:gd name="T28" fmla="*/ 2147483647 w 289"/>
                <a:gd name="T29" fmla="*/ 2147483647 h 213"/>
                <a:gd name="T30" fmla="*/ 2147483647 w 289"/>
                <a:gd name="T31" fmla="*/ 2147483647 h 213"/>
                <a:gd name="T32" fmla="*/ 2147483647 w 289"/>
                <a:gd name="T33" fmla="*/ 2147483647 h 213"/>
                <a:gd name="T34" fmla="*/ 2147483647 w 289"/>
                <a:gd name="T35" fmla="*/ 2147483647 h 213"/>
                <a:gd name="T36" fmla="*/ 2147483647 w 289"/>
                <a:gd name="T37" fmla="*/ 2147483647 h 213"/>
                <a:gd name="T38" fmla="*/ 2147483647 w 289"/>
                <a:gd name="T39" fmla="*/ 2147483647 h 213"/>
                <a:gd name="T40" fmla="*/ 2147483647 w 289"/>
                <a:gd name="T41" fmla="*/ 2147483647 h 213"/>
                <a:gd name="T42" fmla="*/ 2147483647 w 289"/>
                <a:gd name="T43" fmla="*/ 2147483647 h 213"/>
                <a:gd name="T44" fmla="*/ 2147483647 w 289"/>
                <a:gd name="T45" fmla="*/ 2147483647 h 213"/>
                <a:gd name="T46" fmla="*/ 2147483647 w 289"/>
                <a:gd name="T47" fmla="*/ 2147483647 h 213"/>
                <a:gd name="T48" fmla="*/ 2147483647 w 289"/>
                <a:gd name="T49" fmla="*/ 2147483647 h 213"/>
                <a:gd name="T50" fmla="*/ 2147483647 w 289"/>
                <a:gd name="T51" fmla="*/ 2147483647 h 213"/>
                <a:gd name="T52" fmla="*/ 2147483647 w 289"/>
                <a:gd name="T53" fmla="*/ 2147483647 h 213"/>
                <a:gd name="T54" fmla="*/ 2147483647 w 289"/>
                <a:gd name="T55" fmla="*/ 2147483647 h 213"/>
                <a:gd name="T56" fmla="*/ 2147483647 w 289"/>
                <a:gd name="T57" fmla="*/ 2147483647 h 213"/>
                <a:gd name="T58" fmla="*/ 2147483647 w 289"/>
                <a:gd name="T59" fmla="*/ 2147483647 h 213"/>
                <a:gd name="T60" fmla="*/ 2147483647 w 289"/>
                <a:gd name="T61" fmla="*/ 2147483647 h 213"/>
                <a:gd name="T62" fmla="*/ 2147483647 w 289"/>
                <a:gd name="T63" fmla="*/ 2147483647 h 213"/>
                <a:gd name="T64" fmla="*/ 2147483647 w 289"/>
                <a:gd name="T65" fmla="*/ 2147483647 h 213"/>
                <a:gd name="T66" fmla="*/ 2147483647 w 289"/>
                <a:gd name="T67" fmla="*/ 2147483647 h 213"/>
                <a:gd name="T68" fmla="*/ 2147483647 w 289"/>
                <a:gd name="T69" fmla="*/ 2147483647 h 213"/>
                <a:gd name="T70" fmla="*/ 2147483647 w 289"/>
                <a:gd name="T71" fmla="*/ 2147483647 h 213"/>
                <a:gd name="T72" fmla="*/ 2147483647 w 289"/>
                <a:gd name="T73" fmla="*/ 2147483647 h 213"/>
                <a:gd name="T74" fmla="*/ 2147483647 w 289"/>
                <a:gd name="T75" fmla="*/ 2147483647 h 213"/>
                <a:gd name="T76" fmla="*/ 2147483647 w 289"/>
                <a:gd name="T77" fmla="*/ 2147483647 h 213"/>
                <a:gd name="T78" fmla="*/ 2147483647 w 289"/>
                <a:gd name="T79" fmla="*/ 2147483647 h 213"/>
                <a:gd name="T80" fmla="*/ 2147483647 w 289"/>
                <a:gd name="T81" fmla="*/ 2147483647 h 213"/>
                <a:gd name="T82" fmla="*/ 2147483647 w 289"/>
                <a:gd name="T83" fmla="*/ 2147483647 h 213"/>
                <a:gd name="T84" fmla="*/ 2147483647 w 289"/>
                <a:gd name="T85" fmla="*/ 2147483647 h 213"/>
                <a:gd name="T86" fmla="*/ 2147483647 w 289"/>
                <a:gd name="T87" fmla="*/ 2147483647 h 213"/>
                <a:gd name="T88" fmla="*/ 2147483647 w 289"/>
                <a:gd name="T89" fmla="*/ 2147483647 h 213"/>
                <a:gd name="T90" fmla="*/ 2147483647 w 289"/>
                <a:gd name="T91" fmla="*/ 2147483647 h 213"/>
                <a:gd name="T92" fmla="*/ 2147483647 w 289"/>
                <a:gd name="T93" fmla="*/ 2147483647 h 213"/>
                <a:gd name="T94" fmla="*/ 2147483647 w 289"/>
                <a:gd name="T95" fmla="*/ 2147483647 h 213"/>
                <a:gd name="T96" fmla="*/ 2147483647 w 289"/>
                <a:gd name="T97" fmla="*/ 2147483647 h 2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213"/>
                <a:gd name="T149" fmla="*/ 289 w 289"/>
                <a:gd name="T150" fmla="*/ 213 h 2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213">
                  <a:moveTo>
                    <a:pt x="87" y="6"/>
                  </a:moveTo>
                  <a:lnTo>
                    <a:pt x="88" y="9"/>
                  </a:lnTo>
                  <a:lnTo>
                    <a:pt x="89" y="10"/>
                  </a:lnTo>
                  <a:lnTo>
                    <a:pt x="95" y="9"/>
                  </a:lnTo>
                  <a:lnTo>
                    <a:pt x="98" y="10"/>
                  </a:lnTo>
                  <a:lnTo>
                    <a:pt x="101" y="12"/>
                  </a:lnTo>
                  <a:lnTo>
                    <a:pt x="104" y="16"/>
                  </a:lnTo>
                  <a:lnTo>
                    <a:pt x="114" y="34"/>
                  </a:lnTo>
                  <a:lnTo>
                    <a:pt x="113" y="38"/>
                  </a:lnTo>
                  <a:lnTo>
                    <a:pt x="109" y="35"/>
                  </a:lnTo>
                  <a:lnTo>
                    <a:pt x="109" y="37"/>
                  </a:lnTo>
                  <a:lnTo>
                    <a:pt x="109" y="40"/>
                  </a:lnTo>
                  <a:lnTo>
                    <a:pt x="107" y="41"/>
                  </a:lnTo>
                  <a:lnTo>
                    <a:pt x="97" y="41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5" y="44"/>
                  </a:lnTo>
                  <a:lnTo>
                    <a:pt x="113" y="54"/>
                  </a:lnTo>
                  <a:lnTo>
                    <a:pt x="117" y="53"/>
                  </a:lnTo>
                  <a:lnTo>
                    <a:pt x="117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6" y="50"/>
                  </a:lnTo>
                  <a:lnTo>
                    <a:pt x="128" y="53"/>
                  </a:lnTo>
                  <a:lnTo>
                    <a:pt x="128" y="56"/>
                  </a:lnTo>
                  <a:lnTo>
                    <a:pt x="125" y="60"/>
                  </a:lnTo>
                  <a:lnTo>
                    <a:pt x="126" y="62"/>
                  </a:lnTo>
                  <a:lnTo>
                    <a:pt x="135" y="56"/>
                  </a:lnTo>
                  <a:lnTo>
                    <a:pt x="139" y="50"/>
                  </a:lnTo>
                  <a:lnTo>
                    <a:pt x="138" y="44"/>
                  </a:lnTo>
                  <a:lnTo>
                    <a:pt x="142" y="41"/>
                  </a:lnTo>
                  <a:lnTo>
                    <a:pt x="145" y="35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5" y="35"/>
                  </a:lnTo>
                  <a:lnTo>
                    <a:pt x="163" y="32"/>
                  </a:lnTo>
                  <a:lnTo>
                    <a:pt x="172" y="38"/>
                  </a:lnTo>
                  <a:lnTo>
                    <a:pt x="179" y="40"/>
                  </a:lnTo>
                  <a:lnTo>
                    <a:pt x="195" y="45"/>
                  </a:lnTo>
                  <a:lnTo>
                    <a:pt x="202" y="47"/>
                  </a:lnTo>
                  <a:lnTo>
                    <a:pt x="208" y="51"/>
                  </a:lnTo>
                  <a:lnTo>
                    <a:pt x="214" y="54"/>
                  </a:lnTo>
                  <a:lnTo>
                    <a:pt x="220" y="57"/>
                  </a:lnTo>
                  <a:lnTo>
                    <a:pt x="224" y="62"/>
                  </a:lnTo>
                  <a:lnTo>
                    <a:pt x="235" y="60"/>
                  </a:lnTo>
                  <a:lnTo>
                    <a:pt x="237" y="62"/>
                  </a:lnTo>
                  <a:lnTo>
                    <a:pt x="240" y="66"/>
                  </a:lnTo>
                  <a:lnTo>
                    <a:pt x="242" y="70"/>
                  </a:lnTo>
                  <a:lnTo>
                    <a:pt x="246" y="73"/>
                  </a:lnTo>
                  <a:lnTo>
                    <a:pt x="254" y="76"/>
                  </a:lnTo>
                  <a:lnTo>
                    <a:pt x="257" y="78"/>
                  </a:lnTo>
                  <a:lnTo>
                    <a:pt x="265" y="85"/>
                  </a:lnTo>
                  <a:lnTo>
                    <a:pt x="265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5" y="97"/>
                  </a:lnTo>
                  <a:lnTo>
                    <a:pt x="268" y="100"/>
                  </a:lnTo>
                  <a:lnTo>
                    <a:pt x="270" y="106"/>
                  </a:lnTo>
                  <a:lnTo>
                    <a:pt x="277" y="108"/>
                  </a:lnTo>
                  <a:lnTo>
                    <a:pt x="289" y="110"/>
                  </a:lnTo>
                  <a:lnTo>
                    <a:pt x="289" y="114"/>
                  </a:lnTo>
                  <a:lnTo>
                    <a:pt x="289" y="120"/>
                  </a:lnTo>
                  <a:lnTo>
                    <a:pt x="287" y="123"/>
                  </a:lnTo>
                  <a:lnTo>
                    <a:pt x="284" y="135"/>
                  </a:lnTo>
                  <a:lnTo>
                    <a:pt x="276" y="145"/>
                  </a:lnTo>
                  <a:lnTo>
                    <a:pt x="284" y="158"/>
                  </a:lnTo>
                  <a:lnTo>
                    <a:pt x="284" y="166"/>
                  </a:lnTo>
                  <a:lnTo>
                    <a:pt x="286" y="171"/>
                  </a:lnTo>
                  <a:lnTo>
                    <a:pt x="287" y="177"/>
                  </a:lnTo>
                  <a:lnTo>
                    <a:pt x="287" y="183"/>
                  </a:lnTo>
                  <a:lnTo>
                    <a:pt x="286" y="186"/>
                  </a:lnTo>
                  <a:lnTo>
                    <a:pt x="261" y="196"/>
                  </a:lnTo>
                  <a:lnTo>
                    <a:pt x="254" y="188"/>
                  </a:lnTo>
                  <a:lnTo>
                    <a:pt x="242" y="176"/>
                  </a:lnTo>
                  <a:lnTo>
                    <a:pt x="240" y="179"/>
                  </a:lnTo>
                  <a:lnTo>
                    <a:pt x="239" y="180"/>
                  </a:lnTo>
                  <a:lnTo>
                    <a:pt x="237" y="185"/>
                  </a:lnTo>
                  <a:lnTo>
                    <a:pt x="229" y="186"/>
                  </a:lnTo>
                  <a:lnTo>
                    <a:pt x="226" y="189"/>
                  </a:lnTo>
                  <a:lnTo>
                    <a:pt x="226" y="201"/>
                  </a:lnTo>
                  <a:lnTo>
                    <a:pt x="221" y="205"/>
                  </a:lnTo>
                  <a:lnTo>
                    <a:pt x="202" y="205"/>
                  </a:lnTo>
                  <a:lnTo>
                    <a:pt x="198" y="204"/>
                  </a:lnTo>
                  <a:lnTo>
                    <a:pt x="194" y="198"/>
                  </a:lnTo>
                  <a:lnTo>
                    <a:pt x="191" y="195"/>
                  </a:lnTo>
                  <a:lnTo>
                    <a:pt x="188" y="195"/>
                  </a:lnTo>
                  <a:lnTo>
                    <a:pt x="182" y="195"/>
                  </a:lnTo>
                  <a:lnTo>
                    <a:pt x="180" y="201"/>
                  </a:lnTo>
                  <a:lnTo>
                    <a:pt x="177" y="199"/>
                  </a:lnTo>
                  <a:lnTo>
                    <a:pt x="166" y="207"/>
                  </a:lnTo>
                  <a:lnTo>
                    <a:pt x="161" y="205"/>
                  </a:lnTo>
                  <a:lnTo>
                    <a:pt x="155" y="213"/>
                  </a:lnTo>
                  <a:lnTo>
                    <a:pt x="154" y="211"/>
                  </a:lnTo>
                  <a:lnTo>
                    <a:pt x="152" y="210"/>
                  </a:lnTo>
                  <a:lnTo>
                    <a:pt x="151" y="204"/>
                  </a:lnTo>
                  <a:lnTo>
                    <a:pt x="148" y="201"/>
                  </a:lnTo>
                  <a:lnTo>
                    <a:pt x="144" y="196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9" y="188"/>
                  </a:lnTo>
                  <a:lnTo>
                    <a:pt x="138" y="186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2" y="182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22" y="177"/>
                  </a:lnTo>
                  <a:lnTo>
                    <a:pt x="122" y="173"/>
                  </a:lnTo>
                  <a:lnTo>
                    <a:pt x="122" y="169"/>
                  </a:lnTo>
                  <a:lnTo>
                    <a:pt x="120" y="166"/>
                  </a:lnTo>
                  <a:lnTo>
                    <a:pt x="120" y="163"/>
                  </a:lnTo>
                  <a:lnTo>
                    <a:pt x="117" y="160"/>
                  </a:lnTo>
                  <a:lnTo>
                    <a:pt x="116" y="157"/>
                  </a:lnTo>
                  <a:lnTo>
                    <a:pt x="113" y="155"/>
                  </a:lnTo>
                  <a:lnTo>
                    <a:pt x="110" y="151"/>
                  </a:lnTo>
                  <a:lnTo>
                    <a:pt x="107" y="149"/>
                  </a:lnTo>
                  <a:lnTo>
                    <a:pt x="104" y="148"/>
                  </a:lnTo>
                  <a:lnTo>
                    <a:pt x="101" y="149"/>
                  </a:lnTo>
                  <a:lnTo>
                    <a:pt x="100" y="148"/>
                  </a:lnTo>
                  <a:lnTo>
                    <a:pt x="97" y="147"/>
                  </a:lnTo>
                  <a:lnTo>
                    <a:pt x="94" y="145"/>
                  </a:lnTo>
                  <a:lnTo>
                    <a:pt x="89" y="141"/>
                  </a:lnTo>
                  <a:lnTo>
                    <a:pt x="84" y="141"/>
                  </a:lnTo>
                  <a:lnTo>
                    <a:pt x="81" y="139"/>
                  </a:lnTo>
                  <a:lnTo>
                    <a:pt x="78" y="136"/>
                  </a:lnTo>
                  <a:lnTo>
                    <a:pt x="76" y="136"/>
                  </a:lnTo>
                  <a:lnTo>
                    <a:pt x="75" y="13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72" y="133"/>
                  </a:lnTo>
                  <a:lnTo>
                    <a:pt x="72" y="132"/>
                  </a:lnTo>
                  <a:lnTo>
                    <a:pt x="70" y="128"/>
                  </a:lnTo>
                  <a:lnTo>
                    <a:pt x="69" y="126"/>
                  </a:lnTo>
                  <a:lnTo>
                    <a:pt x="67" y="122"/>
                  </a:lnTo>
                  <a:lnTo>
                    <a:pt x="67" y="119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2" y="114"/>
                  </a:lnTo>
                  <a:lnTo>
                    <a:pt x="62" y="111"/>
                  </a:lnTo>
                  <a:lnTo>
                    <a:pt x="60" y="108"/>
                  </a:lnTo>
                  <a:lnTo>
                    <a:pt x="59" y="104"/>
                  </a:lnTo>
                  <a:lnTo>
                    <a:pt x="57" y="101"/>
                  </a:lnTo>
                  <a:lnTo>
                    <a:pt x="51" y="95"/>
                  </a:lnTo>
                  <a:lnTo>
                    <a:pt x="44" y="89"/>
                  </a:lnTo>
                  <a:lnTo>
                    <a:pt x="41" y="88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2" y="86"/>
                  </a:lnTo>
                  <a:lnTo>
                    <a:pt x="28" y="85"/>
                  </a:lnTo>
                  <a:lnTo>
                    <a:pt x="26" y="84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8" y="81"/>
                  </a:lnTo>
                  <a:lnTo>
                    <a:pt x="12" y="78"/>
                  </a:lnTo>
                  <a:lnTo>
                    <a:pt x="7" y="76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7" y="54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9" y="45"/>
                  </a:lnTo>
                  <a:lnTo>
                    <a:pt x="13" y="35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6" y="22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50" y="4"/>
                  </a:lnTo>
                  <a:lnTo>
                    <a:pt x="54" y="3"/>
                  </a:lnTo>
                  <a:lnTo>
                    <a:pt x="59" y="4"/>
                  </a:lnTo>
                  <a:lnTo>
                    <a:pt x="65" y="0"/>
                  </a:lnTo>
                  <a:lnTo>
                    <a:pt x="67" y="4"/>
                  </a:lnTo>
                  <a:lnTo>
                    <a:pt x="70" y="7"/>
                  </a:lnTo>
                  <a:lnTo>
                    <a:pt x="78" y="3"/>
                  </a:lnTo>
                  <a:lnTo>
                    <a:pt x="79" y="6"/>
                  </a:lnTo>
                  <a:lnTo>
                    <a:pt x="84" y="7"/>
                  </a:lnTo>
                  <a:lnTo>
                    <a:pt x="85" y="6"/>
                  </a:lnTo>
                  <a:lnTo>
                    <a:pt x="87" y="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5" name="Freeform 285"/>
            <p:cNvSpPr>
              <a:spLocks/>
            </p:cNvSpPr>
            <p:nvPr/>
          </p:nvSpPr>
          <p:spPr bwMode="auto">
            <a:xfrm rot="21334256">
              <a:off x="6181586" y="4164851"/>
              <a:ext cx="448418" cy="655029"/>
            </a:xfrm>
            <a:custGeom>
              <a:avLst/>
              <a:gdLst>
                <a:gd name="T0" fmla="*/ 2147483647 w 145"/>
                <a:gd name="T1" fmla="*/ 2147483647 h 180"/>
                <a:gd name="T2" fmla="*/ 2147483647 w 145"/>
                <a:gd name="T3" fmla="*/ 2147483647 h 180"/>
                <a:gd name="T4" fmla="*/ 2147483647 w 145"/>
                <a:gd name="T5" fmla="*/ 2147483647 h 180"/>
                <a:gd name="T6" fmla="*/ 2147483647 w 145"/>
                <a:gd name="T7" fmla="*/ 2147483647 h 180"/>
                <a:gd name="T8" fmla="*/ 2147483647 w 145"/>
                <a:gd name="T9" fmla="*/ 2147483647 h 180"/>
                <a:gd name="T10" fmla="*/ 2147483647 w 145"/>
                <a:gd name="T11" fmla="*/ 2147483647 h 180"/>
                <a:gd name="T12" fmla="*/ 2147483647 w 145"/>
                <a:gd name="T13" fmla="*/ 2147483647 h 180"/>
                <a:gd name="T14" fmla="*/ 2147483647 w 145"/>
                <a:gd name="T15" fmla="*/ 2147483647 h 180"/>
                <a:gd name="T16" fmla="*/ 2147483647 w 145"/>
                <a:gd name="T17" fmla="*/ 2147483647 h 180"/>
                <a:gd name="T18" fmla="*/ 2147483647 w 145"/>
                <a:gd name="T19" fmla="*/ 2147483647 h 180"/>
                <a:gd name="T20" fmla="*/ 2147483647 w 145"/>
                <a:gd name="T21" fmla="*/ 2147483647 h 180"/>
                <a:gd name="T22" fmla="*/ 2147483647 w 145"/>
                <a:gd name="T23" fmla="*/ 2147483647 h 180"/>
                <a:gd name="T24" fmla="*/ 2147483647 w 145"/>
                <a:gd name="T25" fmla="*/ 2147483647 h 180"/>
                <a:gd name="T26" fmla="*/ 2147483647 w 145"/>
                <a:gd name="T27" fmla="*/ 2147483647 h 180"/>
                <a:gd name="T28" fmla="*/ 2147483647 w 145"/>
                <a:gd name="T29" fmla="*/ 2147483647 h 180"/>
                <a:gd name="T30" fmla="*/ 2147483647 w 145"/>
                <a:gd name="T31" fmla="*/ 2147483647 h 180"/>
                <a:gd name="T32" fmla="*/ 2147483647 w 145"/>
                <a:gd name="T33" fmla="*/ 2147483647 h 180"/>
                <a:gd name="T34" fmla="*/ 2147483647 w 145"/>
                <a:gd name="T35" fmla="*/ 2147483647 h 180"/>
                <a:gd name="T36" fmla="*/ 2147483647 w 145"/>
                <a:gd name="T37" fmla="*/ 2147483647 h 180"/>
                <a:gd name="T38" fmla="*/ 2147483647 w 145"/>
                <a:gd name="T39" fmla="*/ 2147483647 h 180"/>
                <a:gd name="T40" fmla="*/ 2147483647 w 145"/>
                <a:gd name="T41" fmla="*/ 2147483647 h 180"/>
                <a:gd name="T42" fmla="*/ 2147483647 w 145"/>
                <a:gd name="T43" fmla="*/ 2147483647 h 180"/>
                <a:gd name="T44" fmla="*/ 2147483647 w 145"/>
                <a:gd name="T45" fmla="*/ 2147483647 h 180"/>
                <a:gd name="T46" fmla="*/ 2147483647 w 145"/>
                <a:gd name="T47" fmla="*/ 2147483647 h 180"/>
                <a:gd name="T48" fmla="*/ 2147483647 w 145"/>
                <a:gd name="T49" fmla="*/ 2147483647 h 180"/>
                <a:gd name="T50" fmla="*/ 2147483647 w 145"/>
                <a:gd name="T51" fmla="*/ 2147483647 h 180"/>
                <a:gd name="T52" fmla="*/ 2147483647 w 145"/>
                <a:gd name="T53" fmla="*/ 2147483647 h 180"/>
                <a:gd name="T54" fmla="*/ 2147483647 w 145"/>
                <a:gd name="T55" fmla="*/ 2147483647 h 180"/>
                <a:gd name="T56" fmla="*/ 2147483647 w 145"/>
                <a:gd name="T57" fmla="*/ 2147483647 h 180"/>
                <a:gd name="T58" fmla="*/ 2147483647 w 145"/>
                <a:gd name="T59" fmla="*/ 2147483647 h 180"/>
                <a:gd name="T60" fmla="*/ 2147483647 w 145"/>
                <a:gd name="T61" fmla="*/ 2147483647 h 180"/>
                <a:gd name="T62" fmla="*/ 2147483647 w 145"/>
                <a:gd name="T63" fmla="*/ 2147483647 h 180"/>
                <a:gd name="T64" fmla="*/ 2147483647 w 145"/>
                <a:gd name="T65" fmla="*/ 2147483647 h 180"/>
                <a:gd name="T66" fmla="*/ 2147483647 w 145"/>
                <a:gd name="T67" fmla="*/ 2147483647 h 180"/>
                <a:gd name="T68" fmla="*/ 2147483647 w 145"/>
                <a:gd name="T69" fmla="*/ 2147483647 h 180"/>
                <a:gd name="T70" fmla="*/ 2147483647 w 145"/>
                <a:gd name="T71" fmla="*/ 2147483647 h 180"/>
                <a:gd name="T72" fmla="*/ 2147483647 w 145"/>
                <a:gd name="T73" fmla="*/ 2147483647 h 180"/>
                <a:gd name="T74" fmla="*/ 2147483647 w 145"/>
                <a:gd name="T75" fmla="*/ 2147483647 h 180"/>
                <a:gd name="T76" fmla="*/ 2147483647 w 145"/>
                <a:gd name="T77" fmla="*/ 2147483647 h 180"/>
                <a:gd name="T78" fmla="*/ 2147483647 w 145"/>
                <a:gd name="T79" fmla="*/ 2147483647 h 180"/>
                <a:gd name="T80" fmla="*/ 0 w 145"/>
                <a:gd name="T81" fmla="*/ 2147483647 h 180"/>
                <a:gd name="T82" fmla="*/ 2147483647 w 145"/>
                <a:gd name="T83" fmla="*/ 2147483647 h 180"/>
                <a:gd name="T84" fmla="*/ 2147483647 w 145"/>
                <a:gd name="T85" fmla="*/ 2147483647 h 180"/>
                <a:gd name="T86" fmla="*/ 2147483647 w 145"/>
                <a:gd name="T87" fmla="*/ 2147483647 h 180"/>
                <a:gd name="T88" fmla="*/ 2147483647 w 145"/>
                <a:gd name="T89" fmla="*/ 2147483647 h 180"/>
                <a:gd name="T90" fmla="*/ 2147483647 w 145"/>
                <a:gd name="T91" fmla="*/ 2147483647 h 180"/>
                <a:gd name="T92" fmla="*/ 2147483647 w 145"/>
                <a:gd name="T93" fmla="*/ 2147483647 h 180"/>
                <a:gd name="T94" fmla="*/ 2147483647 w 145"/>
                <a:gd name="T95" fmla="*/ 2147483647 h 180"/>
                <a:gd name="T96" fmla="*/ 2147483647 w 145"/>
                <a:gd name="T97" fmla="*/ 2147483647 h 180"/>
                <a:gd name="T98" fmla="*/ 2147483647 w 145"/>
                <a:gd name="T99" fmla="*/ 2147483647 h 180"/>
                <a:gd name="T100" fmla="*/ 2147483647 w 145"/>
                <a:gd name="T101" fmla="*/ 2147483647 h 180"/>
                <a:gd name="T102" fmla="*/ 2147483647 w 145"/>
                <a:gd name="T103" fmla="*/ 2147483647 h 180"/>
                <a:gd name="T104" fmla="*/ 2147483647 w 145"/>
                <a:gd name="T105" fmla="*/ 2147483647 h 180"/>
                <a:gd name="T106" fmla="*/ 2147483647 w 145"/>
                <a:gd name="T107" fmla="*/ 2147483647 h 180"/>
                <a:gd name="T108" fmla="*/ 2147483647 w 145"/>
                <a:gd name="T109" fmla="*/ 2147483647 h 180"/>
                <a:gd name="T110" fmla="*/ 2147483647 w 145"/>
                <a:gd name="T111" fmla="*/ 2147483647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180"/>
                <a:gd name="T170" fmla="*/ 145 w 145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180">
                  <a:moveTo>
                    <a:pt x="145" y="31"/>
                  </a:moveTo>
                  <a:lnTo>
                    <a:pt x="145" y="39"/>
                  </a:lnTo>
                  <a:lnTo>
                    <a:pt x="145" y="45"/>
                  </a:lnTo>
                  <a:lnTo>
                    <a:pt x="145" y="55"/>
                  </a:lnTo>
                  <a:lnTo>
                    <a:pt x="145" y="61"/>
                  </a:lnTo>
                  <a:lnTo>
                    <a:pt x="145" y="64"/>
                  </a:lnTo>
                  <a:lnTo>
                    <a:pt x="142" y="64"/>
                  </a:lnTo>
                  <a:lnTo>
                    <a:pt x="142" y="69"/>
                  </a:lnTo>
                  <a:lnTo>
                    <a:pt x="141" y="73"/>
                  </a:lnTo>
                  <a:lnTo>
                    <a:pt x="141" y="80"/>
                  </a:lnTo>
                  <a:lnTo>
                    <a:pt x="140" y="85"/>
                  </a:lnTo>
                  <a:lnTo>
                    <a:pt x="138" y="88"/>
                  </a:lnTo>
                  <a:lnTo>
                    <a:pt x="137" y="91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9"/>
                  </a:lnTo>
                  <a:lnTo>
                    <a:pt x="132" y="101"/>
                  </a:lnTo>
                  <a:lnTo>
                    <a:pt x="132" y="104"/>
                  </a:lnTo>
                  <a:lnTo>
                    <a:pt x="128" y="108"/>
                  </a:lnTo>
                  <a:lnTo>
                    <a:pt x="125" y="110"/>
                  </a:lnTo>
                  <a:lnTo>
                    <a:pt x="125" y="111"/>
                  </a:lnTo>
                  <a:lnTo>
                    <a:pt x="126" y="115"/>
                  </a:lnTo>
                  <a:lnTo>
                    <a:pt x="126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8" y="126"/>
                  </a:lnTo>
                  <a:lnTo>
                    <a:pt x="119" y="127"/>
                  </a:lnTo>
                  <a:lnTo>
                    <a:pt x="119" y="132"/>
                  </a:lnTo>
                  <a:lnTo>
                    <a:pt x="115" y="133"/>
                  </a:lnTo>
                  <a:lnTo>
                    <a:pt x="112" y="135"/>
                  </a:lnTo>
                  <a:lnTo>
                    <a:pt x="104" y="136"/>
                  </a:lnTo>
                  <a:lnTo>
                    <a:pt x="88" y="140"/>
                  </a:lnTo>
                  <a:lnTo>
                    <a:pt x="77" y="145"/>
                  </a:lnTo>
                  <a:lnTo>
                    <a:pt x="77" y="146"/>
                  </a:lnTo>
                  <a:lnTo>
                    <a:pt x="78" y="152"/>
                  </a:lnTo>
                  <a:lnTo>
                    <a:pt x="79" y="157"/>
                  </a:lnTo>
                  <a:lnTo>
                    <a:pt x="81" y="162"/>
                  </a:lnTo>
                  <a:lnTo>
                    <a:pt x="90" y="170"/>
                  </a:lnTo>
                  <a:lnTo>
                    <a:pt x="90" y="174"/>
                  </a:lnTo>
                  <a:lnTo>
                    <a:pt x="57" y="180"/>
                  </a:lnTo>
                  <a:lnTo>
                    <a:pt x="55" y="179"/>
                  </a:lnTo>
                  <a:lnTo>
                    <a:pt x="50" y="179"/>
                  </a:lnTo>
                  <a:lnTo>
                    <a:pt x="41" y="171"/>
                  </a:lnTo>
                  <a:lnTo>
                    <a:pt x="41" y="168"/>
                  </a:lnTo>
                  <a:lnTo>
                    <a:pt x="38" y="161"/>
                  </a:lnTo>
                  <a:lnTo>
                    <a:pt x="34" y="157"/>
                  </a:lnTo>
                  <a:lnTo>
                    <a:pt x="35" y="151"/>
                  </a:lnTo>
                  <a:lnTo>
                    <a:pt x="33" y="151"/>
                  </a:lnTo>
                  <a:lnTo>
                    <a:pt x="33" y="148"/>
                  </a:lnTo>
                  <a:lnTo>
                    <a:pt x="30" y="146"/>
                  </a:lnTo>
                  <a:lnTo>
                    <a:pt x="28" y="145"/>
                  </a:lnTo>
                  <a:lnTo>
                    <a:pt x="27" y="143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7" y="137"/>
                  </a:lnTo>
                  <a:lnTo>
                    <a:pt x="22" y="135"/>
                  </a:lnTo>
                  <a:lnTo>
                    <a:pt x="19" y="127"/>
                  </a:lnTo>
                  <a:lnTo>
                    <a:pt x="16" y="124"/>
                  </a:lnTo>
                  <a:lnTo>
                    <a:pt x="15" y="123"/>
                  </a:lnTo>
                  <a:lnTo>
                    <a:pt x="12" y="123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2" y="118"/>
                  </a:lnTo>
                  <a:lnTo>
                    <a:pt x="11" y="115"/>
                  </a:lnTo>
                  <a:lnTo>
                    <a:pt x="9" y="114"/>
                  </a:lnTo>
                  <a:lnTo>
                    <a:pt x="19" y="104"/>
                  </a:lnTo>
                  <a:lnTo>
                    <a:pt x="24" y="110"/>
                  </a:lnTo>
                  <a:lnTo>
                    <a:pt x="30" y="105"/>
                  </a:lnTo>
                  <a:lnTo>
                    <a:pt x="16" y="91"/>
                  </a:lnTo>
                  <a:lnTo>
                    <a:pt x="28" y="80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69"/>
                  </a:lnTo>
                  <a:lnTo>
                    <a:pt x="25" y="66"/>
                  </a:lnTo>
                  <a:lnTo>
                    <a:pt x="11" y="51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8" y="23"/>
                  </a:lnTo>
                  <a:lnTo>
                    <a:pt x="9" y="25"/>
                  </a:lnTo>
                  <a:lnTo>
                    <a:pt x="16" y="19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0" y="13"/>
                  </a:lnTo>
                  <a:lnTo>
                    <a:pt x="57" y="6"/>
                  </a:lnTo>
                  <a:lnTo>
                    <a:pt x="74" y="22"/>
                  </a:lnTo>
                  <a:lnTo>
                    <a:pt x="81" y="16"/>
                  </a:lnTo>
                  <a:lnTo>
                    <a:pt x="84" y="20"/>
                  </a:lnTo>
                  <a:lnTo>
                    <a:pt x="84" y="23"/>
                  </a:lnTo>
                  <a:lnTo>
                    <a:pt x="87" y="25"/>
                  </a:lnTo>
                  <a:lnTo>
                    <a:pt x="88" y="26"/>
                  </a:lnTo>
                  <a:lnTo>
                    <a:pt x="91" y="28"/>
                  </a:lnTo>
                  <a:lnTo>
                    <a:pt x="96" y="26"/>
                  </a:lnTo>
                  <a:lnTo>
                    <a:pt x="106" y="28"/>
                  </a:lnTo>
                  <a:lnTo>
                    <a:pt x="109" y="28"/>
                  </a:lnTo>
                  <a:lnTo>
                    <a:pt x="120" y="28"/>
                  </a:lnTo>
                  <a:lnTo>
                    <a:pt x="132" y="28"/>
                  </a:lnTo>
                  <a:lnTo>
                    <a:pt x="140" y="29"/>
                  </a:lnTo>
                  <a:lnTo>
                    <a:pt x="145" y="29"/>
                  </a:lnTo>
                  <a:lnTo>
                    <a:pt x="145" y="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6" name="Freeform 286"/>
            <p:cNvSpPr>
              <a:spLocks/>
            </p:cNvSpPr>
            <p:nvPr/>
          </p:nvSpPr>
          <p:spPr bwMode="auto">
            <a:xfrm>
              <a:off x="4463992" y="3599428"/>
              <a:ext cx="741662" cy="572339"/>
            </a:xfrm>
            <a:custGeom>
              <a:avLst/>
              <a:gdLst>
                <a:gd name="T0" fmla="*/ 2147483647 w 223"/>
                <a:gd name="T1" fmla="*/ 2147483647 h 157"/>
                <a:gd name="T2" fmla="*/ 2147483647 w 223"/>
                <a:gd name="T3" fmla="*/ 2147483647 h 157"/>
                <a:gd name="T4" fmla="*/ 2147483647 w 223"/>
                <a:gd name="T5" fmla="*/ 2147483647 h 157"/>
                <a:gd name="T6" fmla="*/ 2147483647 w 223"/>
                <a:gd name="T7" fmla="*/ 2147483647 h 157"/>
                <a:gd name="T8" fmla="*/ 2147483647 w 223"/>
                <a:gd name="T9" fmla="*/ 2147483647 h 157"/>
                <a:gd name="T10" fmla="*/ 2147483647 w 223"/>
                <a:gd name="T11" fmla="*/ 2147483647 h 157"/>
                <a:gd name="T12" fmla="*/ 2147483647 w 223"/>
                <a:gd name="T13" fmla="*/ 2147483647 h 157"/>
                <a:gd name="T14" fmla="*/ 2147483647 w 223"/>
                <a:gd name="T15" fmla="*/ 2147483647 h 157"/>
                <a:gd name="T16" fmla="*/ 2147483647 w 223"/>
                <a:gd name="T17" fmla="*/ 2147483647 h 157"/>
                <a:gd name="T18" fmla="*/ 2147483647 w 223"/>
                <a:gd name="T19" fmla="*/ 2147483647 h 157"/>
                <a:gd name="T20" fmla="*/ 2147483647 w 223"/>
                <a:gd name="T21" fmla="*/ 2147483647 h 157"/>
                <a:gd name="T22" fmla="*/ 2147483647 w 223"/>
                <a:gd name="T23" fmla="*/ 2147483647 h 157"/>
                <a:gd name="T24" fmla="*/ 2147483647 w 223"/>
                <a:gd name="T25" fmla="*/ 2147483647 h 157"/>
                <a:gd name="T26" fmla="*/ 2147483647 w 223"/>
                <a:gd name="T27" fmla="*/ 2147483647 h 157"/>
                <a:gd name="T28" fmla="*/ 2147483647 w 223"/>
                <a:gd name="T29" fmla="*/ 2147483647 h 157"/>
                <a:gd name="T30" fmla="*/ 2147483647 w 223"/>
                <a:gd name="T31" fmla="*/ 2147483647 h 157"/>
                <a:gd name="T32" fmla="*/ 2147483647 w 223"/>
                <a:gd name="T33" fmla="*/ 2147483647 h 157"/>
                <a:gd name="T34" fmla="*/ 2147483647 w 223"/>
                <a:gd name="T35" fmla="*/ 2147483647 h 157"/>
                <a:gd name="T36" fmla="*/ 2147483647 w 223"/>
                <a:gd name="T37" fmla="*/ 2147483647 h 157"/>
                <a:gd name="T38" fmla="*/ 2147483647 w 223"/>
                <a:gd name="T39" fmla="*/ 2147483647 h 157"/>
                <a:gd name="T40" fmla="*/ 2147483647 w 223"/>
                <a:gd name="T41" fmla="*/ 2147483647 h 157"/>
                <a:gd name="T42" fmla="*/ 2147483647 w 223"/>
                <a:gd name="T43" fmla="*/ 2147483647 h 157"/>
                <a:gd name="T44" fmla="*/ 2147483647 w 223"/>
                <a:gd name="T45" fmla="*/ 2147483647 h 157"/>
                <a:gd name="T46" fmla="*/ 2147483647 w 223"/>
                <a:gd name="T47" fmla="*/ 2147483647 h 157"/>
                <a:gd name="T48" fmla="*/ 2147483647 w 223"/>
                <a:gd name="T49" fmla="*/ 2147483647 h 157"/>
                <a:gd name="T50" fmla="*/ 2147483647 w 223"/>
                <a:gd name="T51" fmla="*/ 2147483647 h 157"/>
                <a:gd name="T52" fmla="*/ 2147483647 w 223"/>
                <a:gd name="T53" fmla="*/ 2147483647 h 157"/>
                <a:gd name="T54" fmla="*/ 2147483647 w 223"/>
                <a:gd name="T55" fmla="*/ 2147483647 h 157"/>
                <a:gd name="T56" fmla="*/ 2147483647 w 223"/>
                <a:gd name="T57" fmla="*/ 2147483647 h 157"/>
                <a:gd name="T58" fmla="*/ 2147483647 w 223"/>
                <a:gd name="T59" fmla="*/ 2147483647 h 157"/>
                <a:gd name="T60" fmla="*/ 2147483647 w 223"/>
                <a:gd name="T61" fmla="*/ 2147483647 h 157"/>
                <a:gd name="T62" fmla="*/ 2147483647 w 223"/>
                <a:gd name="T63" fmla="*/ 2147483647 h 157"/>
                <a:gd name="T64" fmla="*/ 2147483647 w 223"/>
                <a:gd name="T65" fmla="*/ 2147483647 h 157"/>
                <a:gd name="T66" fmla="*/ 2147483647 w 223"/>
                <a:gd name="T67" fmla="*/ 2147483647 h 157"/>
                <a:gd name="T68" fmla="*/ 2147483647 w 223"/>
                <a:gd name="T69" fmla="*/ 2147483647 h 157"/>
                <a:gd name="T70" fmla="*/ 2147483647 w 223"/>
                <a:gd name="T71" fmla="*/ 2147483647 h 157"/>
                <a:gd name="T72" fmla="*/ 2147483647 w 223"/>
                <a:gd name="T73" fmla="*/ 2147483647 h 157"/>
                <a:gd name="T74" fmla="*/ 2147483647 w 223"/>
                <a:gd name="T75" fmla="*/ 2147483647 h 157"/>
                <a:gd name="T76" fmla="*/ 2147483647 w 223"/>
                <a:gd name="T77" fmla="*/ 2147483647 h 157"/>
                <a:gd name="T78" fmla="*/ 2147483647 w 223"/>
                <a:gd name="T79" fmla="*/ 2147483647 h 157"/>
                <a:gd name="T80" fmla="*/ 2147483647 w 223"/>
                <a:gd name="T81" fmla="*/ 2147483647 h 157"/>
                <a:gd name="T82" fmla="*/ 2147483647 w 223"/>
                <a:gd name="T83" fmla="*/ 2147483647 h 157"/>
                <a:gd name="T84" fmla="*/ 2147483647 w 223"/>
                <a:gd name="T85" fmla="*/ 2147483647 h 157"/>
                <a:gd name="T86" fmla="*/ 2147483647 w 223"/>
                <a:gd name="T87" fmla="*/ 2147483647 h 157"/>
                <a:gd name="T88" fmla="*/ 2147483647 w 223"/>
                <a:gd name="T89" fmla="*/ 2147483647 h 157"/>
                <a:gd name="T90" fmla="*/ 2147483647 w 223"/>
                <a:gd name="T91" fmla="*/ 2147483647 h 157"/>
                <a:gd name="T92" fmla="*/ 2147483647 w 223"/>
                <a:gd name="T93" fmla="*/ 0 h 157"/>
                <a:gd name="T94" fmla="*/ 2147483647 w 223"/>
                <a:gd name="T95" fmla="*/ 2147483647 h 157"/>
                <a:gd name="T96" fmla="*/ 2147483647 w 223"/>
                <a:gd name="T97" fmla="*/ 2147483647 h 157"/>
                <a:gd name="T98" fmla="*/ 2147483647 w 223"/>
                <a:gd name="T99" fmla="*/ 2147483647 h 1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57"/>
                <a:gd name="T152" fmla="*/ 223 w 223"/>
                <a:gd name="T153" fmla="*/ 157 h 1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57">
                  <a:moveTo>
                    <a:pt x="195" y="1"/>
                  </a:moveTo>
                  <a:lnTo>
                    <a:pt x="202" y="0"/>
                  </a:lnTo>
                  <a:lnTo>
                    <a:pt x="205" y="4"/>
                  </a:lnTo>
                  <a:lnTo>
                    <a:pt x="204" y="17"/>
                  </a:lnTo>
                  <a:lnTo>
                    <a:pt x="207" y="17"/>
                  </a:lnTo>
                  <a:lnTo>
                    <a:pt x="207" y="39"/>
                  </a:lnTo>
                  <a:lnTo>
                    <a:pt x="210" y="42"/>
                  </a:lnTo>
                  <a:lnTo>
                    <a:pt x="208" y="63"/>
                  </a:lnTo>
                  <a:lnTo>
                    <a:pt x="207" y="63"/>
                  </a:lnTo>
                  <a:lnTo>
                    <a:pt x="207" y="85"/>
                  </a:lnTo>
                  <a:lnTo>
                    <a:pt x="208" y="86"/>
                  </a:lnTo>
                  <a:lnTo>
                    <a:pt x="216" y="83"/>
                  </a:lnTo>
                  <a:lnTo>
                    <a:pt x="217" y="82"/>
                  </a:lnTo>
                  <a:lnTo>
                    <a:pt x="218" y="80"/>
                  </a:lnTo>
                  <a:lnTo>
                    <a:pt x="220" y="82"/>
                  </a:lnTo>
                  <a:lnTo>
                    <a:pt x="221" y="79"/>
                  </a:lnTo>
                  <a:lnTo>
                    <a:pt x="223" y="77"/>
                  </a:lnTo>
                  <a:lnTo>
                    <a:pt x="221" y="88"/>
                  </a:lnTo>
                  <a:lnTo>
                    <a:pt x="223" y="89"/>
                  </a:lnTo>
                  <a:lnTo>
                    <a:pt x="213" y="111"/>
                  </a:lnTo>
                  <a:lnTo>
                    <a:pt x="223" y="117"/>
                  </a:lnTo>
                  <a:lnTo>
                    <a:pt x="211" y="136"/>
                  </a:lnTo>
                  <a:lnTo>
                    <a:pt x="214" y="138"/>
                  </a:lnTo>
                  <a:lnTo>
                    <a:pt x="208" y="149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4" y="151"/>
                  </a:lnTo>
                  <a:lnTo>
                    <a:pt x="202" y="149"/>
                  </a:lnTo>
                  <a:lnTo>
                    <a:pt x="199" y="149"/>
                  </a:lnTo>
                  <a:lnTo>
                    <a:pt x="198" y="151"/>
                  </a:lnTo>
                  <a:lnTo>
                    <a:pt x="196" y="149"/>
                  </a:lnTo>
                  <a:lnTo>
                    <a:pt x="194" y="151"/>
                  </a:lnTo>
                  <a:lnTo>
                    <a:pt x="192" y="152"/>
                  </a:lnTo>
                  <a:lnTo>
                    <a:pt x="191" y="152"/>
                  </a:lnTo>
                  <a:lnTo>
                    <a:pt x="189" y="151"/>
                  </a:lnTo>
                  <a:lnTo>
                    <a:pt x="188" y="151"/>
                  </a:lnTo>
                  <a:lnTo>
                    <a:pt x="186" y="154"/>
                  </a:lnTo>
                  <a:lnTo>
                    <a:pt x="183" y="152"/>
                  </a:lnTo>
                  <a:lnTo>
                    <a:pt x="182" y="152"/>
                  </a:lnTo>
                  <a:lnTo>
                    <a:pt x="180" y="152"/>
                  </a:lnTo>
                  <a:lnTo>
                    <a:pt x="179" y="152"/>
                  </a:lnTo>
                  <a:lnTo>
                    <a:pt x="177" y="152"/>
                  </a:lnTo>
                  <a:lnTo>
                    <a:pt x="176" y="154"/>
                  </a:lnTo>
                  <a:lnTo>
                    <a:pt x="174" y="155"/>
                  </a:lnTo>
                  <a:lnTo>
                    <a:pt x="173" y="155"/>
                  </a:lnTo>
                  <a:lnTo>
                    <a:pt x="170" y="157"/>
                  </a:lnTo>
                  <a:lnTo>
                    <a:pt x="169" y="155"/>
                  </a:lnTo>
                  <a:lnTo>
                    <a:pt x="169" y="152"/>
                  </a:lnTo>
                  <a:lnTo>
                    <a:pt x="169" y="151"/>
                  </a:lnTo>
                  <a:lnTo>
                    <a:pt x="167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58" y="151"/>
                  </a:lnTo>
                  <a:lnTo>
                    <a:pt x="157" y="151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1"/>
                  </a:lnTo>
                  <a:lnTo>
                    <a:pt x="151" y="146"/>
                  </a:lnTo>
                  <a:lnTo>
                    <a:pt x="150" y="145"/>
                  </a:lnTo>
                  <a:lnTo>
                    <a:pt x="148" y="145"/>
                  </a:lnTo>
                  <a:lnTo>
                    <a:pt x="147" y="145"/>
                  </a:lnTo>
                  <a:lnTo>
                    <a:pt x="144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2" y="143"/>
                  </a:lnTo>
                  <a:lnTo>
                    <a:pt x="144" y="143"/>
                  </a:lnTo>
                  <a:lnTo>
                    <a:pt x="145" y="143"/>
                  </a:lnTo>
                  <a:lnTo>
                    <a:pt x="145" y="142"/>
                  </a:lnTo>
                  <a:lnTo>
                    <a:pt x="142" y="140"/>
                  </a:lnTo>
                  <a:lnTo>
                    <a:pt x="141" y="140"/>
                  </a:lnTo>
                  <a:lnTo>
                    <a:pt x="139" y="140"/>
                  </a:lnTo>
                  <a:lnTo>
                    <a:pt x="139" y="142"/>
                  </a:lnTo>
                  <a:lnTo>
                    <a:pt x="138" y="142"/>
                  </a:lnTo>
                  <a:lnTo>
                    <a:pt x="138" y="139"/>
                  </a:lnTo>
                  <a:lnTo>
                    <a:pt x="136" y="139"/>
                  </a:lnTo>
                  <a:lnTo>
                    <a:pt x="135" y="140"/>
                  </a:lnTo>
                  <a:lnTo>
                    <a:pt x="135" y="139"/>
                  </a:lnTo>
                  <a:lnTo>
                    <a:pt x="133" y="139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8"/>
                  </a:lnTo>
                  <a:lnTo>
                    <a:pt x="128" y="136"/>
                  </a:lnTo>
                  <a:lnTo>
                    <a:pt x="126" y="135"/>
                  </a:lnTo>
                  <a:lnTo>
                    <a:pt x="123" y="133"/>
                  </a:lnTo>
                  <a:lnTo>
                    <a:pt x="122" y="133"/>
                  </a:lnTo>
                  <a:lnTo>
                    <a:pt x="120" y="133"/>
                  </a:lnTo>
                  <a:lnTo>
                    <a:pt x="117" y="130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13" y="129"/>
                  </a:lnTo>
                  <a:lnTo>
                    <a:pt x="111" y="130"/>
                  </a:lnTo>
                  <a:lnTo>
                    <a:pt x="109" y="129"/>
                  </a:lnTo>
                  <a:lnTo>
                    <a:pt x="107" y="127"/>
                  </a:lnTo>
                  <a:lnTo>
                    <a:pt x="106" y="124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1"/>
                  </a:lnTo>
                  <a:lnTo>
                    <a:pt x="98" y="121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89" y="117"/>
                  </a:lnTo>
                  <a:lnTo>
                    <a:pt x="89" y="116"/>
                  </a:lnTo>
                  <a:lnTo>
                    <a:pt x="92" y="113"/>
                  </a:lnTo>
                  <a:lnTo>
                    <a:pt x="92" y="111"/>
                  </a:lnTo>
                  <a:lnTo>
                    <a:pt x="94" y="111"/>
                  </a:lnTo>
                  <a:lnTo>
                    <a:pt x="92" y="110"/>
                  </a:lnTo>
                  <a:lnTo>
                    <a:pt x="91" y="107"/>
                  </a:lnTo>
                  <a:lnTo>
                    <a:pt x="88" y="104"/>
                  </a:lnTo>
                  <a:lnTo>
                    <a:pt x="87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81" y="97"/>
                  </a:lnTo>
                  <a:lnTo>
                    <a:pt x="78" y="95"/>
                  </a:lnTo>
                  <a:lnTo>
                    <a:pt x="78" y="94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0" y="95"/>
                  </a:lnTo>
                  <a:lnTo>
                    <a:pt x="66" y="98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57" y="99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1" y="102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10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46" y="113"/>
                  </a:lnTo>
                  <a:lnTo>
                    <a:pt x="44" y="113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0" y="116"/>
                  </a:lnTo>
                  <a:lnTo>
                    <a:pt x="34" y="108"/>
                  </a:lnTo>
                  <a:lnTo>
                    <a:pt x="38" y="105"/>
                  </a:lnTo>
                  <a:lnTo>
                    <a:pt x="40" y="79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4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6" y="53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46" y="50"/>
                  </a:lnTo>
                  <a:lnTo>
                    <a:pt x="47" y="31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6" y="28"/>
                  </a:lnTo>
                  <a:lnTo>
                    <a:pt x="69" y="28"/>
                  </a:lnTo>
                  <a:lnTo>
                    <a:pt x="70" y="26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25" y="3"/>
                  </a:lnTo>
                  <a:lnTo>
                    <a:pt x="125" y="6"/>
                  </a:lnTo>
                  <a:lnTo>
                    <a:pt x="151" y="9"/>
                  </a:lnTo>
                  <a:lnTo>
                    <a:pt x="151" y="13"/>
                  </a:lnTo>
                  <a:lnTo>
                    <a:pt x="158" y="13"/>
                  </a:lnTo>
                  <a:lnTo>
                    <a:pt x="160" y="9"/>
                  </a:lnTo>
                  <a:lnTo>
                    <a:pt x="183" y="10"/>
                  </a:lnTo>
                  <a:lnTo>
                    <a:pt x="185" y="6"/>
                  </a:lnTo>
                  <a:lnTo>
                    <a:pt x="186" y="1"/>
                  </a:lnTo>
                  <a:lnTo>
                    <a:pt x="191" y="3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7" name="Freeform 287"/>
            <p:cNvSpPr>
              <a:spLocks noEditPoints="1"/>
            </p:cNvSpPr>
            <p:nvPr/>
          </p:nvSpPr>
          <p:spPr bwMode="auto">
            <a:xfrm rot="21334256">
              <a:off x="3649752" y="1411659"/>
              <a:ext cx="493810" cy="765280"/>
            </a:xfrm>
            <a:custGeom>
              <a:avLst/>
              <a:gdLst>
                <a:gd name="T0" fmla="*/ 2147483647 w 160"/>
                <a:gd name="T1" fmla="*/ 2147483647 h 211"/>
                <a:gd name="T2" fmla="*/ 2147483647 w 160"/>
                <a:gd name="T3" fmla="*/ 2147483647 h 211"/>
                <a:gd name="T4" fmla="*/ 2147483647 w 160"/>
                <a:gd name="T5" fmla="*/ 2147483647 h 211"/>
                <a:gd name="T6" fmla="*/ 2147483647 w 160"/>
                <a:gd name="T7" fmla="*/ 2147483647 h 211"/>
                <a:gd name="T8" fmla="*/ 2147483647 w 160"/>
                <a:gd name="T9" fmla="*/ 2147483647 h 211"/>
                <a:gd name="T10" fmla="*/ 2147483647 w 160"/>
                <a:gd name="T11" fmla="*/ 2147483647 h 211"/>
                <a:gd name="T12" fmla="*/ 2147483647 w 160"/>
                <a:gd name="T13" fmla="*/ 2147483647 h 211"/>
                <a:gd name="T14" fmla="*/ 2147483647 w 160"/>
                <a:gd name="T15" fmla="*/ 2147483647 h 211"/>
                <a:gd name="T16" fmla="*/ 2147483647 w 160"/>
                <a:gd name="T17" fmla="*/ 2147483647 h 211"/>
                <a:gd name="T18" fmla="*/ 2147483647 w 160"/>
                <a:gd name="T19" fmla="*/ 2147483647 h 211"/>
                <a:gd name="T20" fmla="*/ 2147483647 w 160"/>
                <a:gd name="T21" fmla="*/ 2147483647 h 211"/>
                <a:gd name="T22" fmla="*/ 2147483647 w 160"/>
                <a:gd name="T23" fmla="*/ 2147483647 h 211"/>
                <a:gd name="T24" fmla="*/ 2147483647 w 160"/>
                <a:gd name="T25" fmla="*/ 2147483647 h 211"/>
                <a:gd name="T26" fmla="*/ 2147483647 w 160"/>
                <a:gd name="T27" fmla="*/ 2147483647 h 211"/>
                <a:gd name="T28" fmla="*/ 2147483647 w 160"/>
                <a:gd name="T29" fmla="*/ 2147483647 h 211"/>
                <a:gd name="T30" fmla="*/ 2147483647 w 160"/>
                <a:gd name="T31" fmla="*/ 2147483647 h 211"/>
                <a:gd name="T32" fmla="*/ 2147483647 w 160"/>
                <a:gd name="T33" fmla="*/ 2147483647 h 211"/>
                <a:gd name="T34" fmla="*/ 2147483647 w 160"/>
                <a:gd name="T35" fmla="*/ 2147483647 h 211"/>
                <a:gd name="T36" fmla="*/ 2147483647 w 160"/>
                <a:gd name="T37" fmla="*/ 2147483647 h 211"/>
                <a:gd name="T38" fmla="*/ 2147483647 w 160"/>
                <a:gd name="T39" fmla="*/ 2147483647 h 211"/>
                <a:gd name="T40" fmla="*/ 2147483647 w 160"/>
                <a:gd name="T41" fmla="*/ 2147483647 h 211"/>
                <a:gd name="T42" fmla="*/ 2147483647 w 160"/>
                <a:gd name="T43" fmla="*/ 2147483647 h 211"/>
                <a:gd name="T44" fmla="*/ 2147483647 w 160"/>
                <a:gd name="T45" fmla="*/ 2147483647 h 211"/>
                <a:gd name="T46" fmla="*/ 2147483647 w 160"/>
                <a:gd name="T47" fmla="*/ 2147483647 h 211"/>
                <a:gd name="T48" fmla="*/ 2147483647 w 160"/>
                <a:gd name="T49" fmla="*/ 2147483647 h 211"/>
                <a:gd name="T50" fmla="*/ 2147483647 w 160"/>
                <a:gd name="T51" fmla="*/ 2147483647 h 211"/>
                <a:gd name="T52" fmla="*/ 2147483647 w 160"/>
                <a:gd name="T53" fmla="*/ 2147483647 h 211"/>
                <a:gd name="T54" fmla="*/ 2147483647 w 160"/>
                <a:gd name="T55" fmla="*/ 2147483647 h 211"/>
                <a:gd name="T56" fmla="*/ 2147483647 w 160"/>
                <a:gd name="T57" fmla="*/ 2147483647 h 211"/>
                <a:gd name="T58" fmla="*/ 2147483647 w 160"/>
                <a:gd name="T59" fmla="*/ 2147483647 h 211"/>
                <a:gd name="T60" fmla="*/ 2147483647 w 160"/>
                <a:gd name="T61" fmla="*/ 2147483647 h 211"/>
                <a:gd name="T62" fmla="*/ 2147483647 w 160"/>
                <a:gd name="T63" fmla="*/ 2147483647 h 211"/>
                <a:gd name="T64" fmla="*/ 2147483647 w 160"/>
                <a:gd name="T65" fmla="*/ 2147483647 h 211"/>
                <a:gd name="T66" fmla="*/ 2147483647 w 160"/>
                <a:gd name="T67" fmla="*/ 2147483647 h 211"/>
                <a:gd name="T68" fmla="*/ 2147483647 w 160"/>
                <a:gd name="T69" fmla="*/ 2147483647 h 211"/>
                <a:gd name="T70" fmla="*/ 2147483647 w 160"/>
                <a:gd name="T71" fmla="*/ 2147483647 h 211"/>
                <a:gd name="T72" fmla="*/ 2147483647 w 160"/>
                <a:gd name="T73" fmla="*/ 2147483647 h 211"/>
                <a:gd name="T74" fmla="*/ 2147483647 w 160"/>
                <a:gd name="T75" fmla="*/ 2147483647 h 211"/>
                <a:gd name="T76" fmla="*/ 2147483647 w 160"/>
                <a:gd name="T77" fmla="*/ 2147483647 h 211"/>
                <a:gd name="T78" fmla="*/ 0 w 160"/>
                <a:gd name="T79" fmla="*/ 2147483647 h 211"/>
                <a:gd name="T80" fmla="*/ 2147483647 w 160"/>
                <a:gd name="T81" fmla="*/ 2147483647 h 211"/>
                <a:gd name="T82" fmla="*/ 2147483647 w 160"/>
                <a:gd name="T83" fmla="*/ 2147483647 h 211"/>
                <a:gd name="T84" fmla="*/ 2147483647 w 160"/>
                <a:gd name="T85" fmla="*/ 2147483647 h 211"/>
                <a:gd name="T86" fmla="*/ 2147483647 w 160"/>
                <a:gd name="T87" fmla="*/ 0 h 211"/>
                <a:gd name="T88" fmla="*/ 2147483647 w 160"/>
                <a:gd name="T89" fmla="*/ 2147483647 h 211"/>
                <a:gd name="T90" fmla="*/ 2147483647 w 160"/>
                <a:gd name="T91" fmla="*/ 2147483647 h 211"/>
                <a:gd name="T92" fmla="*/ 2147483647 w 160"/>
                <a:gd name="T93" fmla="*/ 2147483647 h 211"/>
                <a:gd name="T94" fmla="*/ 2147483647 w 160"/>
                <a:gd name="T95" fmla="*/ 2147483647 h 211"/>
                <a:gd name="T96" fmla="*/ 2147483647 w 160"/>
                <a:gd name="T97" fmla="*/ 2147483647 h 211"/>
                <a:gd name="T98" fmla="*/ 2147483647 w 160"/>
                <a:gd name="T99" fmla="*/ 2147483647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211"/>
                <a:gd name="T152" fmla="*/ 160 w 160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211">
                  <a:moveTo>
                    <a:pt x="48" y="8"/>
                  </a:moveTo>
                  <a:lnTo>
                    <a:pt x="53" y="10"/>
                  </a:lnTo>
                  <a:lnTo>
                    <a:pt x="57" y="8"/>
                  </a:lnTo>
                  <a:lnTo>
                    <a:pt x="70" y="5"/>
                  </a:lnTo>
                  <a:lnTo>
                    <a:pt x="73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87" y="5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6"/>
                  </a:lnTo>
                  <a:lnTo>
                    <a:pt x="88" y="23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100" y="26"/>
                  </a:lnTo>
                  <a:lnTo>
                    <a:pt x="103" y="27"/>
                  </a:lnTo>
                  <a:lnTo>
                    <a:pt x="109" y="27"/>
                  </a:lnTo>
                  <a:lnTo>
                    <a:pt x="114" y="29"/>
                  </a:lnTo>
                  <a:lnTo>
                    <a:pt x="119" y="29"/>
                  </a:lnTo>
                  <a:lnTo>
                    <a:pt x="125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41" y="30"/>
                  </a:lnTo>
                  <a:lnTo>
                    <a:pt x="139" y="26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50" y="25"/>
                  </a:lnTo>
                  <a:lnTo>
                    <a:pt x="154" y="26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9"/>
                  </a:lnTo>
                  <a:lnTo>
                    <a:pt x="158" y="32"/>
                  </a:lnTo>
                  <a:lnTo>
                    <a:pt x="154" y="32"/>
                  </a:lnTo>
                  <a:lnTo>
                    <a:pt x="150" y="30"/>
                  </a:lnTo>
                  <a:lnTo>
                    <a:pt x="148" y="32"/>
                  </a:lnTo>
                  <a:lnTo>
                    <a:pt x="148" y="38"/>
                  </a:lnTo>
                  <a:lnTo>
                    <a:pt x="148" y="42"/>
                  </a:lnTo>
                  <a:lnTo>
                    <a:pt x="147" y="48"/>
                  </a:lnTo>
                  <a:lnTo>
                    <a:pt x="147" y="54"/>
                  </a:lnTo>
                  <a:lnTo>
                    <a:pt x="147" y="60"/>
                  </a:lnTo>
                  <a:lnTo>
                    <a:pt x="145" y="68"/>
                  </a:lnTo>
                  <a:lnTo>
                    <a:pt x="144" y="68"/>
                  </a:lnTo>
                  <a:lnTo>
                    <a:pt x="136" y="74"/>
                  </a:lnTo>
                  <a:lnTo>
                    <a:pt x="136" y="77"/>
                  </a:lnTo>
                  <a:lnTo>
                    <a:pt x="136" y="82"/>
                  </a:lnTo>
                  <a:lnTo>
                    <a:pt x="136" y="83"/>
                  </a:lnTo>
                  <a:lnTo>
                    <a:pt x="136" y="85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6" y="89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5"/>
                  </a:lnTo>
                  <a:lnTo>
                    <a:pt x="135" y="98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7"/>
                  </a:lnTo>
                  <a:lnTo>
                    <a:pt x="133" y="111"/>
                  </a:lnTo>
                  <a:lnTo>
                    <a:pt x="133" y="118"/>
                  </a:lnTo>
                  <a:lnTo>
                    <a:pt x="133" y="124"/>
                  </a:lnTo>
                  <a:lnTo>
                    <a:pt x="132" y="131"/>
                  </a:lnTo>
                  <a:lnTo>
                    <a:pt x="133" y="133"/>
                  </a:lnTo>
                  <a:lnTo>
                    <a:pt x="131" y="137"/>
                  </a:lnTo>
                  <a:lnTo>
                    <a:pt x="129" y="151"/>
                  </a:lnTo>
                  <a:lnTo>
                    <a:pt x="100" y="149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1" y="178"/>
                  </a:lnTo>
                  <a:lnTo>
                    <a:pt x="92" y="178"/>
                  </a:lnTo>
                  <a:lnTo>
                    <a:pt x="95" y="181"/>
                  </a:lnTo>
                  <a:lnTo>
                    <a:pt x="98" y="181"/>
                  </a:lnTo>
                  <a:lnTo>
                    <a:pt x="104" y="183"/>
                  </a:lnTo>
                  <a:lnTo>
                    <a:pt x="109" y="184"/>
                  </a:lnTo>
                  <a:lnTo>
                    <a:pt x="109" y="186"/>
                  </a:lnTo>
                  <a:lnTo>
                    <a:pt x="107" y="189"/>
                  </a:lnTo>
                  <a:lnTo>
                    <a:pt x="109" y="190"/>
                  </a:lnTo>
                  <a:lnTo>
                    <a:pt x="104" y="190"/>
                  </a:lnTo>
                  <a:lnTo>
                    <a:pt x="103" y="202"/>
                  </a:lnTo>
                  <a:lnTo>
                    <a:pt x="101" y="209"/>
                  </a:lnTo>
                  <a:lnTo>
                    <a:pt x="43" y="205"/>
                  </a:lnTo>
                  <a:lnTo>
                    <a:pt x="43" y="211"/>
                  </a:lnTo>
                  <a:lnTo>
                    <a:pt x="38" y="209"/>
                  </a:lnTo>
                  <a:lnTo>
                    <a:pt x="34" y="209"/>
                  </a:lnTo>
                  <a:lnTo>
                    <a:pt x="32" y="206"/>
                  </a:lnTo>
                  <a:lnTo>
                    <a:pt x="29" y="206"/>
                  </a:lnTo>
                  <a:lnTo>
                    <a:pt x="28" y="206"/>
                  </a:lnTo>
                  <a:lnTo>
                    <a:pt x="26" y="203"/>
                  </a:lnTo>
                  <a:lnTo>
                    <a:pt x="24" y="202"/>
                  </a:lnTo>
                  <a:lnTo>
                    <a:pt x="19" y="202"/>
                  </a:lnTo>
                  <a:lnTo>
                    <a:pt x="18" y="196"/>
                  </a:lnTo>
                  <a:lnTo>
                    <a:pt x="16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12" y="199"/>
                  </a:lnTo>
                  <a:lnTo>
                    <a:pt x="16" y="155"/>
                  </a:lnTo>
                  <a:lnTo>
                    <a:pt x="29" y="156"/>
                  </a:lnTo>
                  <a:lnTo>
                    <a:pt x="31" y="149"/>
                  </a:lnTo>
                  <a:lnTo>
                    <a:pt x="21" y="148"/>
                  </a:lnTo>
                  <a:lnTo>
                    <a:pt x="24" y="126"/>
                  </a:lnTo>
                  <a:lnTo>
                    <a:pt x="25" y="112"/>
                  </a:lnTo>
                  <a:lnTo>
                    <a:pt x="21" y="111"/>
                  </a:lnTo>
                  <a:lnTo>
                    <a:pt x="21" y="104"/>
                  </a:lnTo>
                  <a:lnTo>
                    <a:pt x="16" y="102"/>
                  </a:lnTo>
                  <a:lnTo>
                    <a:pt x="18" y="95"/>
                  </a:lnTo>
                  <a:lnTo>
                    <a:pt x="21" y="96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8" y="93"/>
                  </a:lnTo>
                  <a:lnTo>
                    <a:pt x="43" y="92"/>
                  </a:lnTo>
                  <a:lnTo>
                    <a:pt x="47" y="90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9" y="85"/>
                  </a:lnTo>
                  <a:lnTo>
                    <a:pt x="59" y="80"/>
                  </a:lnTo>
                  <a:lnTo>
                    <a:pt x="57" y="74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46" y="61"/>
                  </a:lnTo>
                  <a:lnTo>
                    <a:pt x="43" y="60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5" y="52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7" y="30"/>
                  </a:lnTo>
                  <a:lnTo>
                    <a:pt x="10" y="20"/>
                  </a:lnTo>
                  <a:lnTo>
                    <a:pt x="15" y="14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4" y="7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48" y="8"/>
                  </a:lnTo>
                  <a:close/>
                  <a:moveTo>
                    <a:pt x="7" y="66"/>
                  </a:moveTo>
                  <a:lnTo>
                    <a:pt x="7" y="67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7" y="66"/>
                  </a:lnTo>
                  <a:close/>
                  <a:moveTo>
                    <a:pt x="10" y="68"/>
                  </a:moveTo>
                  <a:lnTo>
                    <a:pt x="10" y="68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10" y="67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8" name="Rectangle 637"/>
            <p:cNvSpPr>
              <a:spLocks noChangeArrowheads="1"/>
            </p:cNvSpPr>
            <p:nvPr/>
          </p:nvSpPr>
          <p:spPr bwMode="auto">
            <a:xfrm rot="21334256">
              <a:off x="4837714" y="6120174"/>
              <a:ext cx="2340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г. Сочи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1" name="Rectangle 670"/>
            <p:cNvSpPr>
              <a:spLocks noChangeArrowheads="1"/>
            </p:cNvSpPr>
            <p:nvPr/>
          </p:nvSpPr>
          <p:spPr bwMode="auto">
            <a:xfrm rot="21334256">
              <a:off x="3967967" y="2507051"/>
              <a:ext cx="34144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Каневский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7" name="Rectangle 708"/>
            <p:cNvSpPr>
              <a:spLocks noChangeArrowheads="1"/>
            </p:cNvSpPr>
            <p:nvPr/>
          </p:nvSpPr>
          <p:spPr bwMode="auto">
            <a:xfrm>
              <a:off x="3078337" y="4119950"/>
              <a:ext cx="33823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Крымский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" name="Rectangle 718"/>
            <p:cNvSpPr>
              <a:spLocks noChangeArrowheads="1"/>
            </p:cNvSpPr>
            <p:nvPr/>
          </p:nvSpPr>
          <p:spPr bwMode="auto">
            <a:xfrm rot="21334256">
              <a:off x="5665164" y="5507419"/>
              <a:ext cx="41036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Мостовский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0" name="Rectangle 743"/>
            <p:cNvSpPr>
              <a:spLocks noChangeArrowheads="1"/>
            </p:cNvSpPr>
            <p:nvPr/>
          </p:nvSpPr>
          <p:spPr bwMode="auto">
            <a:xfrm rot="21334256">
              <a:off x="3005416" y="3457054"/>
              <a:ext cx="376706" cy="92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Славянский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3" name="Rectangle 793"/>
            <p:cNvSpPr>
              <a:spLocks noChangeArrowheads="1"/>
            </p:cNvSpPr>
            <p:nvPr/>
          </p:nvSpPr>
          <p:spPr bwMode="auto">
            <a:xfrm rot="21334256">
              <a:off x="5418703" y="2648815"/>
              <a:ext cx="53540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Новопокровский</a:t>
              </a:r>
            </a:p>
          </p:txBody>
        </p:sp>
        <p:sp>
          <p:nvSpPr>
            <p:cNvPr id="395" name="Rectangle 808"/>
            <p:cNvSpPr>
              <a:spLocks noChangeArrowheads="1"/>
            </p:cNvSpPr>
            <p:nvPr/>
          </p:nvSpPr>
          <p:spPr bwMode="auto">
            <a:xfrm rot="21334256">
              <a:off x="5977372" y="3978706"/>
              <a:ext cx="49693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Новокубанский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" name="Rectangle 826"/>
            <p:cNvSpPr>
              <a:spLocks noChangeArrowheads="1"/>
            </p:cNvSpPr>
            <p:nvPr/>
          </p:nvSpPr>
          <p:spPr bwMode="auto">
            <a:xfrm rot="21334256">
              <a:off x="3536103" y="3219626"/>
              <a:ext cx="42319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Калининский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1" name="Rectangle 834"/>
            <p:cNvSpPr>
              <a:spLocks noChangeArrowheads="1"/>
            </p:cNvSpPr>
            <p:nvPr/>
          </p:nvSpPr>
          <p:spPr bwMode="auto">
            <a:xfrm rot="21334256">
              <a:off x="6349580" y="4414902"/>
              <a:ext cx="346249" cy="10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Успенски</a:t>
              </a:r>
              <a:r>
                <a:rPr lang="ru-RU" altLang="ru-RU" sz="675" i="1" dirty="0">
                  <a:latin typeface="Times New Roman" pitchFamily="18" charset="0"/>
                  <a:cs typeface="Times New Roman" pitchFamily="18" charset="0"/>
                </a:rPr>
                <a:t>й</a:t>
              </a:r>
              <a:endParaRPr lang="ru-RU" altLang="ru-RU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2" name="Rectangle 836"/>
            <p:cNvSpPr>
              <a:spLocks noChangeArrowheads="1"/>
            </p:cNvSpPr>
            <p:nvPr/>
          </p:nvSpPr>
          <p:spPr bwMode="auto">
            <a:xfrm rot="21334256">
              <a:off x="3408369" y="3734446"/>
              <a:ext cx="583493" cy="92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Красноармейский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3" name="Rectangle 843"/>
            <p:cNvSpPr>
              <a:spLocks noChangeArrowheads="1"/>
            </p:cNvSpPr>
            <p:nvPr/>
          </p:nvSpPr>
          <p:spPr bwMode="auto">
            <a:xfrm rot="21334256">
              <a:off x="6060057" y="2978790"/>
              <a:ext cx="43762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Белоглинский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6" name="Rectangle 852"/>
            <p:cNvSpPr>
              <a:spLocks noChangeArrowheads="1"/>
            </p:cNvSpPr>
            <p:nvPr/>
          </p:nvSpPr>
          <p:spPr bwMode="auto">
            <a:xfrm rot="21334256">
              <a:off x="3212714" y="2838618"/>
              <a:ext cx="75180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Приморско-Ахтарский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" name="Rectangle 870"/>
            <p:cNvSpPr>
              <a:spLocks noChangeArrowheads="1"/>
            </p:cNvSpPr>
            <p:nvPr/>
          </p:nvSpPr>
          <p:spPr bwMode="auto">
            <a:xfrm rot="21334256">
              <a:off x="4811761" y="3792614"/>
              <a:ext cx="55463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Усть-Лабинский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" name="Rectangle 879"/>
            <p:cNvSpPr>
              <a:spLocks noChangeArrowheads="1"/>
            </p:cNvSpPr>
            <p:nvPr/>
          </p:nvSpPr>
          <p:spPr bwMode="auto">
            <a:xfrm rot="21334256">
              <a:off x="4238239" y="4789139"/>
              <a:ext cx="41436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Горячий Ключ</a:t>
              </a:r>
            </a:p>
          </p:txBody>
        </p:sp>
        <p:sp>
          <p:nvSpPr>
            <p:cNvPr id="416" name="Rectangle 960"/>
            <p:cNvSpPr>
              <a:spLocks noChangeArrowheads="1"/>
            </p:cNvSpPr>
            <p:nvPr/>
          </p:nvSpPr>
          <p:spPr bwMode="auto">
            <a:xfrm rot="21334256">
              <a:off x="3984396" y="4110990"/>
              <a:ext cx="442429" cy="92333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Краснодар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" name="Rectangle 976"/>
            <p:cNvSpPr>
              <a:spLocks noChangeArrowheads="1"/>
            </p:cNvSpPr>
            <p:nvPr/>
          </p:nvSpPr>
          <p:spPr bwMode="auto">
            <a:xfrm rot="21334256">
              <a:off x="6059719" y="4230646"/>
              <a:ext cx="37189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 г. Армавир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" name="Rectangle 766"/>
            <p:cNvSpPr>
              <a:spLocks noChangeArrowheads="1"/>
            </p:cNvSpPr>
            <p:nvPr/>
          </p:nvSpPr>
          <p:spPr bwMode="auto">
            <a:xfrm rot="21334256">
              <a:off x="5879964" y="4975870"/>
              <a:ext cx="352661" cy="92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Лабинский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1" name="Rectangle 718"/>
            <p:cNvSpPr>
              <a:spLocks noChangeArrowheads="1"/>
            </p:cNvSpPr>
            <p:nvPr/>
          </p:nvSpPr>
          <p:spPr bwMode="auto">
            <a:xfrm rot="21334256">
              <a:off x="6289112" y="5252143"/>
              <a:ext cx="48410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Отрадненский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" name="Rectangle 827"/>
            <p:cNvSpPr>
              <a:spLocks noChangeArrowheads="1"/>
            </p:cNvSpPr>
            <p:nvPr/>
          </p:nvSpPr>
          <p:spPr bwMode="auto">
            <a:xfrm rot="21334256">
              <a:off x="5092512" y="2112954"/>
              <a:ext cx="39433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Крыловский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2" name="Rectangle 683"/>
            <p:cNvSpPr>
              <a:spLocks noChangeArrowheads="1"/>
            </p:cNvSpPr>
            <p:nvPr/>
          </p:nvSpPr>
          <p:spPr bwMode="auto">
            <a:xfrm rot="21334256">
              <a:off x="4655544" y="1779107"/>
              <a:ext cx="35586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Кущевский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8" name="Rectangle 712"/>
            <p:cNvSpPr>
              <a:spLocks noChangeArrowheads="1"/>
            </p:cNvSpPr>
            <p:nvPr/>
          </p:nvSpPr>
          <p:spPr bwMode="auto">
            <a:xfrm rot="21334256">
              <a:off x="4836837" y="2527675"/>
              <a:ext cx="37991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Павловский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" name="Rectangle 656"/>
            <p:cNvSpPr>
              <a:spLocks noChangeArrowheads="1"/>
            </p:cNvSpPr>
            <p:nvPr/>
          </p:nvSpPr>
          <p:spPr bwMode="auto">
            <a:xfrm rot="21334256">
              <a:off x="3856012" y="4657223"/>
              <a:ext cx="33663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Северский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7" name="Rectangle 823"/>
            <p:cNvSpPr>
              <a:spLocks noChangeArrowheads="1"/>
            </p:cNvSpPr>
            <p:nvPr/>
          </p:nvSpPr>
          <p:spPr bwMode="auto">
            <a:xfrm rot="21334256">
              <a:off x="4481038" y="3427698"/>
              <a:ext cx="41838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Кореновский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" name="Freeform 265"/>
            <p:cNvSpPr>
              <a:spLocks noEditPoints="1"/>
            </p:cNvSpPr>
            <p:nvPr/>
          </p:nvSpPr>
          <p:spPr bwMode="auto">
            <a:xfrm>
              <a:off x="4247967" y="2026223"/>
              <a:ext cx="648072" cy="826715"/>
            </a:xfrm>
            <a:custGeom>
              <a:avLst/>
              <a:gdLst>
                <a:gd name="T0" fmla="*/ 29 w 196"/>
                <a:gd name="T1" fmla="*/ 53 h 193"/>
                <a:gd name="T2" fmla="*/ 39 w 196"/>
                <a:gd name="T3" fmla="*/ 26 h 193"/>
                <a:gd name="T4" fmla="*/ 48 w 196"/>
                <a:gd name="T5" fmla="*/ 25 h 193"/>
                <a:gd name="T6" fmla="*/ 57 w 196"/>
                <a:gd name="T7" fmla="*/ 21 h 193"/>
                <a:gd name="T8" fmla="*/ 56 w 196"/>
                <a:gd name="T9" fmla="*/ 12 h 193"/>
                <a:gd name="T10" fmla="*/ 69 w 196"/>
                <a:gd name="T11" fmla="*/ 12 h 193"/>
                <a:gd name="T12" fmla="*/ 78 w 196"/>
                <a:gd name="T13" fmla="*/ 12 h 193"/>
                <a:gd name="T14" fmla="*/ 95 w 196"/>
                <a:gd name="T15" fmla="*/ 10 h 193"/>
                <a:gd name="T16" fmla="*/ 101 w 196"/>
                <a:gd name="T17" fmla="*/ 13 h 193"/>
                <a:gd name="T18" fmla="*/ 104 w 196"/>
                <a:gd name="T19" fmla="*/ 1 h 193"/>
                <a:gd name="T20" fmla="*/ 123 w 196"/>
                <a:gd name="T21" fmla="*/ 0 h 193"/>
                <a:gd name="T22" fmla="*/ 149 w 196"/>
                <a:gd name="T23" fmla="*/ 47 h 193"/>
                <a:gd name="T24" fmla="*/ 152 w 196"/>
                <a:gd name="T25" fmla="*/ 62 h 193"/>
                <a:gd name="T26" fmla="*/ 174 w 196"/>
                <a:gd name="T27" fmla="*/ 66 h 193"/>
                <a:gd name="T28" fmla="*/ 170 w 196"/>
                <a:gd name="T29" fmla="*/ 73 h 193"/>
                <a:gd name="T30" fmla="*/ 173 w 196"/>
                <a:gd name="T31" fmla="*/ 76 h 193"/>
                <a:gd name="T32" fmla="*/ 170 w 196"/>
                <a:gd name="T33" fmla="*/ 104 h 193"/>
                <a:gd name="T34" fmla="*/ 157 w 196"/>
                <a:gd name="T35" fmla="*/ 107 h 193"/>
                <a:gd name="T36" fmla="*/ 145 w 196"/>
                <a:gd name="T37" fmla="*/ 117 h 193"/>
                <a:gd name="T38" fmla="*/ 138 w 196"/>
                <a:gd name="T39" fmla="*/ 148 h 193"/>
                <a:gd name="T40" fmla="*/ 135 w 196"/>
                <a:gd name="T41" fmla="*/ 151 h 193"/>
                <a:gd name="T42" fmla="*/ 133 w 196"/>
                <a:gd name="T43" fmla="*/ 155 h 193"/>
                <a:gd name="T44" fmla="*/ 130 w 196"/>
                <a:gd name="T45" fmla="*/ 157 h 193"/>
                <a:gd name="T46" fmla="*/ 127 w 196"/>
                <a:gd name="T47" fmla="*/ 157 h 193"/>
                <a:gd name="T48" fmla="*/ 123 w 196"/>
                <a:gd name="T49" fmla="*/ 160 h 193"/>
                <a:gd name="T50" fmla="*/ 123 w 196"/>
                <a:gd name="T51" fmla="*/ 176 h 193"/>
                <a:gd name="T52" fmla="*/ 101 w 196"/>
                <a:gd name="T53" fmla="*/ 174 h 193"/>
                <a:gd name="T54" fmla="*/ 67 w 196"/>
                <a:gd name="T55" fmla="*/ 173 h 193"/>
                <a:gd name="T56" fmla="*/ 57 w 196"/>
                <a:gd name="T57" fmla="*/ 182 h 193"/>
                <a:gd name="T58" fmla="*/ 56 w 196"/>
                <a:gd name="T59" fmla="*/ 186 h 193"/>
                <a:gd name="T60" fmla="*/ 61 w 196"/>
                <a:gd name="T61" fmla="*/ 189 h 193"/>
                <a:gd name="T62" fmla="*/ 64 w 196"/>
                <a:gd name="T63" fmla="*/ 190 h 193"/>
                <a:gd name="T64" fmla="*/ 50 w 196"/>
                <a:gd name="T65" fmla="*/ 188 h 193"/>
                <a:gd name="T66" fmla="*/ 29 w 196"/>
                <a:gd name="T67" fmla="*/ 185 h 193"/>
                <a:gd name="T68" fmla="*/ 22 w 196"/>
                <a:gd name="T69" fmla="*/ 179 h 193"/>
                <a:gd name="T70" fmla="*/ 28 w 196"/>
                <a:gd name="T71" fmla="*/ 144 h 193"/>
                <a:gd name="T72" fmla="*/ 31 w 196"/>
                <a:gd name="T73" fmla="*/ 147 h 193"/>
                <a:gd name="T74" fmla="*/ 34 w 196"/>
                <a:gd name="T75" fmla="*/ 147 h 193"/>
                <a:gd name="T76" fmla="*/ 35 w 196"/>
                <a:gd name="T77" fmla="*/ 126 h 193"/>
                <a:gd name="T78" fmla="*/ 39 w 196"/>
                <a:gd name="T79" fmla="*/ 107 h 193"/>
                <a:gd name="T80" fmla="*/ 32 w 196"/>
                <a:gd name="T81" fmla="*/ 107 h 193"/>
                <a:gd name="T82" fmla="*/ 17 w 196"/>
                <a:gd name="T83" fmla="*/ 107 h 193"/>
                <a:gd name="T84" fmla="*/ 13 w 196"/>
                <a:gd name="T85" fmla="*/ 104 h 193"/>
                <a:gd name="T86" fmla="*/ 10 w 196"/>
                <a:gd name="T87" fmla="*/ 94 h 193"/>
                <a:gd name="T88" fmla="*/ 7 w 196"/>
                <a:gd name="T89" fmla="*/ 88 h 193"/>
                <a:gd name="T90" fmla="*/ 6 w 196"/>
                <a:gd name="T91" fmla="*/ 88 h 193"/>
                <a:gd name="T92" fmla="*/ 1 w 196"/>
                <a:gd name="T93" fmla="*/ 91 h 193"/>
                <a:gd name="T94" fmla="*/ 0 w 196"/>
                <a:gd name="T95" fmla="*/ 60 h 193"/>
                <a:gd name="T96" fmla="*/ 3 w 196"/>
                <a:gd name="T97" fmla="*/ 56 h 193"/>
                <a:gd name="T98" fmla="*/ 9 w 196"/>
                <a:gd name="T99" fmla="*/ 51 h 193"/>
                <a:gd name="T100" fmla="*/ 13 w 196"/>
                <a:gd name="T101" fmla="*/ 45 h 193"/>
                <a:gd name="T102" fmla="*/ 192 w 196"/>
                <a:gd name="T103" fmla="*/ 67 h 193"/>
                <a:gd name="T104" fmla="*/ 187 w 196"/>
                <a:gd name="T105" fmla="*/ 57 h 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93"/>
                <a:gd name="T161" fmla="*/ 196 w 196"/>
                <a:gd name="T162" fmla="*/ 193 h 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93">
                  <a:moveTo>
                    <a:pt x="13" y="45"/>
                  </a:moveTo>
                  <a:lnTo>
                    <a:pt x="29" y="53"/>
                  </a:lnTo>
                  <a:lnTo>
                    <a:pt x="29" y="37"/>
                  </a:lnTo>
                  <a:lnTo>
                    <a:pt x="39" y="26"/>
                  </a:lnTo>
                  <a:lnTo>
                    <a:pt x="44" y="26"/>
                  </a:lnTo>
                  <a:lnTo>
                    <a:pt x="48" y="25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57" y="16"/>
                  </a:lnTo>
                  <a:lnTo>
                    <a:pt x="56" y="12"/>
                  </a:lnTo>
                  <a:lnTo>
                    <a:pt x="63" y="13"/>
                  </a:lnTo>
                  <a:lnTo>
                    <a:pt x="69" y="12"/>
                  </a:lnTo>
                  <a:lnTo>
                    <a:pt x="76" y="16"/>
                  </a:lnTo>
                  <a:lnTo>
                    <a:pt x="78" y="12"/>
                  </a:lnTo>
                  <a:lnTo>
                    <a:pt x="95" y="12"/>
                  </a:lnTo>
                  <a:lnTo>
                    <a:pt x="95" y="10"/>
                  </a:lnTo>
                  <a:lnTo>
                    <a:pt x="101" y="12"/>
                  </a:lnTo>
                  <a:lnTo>
                    <a:pt x="101" y="13"/>
                  </a:lnTo>
                  <a:lnTo>
                    <a:pt x="104" y="15"/>
                  </a:lnTo>
                  <a:lnTo>
                    <a:pt x="104" y="1"/>
                  </a:lnTo>
                  <a:lnTo>
                    <a:pt x="116" y="1"/>
                  </a:lnTo>
                  <a:lnTo>
                    <a:pt x="123" y="0"/>
                  </a:lnTo>
                  <a:lnTo>
                    <a:pt x="120" y="44"/>
                  </a:lnTo>
                  <a:lnTo>
                    <a:pt x="149" y="47"/>
                  </a:lnTo>
                  <a:lnTo>
                    <a:pt x="152" y="51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0" y="73"/>
                  </a:lnTo>
                  <a:lnTo>
                    <a:pt x="168" y="75"/>
                  </a:lnTo>
                  <a:lnTo>
                    <a:pt x="173" y="76"/>
                  </a:lnTo>
                  <a:lnTo>
                    <a:pt x="171" y="92"/>
                  </a:lnTo>
                  <a:lnTo>
                    <a:pt x="170" y="104"/>
                  </a:lnTo>
                  <a:lnTo>
                    <a:pt x="157" y="103"/>
                  </a:lnTo>
                  <a:lnTo>
                    <a:pt x="157" y="107"/>
                  </a:lnTo>
                  <a:lnTo>
                    <a:pt x="152" y="107"/>
                  </a:lnTo>
                  <a:lnTo>
                    <a:pt x="145" y="117"/>
                  </a:lnTo>
                  <a:lnTo>
                    <a:pt x="142" y="151"/>
                  </a:lnTo>
                  <a:lnTo>
                    <a:pt x="138" y="148"/>
                  </a:lnTo>
                  <a:lnTo>
                    <a:pt x="136" y="151"/>
                  </a:lnTo>
                  <a:lnTo>
                    <a:pt x="135" y="151"/>
                  </a:lnTo>
                  <a:lnTo>
                    <a:pt x="132" y="154"/>
                  </a:lnTo>
                  <a:lnTo>
                    <a:pt x="133" y="155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7" y="157"/>
                  </a:lnTo>
                  <a:lnTo>
                    <a:pt x="126" y="155"/>
                  </a:lnTo>
                  <a:lnTo>
                    <a:pt x="123" y="160"/>
                  </a:lnTo>
                  <a:lnTo>
                    <a:pt x="123" y="164"/>
                  </a:lnTo>
                  <a:lnTo>
                    <a:pt x="123" y="176"/>
                  </a:lnTo>
                  <a:lnTo>
                    <a:pt x="114" y="176"/>
                  </a:lnTo>
                  <a:lnTo>
                    <a:pt x="101" y="174"/>
                  </a:lnTo>
                  <a:lnTo>
                    <a:pt x="85" y="173"/>
                  </a:lnTo>
                  <a:lnTo>
                    <a:pt x="67" y="173"/>
                  </a:lnTo>
                  <a:lnTo>
                    <a:pt x="67" y="185"/>
                  </a:lnTo>
                  <a:lnTo>
                    <a:pt x="57" y="182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4" y="189"/>
                  </a:lnTo>
                  <a:lnTo>
                    <a:pt x="64" y="190"/>
                  </a:lnTo>
                  <a:lnTo>
                    <a:pt x="64" y="193"/>
                  </a:lnTo>
                  <a:lnTo>
                    <a:pt x="50" y="188"/>
                  </a:lnTo>
                  <a:lnTo>
                    <a:pt x="47" y="192"/>
                  </a:lnTo>
                  <a:lnTo>
                    <a:pt x="29" y="185"/>
                  </a:lnTo>
                  <a:lnTo>
                    <a:pt x="31" y="182"/>
                  </a:lnTo>
                  <a:lnTo>
                    <a:pt x="22" y="179"/>
                  </a:lnTo>
                  <a:lnTo>
                    <a:pt x="28" y="166"/>
                  </a:lnTo>
                  <a:lnTo>
                    <a:pt x="28" y="144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4" y="147"/>
                  </a:lnTo>
                  <a:lnTo>
                    <a:pt x="35" y="145"/>
                  </a:lnTo>
                  <a:lnTo>
                    <a:pt x="35" y="126"/>
                  </a:lnTo>
                  <a:lnTo>
                    <a:pt x="39" y="126"/>
                  </a:lnTo>
                  <a:lnTo>
                    <a:pt x="39" y="107"/>
                  </a:lnTo>
                  <a:lnTo>
                    <a:pt x="32" y="107"/>
                  </a:lnTo>
                  <a:lnTo>
                    <a:pt x="31" y="108"/>
                  </a:lnTo>
                  <a:lnTo>
                    <a:pt x="17" y="107"/>
                  </a:lnTo>
                  <a:lnTo>
                    <a:pt x="19" y="103"/>
                  </a:lnTo>
                  <a:lnTo>
                    <a:pt x="13" y="104"/>
                  </a:lnTo>
                  <a:lnTo>
                    <a:pt x="13" y="94"/>
                  </a:lnTo>
                  <a:lnTo>
                    <a:pt x="10" y="94"/>
                  </a:lnTo>
                  <a:lnTo>
                    <a:pt x="10" y="91"/>
                  </a:lnTo>
                  <a:lnTo>
                    <a:pt x="7" y="88"/>
                  </a:lnTo>
                  <a:lnTo>
                    <a:pt x="6" y="88"/>
                  </a:lnTo>
                  <a:lnTo>
                    <a:pt x="3" y="88"/>
                  </a:lnTo>
                  <a:lnTo>
                    <a:pt x="1" y="91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6"/>
                  </a:lnTo>
                  <a:lnTo>
                    <a:pt x="6" y="53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3" y="45"/>
                  </a:lnTo>
                  <a:close/>
                  <a:moveTo>
                    <a:pt x="196" y="63"/>
                  </a:moveTo>
                  <a:lnTo>
                    <a:pt x="192" y="67"/>
                  </a:lnTo>
                  <a:lnTo>
                    <a:pt x="187" y="67"/>
                  </a:lnTo>
                  <a:lnTo>
                    <a:pt x="187" y="57"/>
                  </a:lnTo>
                  <a:lnTo>
                    <a:pt x="196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09" name="Rectangle 865"/>
            <p:cNvSpPr>
              <a:spLocks noChangeArrowheads="1"/>
            </p:cNvSpPr>
            <p:nvPr/>
          </p:nvSpPr>
          <p:spPr bwMode="auto">
            <a:xfrm rot="21334256">
              <a:off x="4423591" y="2320362"/>
              <a:ext cx="49372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Ленинградский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" name="Rectangle 766"/>
            <p:cNvSpPr>
              <a:spLocks noChangeArrowheads="1"/>
            </p:cNvSpPr>
            <p:nvPr/>
          </p:nvSpPr>
          <p:spPr bwMode="auto">
            <a:xfrm rot="21334256">
              <a:off x="4778471" y="4577892"/>
              <a:ext cx="47769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Белореченский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1" name="Rectangle 750"/>
            <p:cNvSpPr>
              <a:spLocks noChangeArrowheads="1"/>
            </p:cNvSpPr>
            <p:nvPr/>
          </p:nvSpPr>
          <p:spPr bwMode="auto">
            <a:xfrm rot="21334256">
              <a:off x="4709371" y="5075234"/>
              <a:ext cx="43762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Апшеронский</a:t>
              </a:r>
            </a:p>
          </p:txBody>
        </p:sp>
        <p:sp>
          <p:nvSpPr>
            <p:cNvPr id="414" name="Rectangle 915"/>
            <p:cNvSpPr>
              <a:spLocks noChangeArrowheads="1"/>
            </p:cNvSpPr>
            <p:nvPr/>
          </p:nvSpPr>
          <p:spPr bwMode="auto">
            <a:xfrm rot="21334256">
              <a:off x="4154322" y="1953715"/>
              <a:ext cx="49532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Староминский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" name="Rectangle 833"/>
            <p:cNvSpPr>
              <a:spLocks noChangeArrowheads="1"/>
            </p:cNvSpPr>
            <p:nvPr/>
          </p:nvSpPr>
          <p:spPr bwMode="auto">
            <a:xfrm rot="21334256">
              <a:off x="5577387" y="3409543"/>
              <a:ext cx="37350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Кавказский</a:t>
              </a:r>
            </a:p>
          </p:txBody>
        </p:sp>
        <p:sp>
          <p:nvSpPr>
            <p:cNvPr id="240" name="Freeform 280"/>
            <p:cNvSpPr>
              <a:spLocks/>
            </p:cNvSpPr>
            <p:nvPr/>
          </p:nvSpPr>
          <p:spPr bwMode="auto">
            <a:xfrm rot="21236325">
              <a:off x="5015276" y="3355036"/>
              <a:ext cx="464790" cy="639856"/>
            </a:xfrm>
            <a:custGeom>
              <a:avLst/>
              <a:gdLst>
                <a:gd name="T0" fmla="*/ 91 w 142"/>
                <a:gd name="T1" fmla="*/ 29 h 175"/>
                <a:gd name="T2" fmla="*/ 100 w 142"/>
                <a:gd name="T3" fmla="*/ 27 h 175"/>
                <a:gd name="T4" fmla="*/ 134 w 142"/>
                <a:gd name="T5" fmla="*/ 29 h 175"/>
                <a:gd name="T6" fmla="*/ 128 w 142"/>
                <a:gd name="T7" fmla="*/ 36 h 175"/>
                <a:gd name="T8" fmla="*/ 126 w 142"/>
                <a:gd name="T9" fmla="*/ 46 h 175"/>
                <a:gd name="T10" fmla="*/ 117 w 142"/>
                <a:gd name="T11" fmla="*/ 45 h 175"/>
                <a:gd name="T12" fmla="*/ 112 w 142"/>
                <a:gd name="T13" fmla="*/ 51 h 175"/>
                <a:gd name="T14" fmla="*/ 113 w 142"/>
                <a:gd name="T15" fmla="*/ 58 h 175"/>
                <a:gd name="T16" fmla="*/ 114 w 142"/>
                <a:gd name="T17" fmla="*/ 85 h 175"/>
                <a:gd name="T18" fmla="*/ 114 w 142"/>
                <a:gd name="T19" fmla="*/ 99 h 175"/>
                <a:gd name="T20" fmla="*/ 110 w 142"/>
                <a:gd name="T21" fmla="*/ 99 h 175"/>
                <a:gd name="T22" fmla="*/ 107 w 142"/>
                <a:gd name="T23" fmla="*/ 101 h 175"/>
                <a:gd name="T24" fmla="*/ 106 w 142"/>
                <a:gd name="T25" fmla="*/ 107 h 175"/>
                <a:gd name="T26" fmla="*/ 109 w 142"/>
                <a:gd name="T27" fmla="*/ 107 h 175"/>
                <a:gd name="T28" fmla="*/ 104 w 142"/>
                <a:gd name="T29" fmla="*/ 107 h 175"/>
                <a:gd name="T30" fmla="*/ 101 w 142"/>
                <a:gd name="T31" fmla="*/ 107 h 175"/>
                <a:gd name="T32" fmla="*/ 97 w 142"/>
                <a:gd name="T33" fmla="*/ 107 h 175"/>
                <a:gd name="T34" fmla="*/ 94 w 142"/>
                <a:gd name="T35" fmla="*/ 107 h 175"/>
                <a:gd name="T36" fmla="*/ 91 w 142"/>
                <a:gd name="T37" fmla="*/ 107 h 175"/>
                <a:gd name="T38" fmla="*/ 91 w 142"/>
                <a:gd name="T39" fmla="*/ 102 h 175"/>
                <a:gd name="T40" fmla="*/ 84 w 142"/>
                <a:gd name="T41" fmla="*/ 102 h 175"/>
                <a:gd name="T42" fmla="*/ 101 w 142"/>
                <a:gd name="T43" fmla="*/ 114 h 175"/>
                <a:gd name="T44" fmla="*/ 123 w 142"/>
                <a:gd name="T45" fmla="*/ 109 h 175"/>
                <a:gd name="T46" fmla="*/ 120 w 142"/>
                <a:gd name="T47" fmla="*/ 117 h 175"/>
                <a:gd name="T48" fmla="*/ 138 w 142"/>
                <a:gd name="T49" fmla="*/ 126 h 175"/>
                <a:gd name="T50" fmla="*/ 142 w 142"/>
                <a:gd name="T51" fmla="*/ 139 h 175"/>
                <a:gd name="T52" fmla="*/ 139 w 142"/>
                <a:gd name="T53" fmla="*/ 148 h 175"/>
                <a:gd name="T54" fmla="*/ 136 w 142"/>
                <a:gd name="T55" fmla="*/ 170 h 175"/>
                <a:gd name="T56" fmla="*/ 132 w 142"/>
                <a:gd name="T57" fmla="*/ 168 h 175"/>
                <a:gd name="T58" fmla="*/ 131 w 142"/>
                <a:gd name="T59" fmla="*/ 170 h 175"/>
                <a:gd name="T60" fmla="*/ 128 w 142"/>
                <a:gd name="T61" fmla="*/ 167 h 175"/>
                <a:gd name="T62" fmla="*/ 123 w 142"/>
                <a:gd name="T63" fmla="*/ 167 h 175"/>
                <a:gd name="T64" fmla="*/ 123 w 142"/>
                <a:gd name="T65" fmla="*/ 174 h 175"/>
                <a:gd name="T66" fmla="*/ 104 w 142"/>
                <a:gd name="T67" fmla="*/ 161 h 175"/>
                <a:gd name="T68" fmla="*/ 94 w 142"/>
                <a:gd name="T69" fmla="*/ 165 h 175"/>
                <a:gd name="T70" fmla="*/ 90 w 142"/>
                <a:gd name="T71" fmla="*/ 167 h 175"/>
                <a:gd name="T72" fmla="*/ 88 w 142"/>
                <a:gd name="T73" fmla="*/ 175 h 175"/>
                <a:gd name="T74" fmla="*/ 72 w 142"/>
                <a:gd name="T75" fmla="*/ 171 h 175"/>
                <a:gd name="T76" fmla="*/ 60 w 142"/>
                <a:gd name="T77" fmla="*/ 170 h 175"/>
                <a:gd name="T78" fmla="*/ 56 w 142"/>
                <a:gd name="T79" fmla="*/ 171 h 175"/>
                <a:gd name="T80" fmla="*/ 56 w 142"/>
                <a:gd name="T81" fmla="*/ 143 h 175"/>
                <a:gd name="T82" fmla="*/ 56 w 142"/>
                <a:gd name="T83" fmla="*/ 131 h 175"/>
                <a:gd name="T84" fmla="*/ 53 w 142"/>
                <a:gd name="T85" fmla="*/ 136 h 175"/>
                <a:gd name="T86" fmla="*/ 50 w 142"/>
                <a:gd name="T87" fmla="*/ 136 h 175"/>
                <a:gd name="T88" fmla="*/ 41 w 142"/>
                <a:gd name="T89" fmla="*/ 140 h 175"/>
                <a:gd name="T90" fmla="*/ 40 w 142"/>
                <a:gd name="T91" fmla="*/ 117 h 175"/>
                <a:gd name="T92" fmla="*/ 43 w 142"/>
                <a:gd name="T93" fmla="*/ 96 h 175"/>
                <a:gd name="T94" fmla="*/ 40 w 142"/>
                <a:gd name="T95" fmla="*/ 71 h 175"/>
                <a:gd name="T96" fmla="*/ 38 w 142"/>
                <a:gd name="T97" fmla="*/ 58 h 175"/>
                <a:gd name="T98" fmla="*/ 28 w 142"/>
                <a:gd name="T99" fmla="*/ 55 h 175"/>
                <a:gd name="T100" fmla="*/ 18 w 142"/>
                <a:gd name="T101" fmla="*/ 52 h 175"/>
                <a:gd name="T102" fmla="*/ 0 w 142"/>
                <a:gd name="T103" fmla="*/ 39 h 175"/>
                <a:gd name="T104" fmla="*/ 28 w 142"/>
                <a:gd name="T105" fmla="*/ 24 h 175"/>
                <a:gd name="T106" fmla="*/ 32 w 142"/>
                <a:gd name="T107" fmla="*/ 11 h 175"/>
                <a:gd name="T108" fmla="*/ 29 w 142"/>
                <a:gd name="T109" fmla="*/ 4 h 175"/>
                <a:gd name="T110" fmla="*/ 40 w 142"/>
                <a:gd name="T111" fmla="*/ 7 h 175"/>
                <a:gd name="T112" fmla="*/ 60 w 142"/>
                <a:gd name="T113" fmla="*/ 5 h 175"/>
                <a:gd name="T114" fmla="*/ 92 w 142"/>
                <a:gd name="T115" fmla="*/ 1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12" name="Rectangle 895"/>
            <p:cNvSpPr>
              <a:spLocks noChangeArrowheads="1"/>
            </p:cNvSpPr>
            <p:nvPr/>
          </p:nvSpPr>
          <p:spPr bwMode="auto">
            <a:xfrm rot="21334256">
              <a:off x="5134848" y="3600101"/>
              <a:ext cx="37189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Тбилисский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8" name="Rectangle 862"/>
            <p:cNvSpPr>
              <a:spLocks noChangeArrowheads="1"/>
            </p:cNvSpPr>
            <p:nvPr/>
          </p:nvSpPr>
          <p:spPr bwMode="auto">
            <a:xfrm rot="21334256">
              <a:off x="5658602" y="3768926"/>
              <a:ext cx="46968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Гулькевичский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5" name="Rectangle 953"/>
            <p:cNvSpPr>
              <a:spLocks noChangeArrowheads="1"/>
            </p:cNvSpPr>
            <p:nvPr/>
          </p:nvSpPr>
          <p:spPr bwMode="auto">
            <a:xfrm>
              <a:off x="2604040" y="4599110"/>
              <a:ext cx="54502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Новороссийск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" name="Rectangle 647"/>
            <p:cNvSpPr>
              <a:spLocks noChangeArrowheads="1"/>
            </p:cNvSpPr>
            <p:nvPr/>
          </p:nvSpPr>
          <p:spPr bwMode="auto">
            <a:xfrm rot="21334256">
              <a:off x="3432821" y="1939472"/>
              <a:ext cx="23083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Ейский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3" name="Rectangle 696"/>
            <p:cNvSpPr>
              <a:spLocks noChangeArrowheads="1"/>
            </p:cNvSpPr>
            <p:nvPr/>
          </p:nvSpPr>
          <p:spPr bwMode="auto">
            <a:xfrm rot="21334256">
              <a:off x="4266293" y="5265590"/>
              <a:ext cx="41036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Туапсинский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4" name="Rectangle 806"/>
            <p:cNvSpPr>
              <a:spLocks noChangeArrowheads="1"/>
            </p:cNvSpPr>
            <p:nvPr/>
          </p:nvSpPr>
          <p:spPr bwMode="auto">
            <a:xfrm rot="21334256">
              <a:off x="4823704" y="3194310"/>
              <a:ext cx="45365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Выселковский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" name="Rectangle 707"/>
            <p:cNvSpPr>
              <a:spLocks noChangeArrowheads="1"/>
            </p:cNvSpPr>
            <p:nvPr/>
          </p:nvSpPr>
          <p:spPr bwMode="auto">
            <a:xfrm rot="21334256">
              <a:off x="5226537" y="2980084"/>
              <a:ext cx="37670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Тихорецкий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5" name="Rectangle 847"/>
            <p:cNvSpPr>
              <a:spLocks noChangeArrowheads="1"/>
            </p:cNvSpPr>
            <p:nvPr/>
          </p:nvSpPr>
          <p:spPr bwMode="auto">
            <a:xfrm rot="21334256">
              <a:off x="4097571" y="2950695"/>
              <a:ext cx="42800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Брюховецкий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" name="Rectangle 904"/>
            <p:cNvSpPr>
              <a:spLocks noChangeArrowheads="1"/>
            </p:cNvSpPr>
            <p:nvPr/>
          </p:nvSpPr>
          <p:spPr bwMode="auto">
            <a:xfrm rot="21334256">
              <a:off x="3508427" y="4981838"/>
              <a:ext cx="45525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Геленджик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2" name="Freeform 282"/>
            <p:cNvSpPr>
              <a:spLocks/>
            </p:cNvSpPr>
            <p:nvPr/>
          </p:nvSpPr>
          <p:spPr bwMode="auto">
            <a:xfrm>
              <a:off x="3807159" y="3043165"/>
              <a:ext cx="731291" cy="778807"/>
            </a:xfrm>
            <a:custGeom>
              <a:avLst/>
              <a:gdLst>
                <a:gd name="T0" fmla="*/ 17 w 243"/>
                <a:gd name="T1" fmla="*/ 10 h 174"/>
                <a:gd name="T2" fmla="*/ 20 w 243"/>
                <a:gd name="T3" fmla="*/ 9 h 174"/>
                <a:gd name="T4" fmla="*/ 25 w 243"/>
                <a:gd name="T5" fmla="*/ 6 h 174"/>
                <a:gd name="T6" fmla="*/ 28 w 243"/>
                <a:gd name="T7" fmla="*/ 6 h 174"/>
                <a:gd name="T8" fmla="*/ 29 w 243"/>
                <a:gd name="T9" fmla="*/ 12 h 174"/>
                <a:gd name="T10" fmla="*/ 36 w 243"/>
                <a:gd name="T11" fmla="*/ 10 h 174"/>
                <a:gd name="T12" fmla="*/ 38 w 243"/>
                <a:gd name="T13" fmla="*/ 12 h 174"/>
                <a:gd name="T14" fmla="*/ 41 w 243"/>
                <a:gd name="T15" fmla="*/ 12 h 174"/>
                <a:gd name="T16" fmla="*/ 42 w 243"/>
                <a:gd name="T17" fmla="*/ 4 h 174"/>
                <a:gd name="T18" fmla="*/ 50 w 243"/>
                <a:gd name="T19" fmla="*/ 6 h 174"/>
                <a:gd name="T20" fmla="*/ 50 w 243"/>
                <a:gd name="T21" fmla="*/ 9 h 174"/>
                <a:gd name="T22" fmla="*/ 51 w 243"/>
                <a:gd name="T23" fmla="*/ 13 h 174"/>
                <a:gd name="T24" fmla="*/ 55 w 243"/>
                <a:gd name="T25" fmla="*/ 0 h 174"/>
                <a:gd name="T26" fmla="*/ 102 w 243"/>
                <a:gd name="T27" fmla="*/ 25 h 174"/>
                <a:gd name="T28" fmla="*/ 143 w 243"/>
                <a:gd name="T29" fmla="*/ 26 h 174"/>
                <a:gd name="T30" fmla="*/ 149 w 243"/>
                <a:gd name="T31" fmla="*/ 32 h 174"/>
                <a:gd name="T32" fmla="*/ 168 w 243"/>
                <a:gd name="T33" fmla="*/ 28 h 174"/>
                <a:gd name="T34" fmla="*/ 165 w 243"/>
                <a:gd name="T35" fmla="*/ 15 h 174"/>
                <a:gd name="T36" fmla="*/ 174 w 243"/>
                <a:gd name="T37" fmla="*/ 21 h 174"/>
                <a:gd name="T38" fmla="*/ 201 w 243"/>
                <a:gd name="T39" fmla="*/ 26 h 174"/>
                <a:gd name="T40" fmla="*/ 230 w 243"/>
                <a:gd name="T41" fmla="*/ 28 h 174"/>
                <a:gd name="T42" fmla="*/ 242 w 243"/>
                <a:gd name="T43" fmla="*/ 34 h 174"/>
                <a:gd name="T44" fmla="*/ 239 w 243"/>
                <a:gd name="T45" fmla="*/ 48 h 174"/>
                <a:gd name="T46" fmla="*/ 242 w 243"/>
                <a:gd name="T47" fmla="*/ 56 h 174"/>
                <a:gd name="T48" fmla="*/ 231 w 243"/>
                <a:gd name="T49" fmla="*/ 63 h 174"/>
                <a:gd name="T50" fmla="*/ 220 w 243"/>
                <a:gd name="T51" fmla="*/ 60 h 174"/>
                <a:gd name="T52" fmla="*/ 198 w 243"/>
                <a:gd name="T53" fmla="*/ 57 h 174"/>
                <a:gd name="T54" fmla="*/ 196 w 243"/>
                <a:gd name="T55" fmla="*/ 63 h 174"/>
                <a:gd name="T56" fmla="*/ 192 w 243"/>
                <a:gd name="T57" fmla="*/ 67 h 174"/>
                <a:gd name="T58" fmla="*/ 187 w 243"/>
                <a:gd name="T59" fmla="*/ 69 h 174"/>
                <a:gd name="T60" fmla="*/ 186 w 243"/>
                <a:gd name="T61" fmla="*/ 70 h 174"/>
                <a:gd name="T62" fmla="*/ 182 w 243"/>
                <a:gd name="T63" fmla="*/ 73 h 174"/>
                <a:gd name="T64" fmla="*/ 177 w 243"/>
                <a:gd name="T65" fmla="*/ 76 h 174"/>
                <a:gd name="T66" fmla="*/ 176 w 243"/>
                <a:gd name="T67" fmla="*/ 73 h 174"/>
                <a:gd name="T68" fmla="*/ 173 w 243"/>
                <a:gd name="T69" fmla="*/ 73 h 174"/>
                <a:gd name="T70" fmla="*/ 170 w 243"/>
                <a:gd name="T71" fmla="*/ 79 h 174"/>
                <a:gd name="T72" fmla="*/ 171 w 243"/>
                <a:gd name="T73" fmla="*/ 86 h 174"/>
                <a:gd name="T74" fmla="*/ 167 w 243"/>
                <a:gd name="T75" fmla="*/ 86 h 174"/>
                <a:gd name="T76" fmla="*/ 164 w 243"/>
                <a:gd name="T77" fmla="*/ 86 h 174"/>
                <a:gd name="T78" fmla="*/ 155 w 243"/>
                <a:gd name="T79" fmla="*/ 123 h 174"/>
                <a:gd name="T80" fmla="*/ 158 w 243"/>
                <a:gd name="T81" fmla="*/ 169 h 174"/>
                <a:gd name="T82" fmla="*/ 145 w 243"/>
                <a:gd name="T83" fmla="*/ 169 h 174"/>
                <a:gd name="T84" fmla="*/ 139 w 243"/>
                <a:gd name="T85" fmla="*/ 171 h 174"/>
                <a:gd name="T86" fmla="*/ 104 w 243"/>
                <a:gd name="T87" fmla="*/ 170 h 174"/>
                <a:gd name="T88" fmla="*/ 80 w 243"/>
                <a:gd name="T89" fmla="*/ 157 h 174"/>
                <a:gd name="T90" fmla="*/ 80 w 243"/>
                <a:gd name="T91" fmla="*/ 147 h 174"/>
                <a:gd name="T92" fmla="*/ 66 w 243"/>
                <a:gd name="T93" fmla="*/ 144 h 174"/>
                <a:gd name="T94" fmla="*/ 55 w 243"/>
                <a:gd name="T95" fmla="*/ 107 h 174"/>
                <a:gd name="T96" fmla="*/ 6 w 243"/>
                <a:gd name="T97" fmla="*/ 75 h 174"/>
                <a:gd name="T98" fmla="*/ 22 w 243"/>
                <a:gd name="T99" fmla="*/ 53 h 174"/>
                <a:gd name="T100" fmla="*/ 25 w 243"/>
                <a:gd name="T101" fmla="*/ 40 h 174"/>
                <a:gd name="T102" fmla="*/ 23 w 243"/>
                <a:gd name="T103" fmla="*/ 35 h 174"/>
                <a:gd name="T104" fmla="*/ 14 w 243"/>
                <a:gd name="T105" fmla="*/ 28 h 174"/>
                <a:gd name="T106" fmla="*/ 13 w 243"/>
                <a:gd name="T107" fmla="*/ 26 h 174"/>
                <a:gd name="T108" fmla="*/ 7 w 243"/>
                <a:gd name="T109" fmla="*/ 22 h 174"/>
                <a:gd name="T110" fmla="*/ 4 w 243"/>
                <a:gd name="T111" fmla="*/ 13 h 174"/>
                <a:gd name="T112" fmla="*/ 0 w 243"/>
                <a:gd name="T113" fmla="*/ 7 h 174"/>
                <a:gd name="T114" fmla="*/ 4 w 243"/>
                <a:gd name="T115" fmla="*/ 3 h 174"/>
                <a:gd name="T116" fmla="*/ 7 w 243"/>
                <a:gd name="T117" fmla="*/ 6 h 174"/>
                <a:gd name="T118" fmla="*/ 13 w 243"/>
                <a:gd name="T119" fmla="*/ 3 h 174"/>
                <a:gd name="T120" fmla="*/ 14 w 243"/>
                <a:gd name="T121" fmla="*/ 3 h 174"/>
                <a:gd name="T122" fmla="*/ 14 w 243"/>
                <a:gd name="T123" fmla="*/ 6 h 174"/>
                <a:gd name="T124" fmla="*/ 16 w 243"/>
                <a:gd name="T125" fmla="*/ 7 h 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3"/>
                <a:gd name="T190" fmla="*/ 0 h 174"/>
                <a:gd name="T191" fmla="*/ 243 w 243"/>
                <a:gd name="T192" fmla="*/ 174 h 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3" h="174">
                  <a:moveTo>
                    <a:pt x="16" y="7"/>
                  </a:moveTo>
                  <a:lnTo>
                    <a:pt x="17" y="10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9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9" y="13"/>
                  </a:lnTo>
                  <a:lnTo>
                    <a:pt x="41" y="12"/>
                  </a:lnTo>
                  <a:lnTo>
                    <a:pt x="41" y="7"/>
                  </a:lnTo>
                  <a:lnTo>
                    <a:pt x="42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2"/>
                  </a:lnTo>
                  <a:lnTo>
                    <a:pt x="55" y="0"/>
                  </a:lnTo>
                  <a:lnTo>
                    <a:pt x="104" y="3"/>
                  </a:lnTo>
                  <a:lnTo>
                    <a:pt x="102" y="25"/>
                  </a:lnTo>
                  <a:lnTo>
                    <a:pt x="136" y="28"/>
                  </a:lnTo>
                  <a:lnTo>
                    <a:pt x="143" y="26"/>
                  </a:lnTo>
                  <a:lnTo>
                    <a:pt x="146" y="34"/>
                  </a:lnTo>
                  <a:lnTo>
                    <a:pt x="149" y="32"/>
                  </a:lnTo>
                  <a:lnTo>
                    <a:pt x="152" y="35"/>
                  </a:lnTo>
                  <a:lnTo>
                    <a:pt x="168" y="28"/>
                  </a:lnTo>
                  <a:lnTo>
                    <a:pt x="164" y="16"/>
                  </a:lnTo>
                  <a:lnTo>
                    <a:pt x="165" y="15"/>
                  </a:lnTo>
                  <a:lnTo>
                    <a:pt x="173" y="15"/>
                  </a:lnTo>
                  <a:lnTo>
                    <a:pt x="174" y="21"/>
                  </a:lnTo>
                  <a:lnTo>
                    <a:pt x="201" y="22"/>
                  </a:lnTo>
                  <a:lnTo>
                    <a:pt x="201" y="26"/>
                  </a:lnTo>
                  <a:lnTo>
                    <a:pt x="221" y="26"/>
                  </a:lnTo>
                  <a:lnTo>
                    <a:pt x="230" y="28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43" y="48"/>
                  </a:lnTo>
                  <a:lnTo>
                    <a:pt x="239" y="48"/>
                  </a:lnTo>
                  <a:lnTo>
                    <a:pt x="239" y="56"/>
                  </a:lnTo>
                  <a:lnTo>
                    <a:pt x="242" y="56"/>
                  </a:lnTo>
                  <a:lnTo>
                    <a:pt x="242" y="63"/>
                  </a:lnTo>
                  <a:lnTo>
                    <a:pt x="231" y="63"/>
                  </a:lnTo>
                  <a:lnTo>
                    <a:pt x="231" y="62"/>
                  </a:lnTo>
                  <a:lnTo>
                    <a:pt x="220" y="60"/>
                  </a:lnTo>
                  <a:lnTo>
                    <a:pt x="220" y="59"/>
                  </a:lnTo>
                  <a:lnTo>
                    <a:pt x="198" y="57"/>
                  </a:lnTo>
                  <a:lnTo>
                    <a:pt x="198" y="63"/>
                  </a:lnTo>
                  <a:lnTo>
                    <a:pt x="196" y="63"/>
                  </a:lnTo>
                  <a:lnTo>
                    <a:pt x="193" y="67"/>
                  </a:lnTo>
                  <a:lnTo>
                    <a:pt x="192" y="67"/>
                  </a:lnTo>
                  <a:lnTo>
                    <a:pt x="190" y="69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6" y="70"/>
                  </a:lnTo>
                  <a:lnTo>
                    <a:pt x="183" y="73"/>
                  </a:lnTo>
                  <a:lnTo>
                    <a:pt x="182" y="73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77" y="73"/>
                  </a:lnTo>
                  <a:lnTo>
                    <a:pt x="176" y="73"/>
                  </a:lnTo>
                  <a:lnTo>
                    <a:pt x="173" y="73"/>
                  </a:lnTo>
                  <a:lnTo>
                    <a:pt x="171" y="78"/>
                  </a:lnTo>
                  <a:lnTo>
                    <a:pt x="170" y="79"/>
                  </a:lnTo>
                  <a:lnTo>
                    <a:pt x="171" y="82"/>
                  </a:lnTo>
                  <a:lnTo>
                    <a:pt x="171" y="86"/>
                  </a:lnTo>
                  <a:lnTo>
                    <a:pt x="170" y="88"/>
                  </a:lnTo>
                  <a:lnTo>
                    <a:pt x="167" y="86"/>
                  </a:lnTo>
                  <a:lnTo>
                    <a:pt x="165" y="86"/>
                  </a:lnTo>
                  <a:lnTo>
                    <a:pt x="164" y="86"/>
                  </a:lnTo>
                  <a:lnTo>
                    <a:pt x="158" y="85"/>
                  </a:lnTo>
                  <a:lnTo>
                    <a:pt x="155" y="123"/>
                  </a:lnTo>
                  <a:lnTo>
                    <a:pt x="161" y="125"/>
                  </a:lnTo>
                  <a:lnTo>
                    <a:pt x="158" y="169"/>
                  </a:lnTo>
                  <a:lnTo>
                    <a:pt x="151" y="166"/>
                  </a:lnTo>
                  <a:lnTo>
                    <a:pt x="145" y="169"/>
                  </a:lnTo>
                  <a:lnTo>
                    <a:pt x="142" y="170"/>
                  </a:lnTo>
                  <a:lnTo>
                    <a:pt x="139" y="171"/>
                  </a:lnTo>
                  <a:lnTo>
                    <a:pt x="136" y="174"/>
                  </a:lnTo>
                  <a:lnTo>
                    <a:pt x="104" y="170"/>
                  </a:lnTo>
                  <a:lnTo>
                    <a:pt x="99" y="174"/>
                  </a:lnTo>
                  <a:lnTo>
                    <a:pt x="80" y="157"/>
                  </a:lnTo>
                  <a:lnTo>
                    <a:pt x="85" y="151"/>
                  </a:lnTo>
                  <a:lnTo>
                    <a:pt x="80" y="147"/>
                  </a:lnTo>
                  <a:lnTo>
                    <a:pt x="75" y="152"/>
                  </a:lnTo>
                  <a:lnTo>
                    <a:pt x="66" y="144"/>
                  </a:lnTo>
                  <a:lnTo>
                    <a:pt x="79" y="129"/>
                  </a:lnTo>
                  <a:lnTo>
                    <a:pt x="55" y="107"/>
                  </a:lnTo>
                  <a:lnTo>
                    <a:pt x="47" y="114"/>
                  </a:lnTo>
                  <a:lnTo>
                    <a:pt x="6" y="75"/>
                  </a:lnTo>
                  <a:lnTo>
                    <a:pt x="23" y="54"/>
                  </a:lnTo>
                  <a:lnTo>
                    <a:pt x="22" y="53"/>
                  </a:lnTo>
                  <a:lnTo>
                    <a:pt x="31" y="44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3" y="35"/>
                  </a:lnTo>
                  <a:lnTo>
                    <a:pt x="22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96" name="Rectangle 821"/>
            <p:cNvSpPr>
              <a:spLocks noChangeArrowheads="1"/>
            </p:cNvSpPr>
            <p:nvPr/>
          </p:nvSpPr>
          <p:spPr bwMode="auto">
            <a:xfrm rot="21334256">
              <a:off x="4026431" y="3305758"/>
              <a:ext cx="44082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Тимашевский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5" name="Rectangle 704"/>
            <p:cNvSpPr>
              <a:spLocks noChangeArrowheads="1"/>
            </p:cNvSpPr>
            <p:nvPr/>
          </p:nvSpPr>
          <p:spPr bwMode="auto">
            <a:xfrm rot="21334256">
              <a:off x="4348542" y="3906168"/>
              <a:ext cx="27251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Динской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4" name="Rectangle 845"/>
            <p:cNvSpPr>
              <a:spLocks noChangeArrowheads="1"/>
            </p:cNvSpPr>
            <p:nvPr/>
          </p:nvSpPr>
          <p:spPr bwMode="auto">
            <a:xfrm rot="21334256">
              <a:off x="2573763" y="4208834"/>
              <a:ext cx="26930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г. Анапа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Rectangle 708"/>
            <p:cNvSpPr>
              <a:spLocks noChangeArrowheads="1"/>
            </p:cNvSpPr>
            <p:nvPr/>
          </p:nvSpPr>
          <p:spPr bwMode="auto">
            <a:xfrm>
              <a:off x="3422754" y="4356266"/>
              <a:ext cx="30777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Freeform 266"/>
            <p:cNvSpPr>
              <a:spLocks/>
            </p:cNvSpPr>
            <p:nvPr/>
          </p:nvSpPr>
          <p:spPr bwMode="auto">
            <a:xfrm rot="21414072">
              <a:off x="5442995" y="4618869"/>
              <a:ext cx="534981" cy="1843087"/>
            </a:xfrm>
            <a:custGeom>
              <a:avLst/>
              <a:gdLst>
                <a:gd name="T0" fmla="*/ 76 w 187"/>
                <a:gd name="T1" fmla="*/ 0 h 517"/>
                <a:gd name="T2" fmla="*/ 89 w 187"/>
                <a:gd name="T3" fmla="*/ 10 h 517"/>
                <a:gd name="T4" fmla="*/ 88 w 187"/>
                <a:gd name="T5" fmla="*/ 45 h 517"/>
                <a:gd name="T6" fmla="*/ 107 w 187"/>
                <a:gd name="T7" fmla="*/ 52 h 517"/>
                <a:gd name="T8" fmla="*/ 111 w 187"/>
                <a:gd name="T9" fmla="*/ 79 h 517"/>
                <a:gd name="T10" fmla="*/ 111 w 187"/>
                <a:gd name="T11" fmla="*/ 96 h 517"/>
                <a:gd name="T12" fmla="*/ 114 w 187"/>
                <a:gd name="T13" fmla="*/ 110 h 517"/>
                <a:gd name="T14" fmla="*/ 115 w 187"/>
                <a:gd name="T15" fmla="*/ 114 h 517"/>
                <a:gd name="T16" fmla="*/ 99 w 187"/>
                <a:gd name="T17" fmla="*/ 118 h 517"/>
                <a:gd name="T18" fmla="*/ 117 w 187"/>
                <a:gd name="T19" fmla="*/ 126 h 517"/>
                <a:gd name="T20" fmla="*/ 143 w 187"/>
                <a:gd name="T21" fmla="*/ 133 h 517"/>
                <a:gd name="T22" fmla="*/ 152 w 187"/>
                <a:gd name="T23" fmla="*/ 148 h 517"/>
                <a:gd name="T24" fmla="*/ 162 w 187"/>
                <a:gd name="T25" fmla="*/ 167 h 517"/>
                <a:gd name="T26" fmla="*/ 165 w 187"/>
                <a:gd name="T27" fmla="*/ 183 h 517"/>
                <a:gd name="T28" fmla="*/ 177 w 187"/>
                <a:gd name="T29" fmla="*/ 202 h 517"/>
                <a:gd name="T30" fmla="*/ 170 w 187"/>
                <a:gd name="T31" fmla="*/ 236 h 517"/>
                <a:gd name="T32" fmla="*/ 178 w 187"/>
                <a:gd name="T33" fmla="*/ 265 h 517"/>
                <a:gd name="T34" fmla="*/ 174 w 187"/>
                <a:gd name="T35" fmla="*/ 283 h 517"/>
                <a:gd name="T36" fmla="*/ 187 w 187"/>
                <a:gd name="T37" fmla="*/ 284 h 517"/>
                <a:gd name="T38" fmla="*/ 177 w 187"/>
                <a:gd name="T39" fmla="*/ 287 h 517"/>
                <a:gd name="T40" fmla="*/ 181 w 187"/>
                <a:gd name="T41" fmla="*/ 302 h 517"/>
                <a:gd name="T42" fmla="*/ 180 w 187"/>
                <a:gd name="T43" fmla="*/ 321 h 517"/>
                <a:gd name="T44" fmla="*/ 168 w 187"/>
                <a:gd name="T45" fmla="*/ 338 h 517"/>
                <a:gd name="T46" fmla="*/ 156 w 187"/>
                <a:gd name="T47" fmla="*/ 348 h 517"/>
                <a:gd name="T48" fmla="*/ 134 w 187"/>
                <a:gd name="T49" fmla="*/ 367 h 517"/>
                <a:gd name="T50" fmla="*/ 120 w 187"/>
                <a:gd name="T51" fmla="*/ 400 h 517"/>
                <a:gd name="T52" fmla="*/ 123 w 187"/>
                <a:gd name="T53" fmla="*/ 426 h 517"/>
                <a:gd name="T54" fmla="*/ 102 w 187"/>
                <a:gd name="T55" fmla="*/ 436 h 517"/>
                <a:gd name="T56" fmla="*/ 105 w 187"/>
                <a:gd name="T57" fmla="*/ 467 h 517"/>
                <a:gd name="T58" fmla="*/ 112 w 187"/>
                <a:gd name="T59" fmla="*/ 491 h 517"/>
                <a:gd name="T60" fmla="*/ 108 w 187"/>
                <a:gd name="T61" fmla="*/ 511 h 517"/>
                <a:gd name="T62" fmla="*/ 104 w 187"/>
                <a:gd name="T63" fmla="*/ 514 h 517"/>
                <a:gd name="T64" fmla="*/ 89 w 187"/>
                <a:gd name="T65" fmla="*/ 499 h 517"/>
                <a:gd name="T66" fmla="*/ 58 w 187"/>
                <a:gd name="T67" fmla="*/ 477 h 517"/>
                <a:gd name="T68" fmla="*/ 33 w 187"/>
                <a:gd name="T69" fmla="*/ 464 h 517"/>
                <a:gd name="T70" fmla="*/ 29 w 187"/>
                <a:gd name="T71" fmla="*/ 444 h 517"/>
                <a:gd name="T72" fmla="*/ 4 w 187"/>
                <a:gd name="T73" fmla="*/ 425 h 517"/>
                <a:gd name="T74" fmla="*/ 7 w 187"/>
                <a:gd name="T75" fmla="*/ 411 h 517"/>
                <a:gd name="T76" fmla="*/ 20 w 187"/>
                <a:gd name="T77" fmla="*/ 373 h 517"/>
                <a:gd name="T78" fmla="*/ 42 w 187"/>
                <a:gd name="T79" fmla="*/ 328 h 517"/>
                <a:gd name="T80" fmla="*/ 30 w 187"/>
                <a:gd name="T81" fmla="*/ 303 h 517"/>
                <a:gd name="T82" fmla="*/ 32 w 187"/>
                <a:gd name="T83" fmla="*/ 269 h 517"/>
                <a:gd name="T84" fmla="*/ 27 w 187"/>
                <a:gd name="T85" fmla="*/ 243 h 517"/>
                <a:gd name="T86" fmla="*/ 27 w 187"/>
                <a:gd name="T87" fmla="*/ 230 h 517"/>
                <a:gd name="T88" fmla="*/ 19 w 187"/>
                <a:gd name="T89" fmla="*/ 219 h 517"/>
                <a:gd name="T90" fmla="*/ 20 w 187"/>
                <a:gd name="T91" fmla="*/ 208 h 517"/>
                <a:gd name="T92" fmla="*/ 48 w 187"/>
                <a:gd name="T93" fmla="*/ 189 h 517"/>
                <a:gd name="T94" fmla="*/ 47 w 187"/>
                <a:gd name="T95" fmla="*/ 156 h 517"/>
                <a:gd name="T96" fmla="*/ 36 w 187"/>
                <a:gd name="T97" fmla="*/ 136 h 517"/>
                <a:gd name="T98" fmla="*/ 32 w 187"/>
                <a:gd name="T99" fmla="*/ 118 h 517"/>
                <a:gd name="T100" fmla="*/ 33 w 187"/>
                <a:gd name="T101" fmla="*/ 110 h 517"/>
                <a:gd name="T102" fmla="*/ 38 w 187"/>
                <a:gd name="T103" fmla="*/ 95 h 517"/>
                <a:gd name="T104" fmla="*/ 26 w 187"/>
                <a:gd name="T105" fmla="*/ 76 h 517"/>
                <a:gd name="T106" fmla="*/ 23 w 187"/>
                <a:gd name="T107" fmla="*/ 64 h 517"/>
                <a:gd name="T108" fmla="*/ 19 w 187"/>
                <a:gd name="T109" fmla="*/ 50 h 517"/>
                <a:gd name="T110" fmla="*/ 26 w 187"/>
                <a:gd name="T111" fmla="*/ 39 h 517"/>
                <a:gd name="T112" fmla="*/ 33 w 187"/>
                <a:gd name="T113" fmla="*/ 33 h 517"/>
                <a:gd name="T114" fmla="*/ 27 w 187"/>
                <a:gd name="T115" fmla="*/ 26 h 517"/>
                <a:gd name="T116" fmla="*/ 30 w 187"/>
                <a:gd name="T117" fmla="*/ 17 h 517"/>
                <a:gd name="T118" fmla="*/ 42 w 187"/>
                <a:gd name="T119" fmla="*/ 11 h 517"/>
                <a:gd name="T120" fmla="*/ 57 w 187"/>
                <a:gd name="T121" fmla="*/ 0 h 5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517"/>
                <a:gd name="T185" fmla="*/ 187 w 187"/>
                <a:gd name="T186" fmla="*/ 517 h 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517">
                  <a:moveTo>
                    <a:pt x="57" y="0"/>
                  </a:moveTo>
                  <a:lnTo>
                    <a:pt x="58" y="0"/>
                  </a:lnTo>
                  <a:lnTo>
                    <a:pt x="64" y="0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79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9" y="10"/>
                  </a:lnTo>
                  <a:lnTo>
                    <a:pt x="89" y="13"/>
                  </a:lnTo>
                  <a:lnTo>
                    <a:pt x="89" y="16"/>
                  </a:lnTo>
                  <a:lnTo>
                    <a:pt x="88" y="20"/>
                  </a:lnTo>
                  <a:lnTo>
                    <a:pt x="88" y="33"/>
                  </a:lnTo>
                  <a:lnTo>
                    <a:pt x="88" y="42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9" y="45"/>
                  </a:lnTo>
                  <a:lnTo>
                    <a:pt x="104" y="47"/>
                  </a:lnTo>
                  <a:lnTo>
                    <a:pt x="104" y="48"/>
                  </a:lnTo>
                  <a:lnTo>
                    <a:pt x="104" y="51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1" y="54"/>
                  </a:lnTo>
                  <a:lnTo>
                    <a:pt x="111" y="60"/>
                  </a:lnTo>
                  <a:lnTo>
                    <a:pt x="110" y="70"/>
                  </a:lnTo>
                  <a:lnTo>
                    <a:pt x="111" y="76"/>
                  </a:lnTo>
                  <a:lnTo>
                    <a:pt x="111" y="79"/>
                  </a:lnTo>
                  <a:lnTo>
                    <a:pt x="111" y="80"/>
                  </a:lnTo>
                  <a:lnTo>
                    <a:pt x="112" y="85"/>
                  </a:lnTo>
                  <a:lnTo>
                    <a:pt x="115" y="91"/>
                  </a:lnTo>
                  <a:lnTo>
                    <a:pt x="115" y="92"/>
                  </a:lnTo>
                  <a:lnTo>
                    <a:pt x="114" y="95"/>
                  </a:lnTo>
                  <a:lnTo>
                    <a:pt x="111" y="96"/>
                  </a:lnTo>
                  <a:lnTo>
                    <a:pt x="111" y="98"/>
                  </a:lnTo>
                  <a:lnTo>
                    <a:pt x="111" y="99"/>
                  </a:lnTo>
                  <a:lnTo>
                    <a:pt x="112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5" y="113"/>
                  </a:lnTo>
                  <a:lnTo>
                    <a:pt x="115" y="114"/>
                  </a:lnTo>
                  <a:lnTo>
                    <a:pt x="111" y="115"/>
                  </a:lnTo>
                  <a:lnTo>
                    <a:pt x="110" y="117"/>
                  </a:lnTo>
                  <a:lnTo>
                    <a:pt x="108" y="118"/>
                  </a:lnTo>
                  <a:lnTo>
                    <a:pt x="107" y="120"/>
                  </a:lnTo>
                  <a:lnTo>
                    <a:pt x="102" y="118"/>
                  </a:lnTo>
                  <a:lnTo>
                    <a:pt x="99" y="118"/>
                  </a:lnTo>
                  <a:lnTo>
                    <a:pt x="99" y="123"/>
                  </a:lnTo>
                  <a:lnTo>
                    <a:pt x="99" y="126"/>
                  </a:lnTo>
                  <a:lnTo>
                    <a:pt x="101" y="126"/>
                  </a:lnTo>
                  <a:lnTo>
                    <a:pt x="107" y="126"/>
                  </a:lnTo>
                  <a:lnTo>
                    <a:pt x="114" y="126"/>
                  </a:lnTo>
                  <a:lnTo>
                    <a:pt x="117" y="126"/>
                  </a:lnTo>
                  <a:lnTo>
                    <a:pt x="121" y="126"/>
                  </a:lnTo>
                  <a:lnTo>
                    <a:pt x="130" y="127"/>
                  </a:lnTo>
                  <a:lnTo>
                    <a:pt x="142" y="129"/>
                  </a:lnTo>
                  <a:lnTo>
                    <a:pt x="143" y="129"/>
                  </a:lnTo>
                  <a:lnTo>
                    <a:pt x="145" y="130"/>
                  </a:lnTo>
                  <a:lnTo>
                    <a:pt x="143" y="133"/>
                  </a:lnTo>
                  <a:lnTo>
                    <a:pt x="145" y="135"/>
                  </a:lnTo>
                  <a:lnTo>
                    <a:pt x="146" y="136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2" y="146"/>
                  </a:lnTo>
                  <a:lnTo>
                    <a:pt x="152" y="148"/>
                  </a:lnTo>
                  <a:lnTo>
                    <a:pt x="154" y="149"/>
                  </a:lnTo>
                  <a:lnTo>
                    <a:pt x="154" y="151"/>
                  </a:lnTo>
                  <a:lnTo>
                    <a:pt x="156" y="158"/>
                  </a:lnTo>
                  <a:lnTo>
                    <a:pt x="156" y="159"/>
                  </a:lnTo>
                  <a:lnTo>
                    <a:pt x="161" y="165"/>
                  </a:lnTo>
                  <a:lnTo>
                    <a:pt x="162" y="167"/>
                  </a:lnTo>
                  <a:lnTo>
                    <a:pt x="164" y="170"/>
                  </a:lnTo>
                  <a:lnTo>
                    <a:pt x="164" y="174"/>
                  </a:lnTo>
                  <a:lnTo>
                    <a:pt x="164" y="177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3"/>
                  </a:lnTo>
                  <a:lnTo>
                    <a:pt x="165" y="184"/>
                  </a:lnTo>
                  <a:lnTo>
                    <a:pt x="167" y="190"/>
                  </a:lnTo>
                  <a:lnTo>
                    <a:pt x="173" y="195"/>
                  </a:lnTo>
                  <a:lnTo>
                    <a:pt x="174" y="196"/>
                  </a:lnTo>
                  <a:lnTo>
                    <a:pt x="175" y="199"/>
                  </a:lnTo>
                  <a:lnTo>
                    <a:pt x="177" y="202"/>
                  </a:lnTo>
                  <a:lnTo>
                    <a:pt x="177" y="203"/>
                  </a:lnTo>
                  <a:lnTo>
                    <a:pt x="175" y="208"/>
                  </a:lnTo>
                  <a:lnTo>
                    <a:pt x="174" y="214"/>
                  </a:lnTo>
                  <a:lnTo>
                    <a:pt x="171" y="218"/>
                  </a:lnTo>
                  <a:lnTo>
                    <a:pt x="170" y="233"/>
                  </a:lnTo>
                  <a:lnTo>
                    <a:pt x="170" y="236"/>
                  </a:lnTo>
                  <a:lnTo>
                    <a:pt x="173" y="239"/>
                  </a:lnTo>
                  <a:lnTo>
                    <a:pt x="178" y="241"/>
                  </a:lnTo>
                  <a:lnTo>
                    <a:pt x="181" y="246"/>
                  </a:lnTo>
                  <a:lnTo>
                    <a:pt x="183" y="265"/>
                  </a:lnTo>
                  <a:lnTo>
                    <a:pt x="181" y="265"/>
                  </a:lnTo>
                  <a:lnTo>
                    <a:pt x="178" y="265"/>
                  </a:lnTo>
                  <a:lnTo>
                    <a:pt x="177" y="265"/>
                  </a:lnTo>
                  <a:lnTo>
                    <a:pt x="174" y="266"/>
                  </a:lnTo>
                  <a:lnTo>
                    <a:pt x="173" y="266"/>
                  </a:lnTo>
                  <a:lnTo>
                    <a:pt x="173" y="271"/>
                  </a:lnTo>
                  <a:lnTo>
                    <a:pt x="173" y="278"/>
                  </a:lnTo>
                  <a:lnTo>
                    <a:pt x="174" y="283"/>
                  </a:lnTo>
                  <a:lnTo>
                    <a:pt x="177" y="283"/>
                  </a:lnTo>
                  <a:lnTo>
                    <a:pt x="180" y="283"/>
                  </a:lnTo>
                  <a:lnTo>
                    <a:pt x="183" y="283"/>
                  </a:lnTo>
                  <a:lnTo>
                    <a:pt x="186" y="283"/>
                  </a:lnTo>
                  <a:lnTo>
                    <a:pt x="187" y="284"/>
                  </a:lnTo>
                  <a:lnTo>
                    <a:pt x="187" y="285"/>
                  </a:lnTo>
                  <a:lnTo>
                    <a:pt x="186" y="287"/>
                  </a:lnTo>
                  <a:lnTo>
                    <a:pt x="180" y="287"/>
                  </a:lnTo>
                  <a:lnTo>
                    <a:pt x="177" y="287"/>
                  </a:lnTo>
                  <a:lnTo>
                    <a:pt x="177" y="288"/>
                  </a:lnTo>
                  <a:lnTo>
                    <a:pt x="180" y="290"/>
                  </a:lnTo>
                  <a:lnTo>
                    <a:pt x="183" y="293"/>
                  </a:lnTo>
                  <a:lnTo>
                    <a:pt x="184" y="294"/>
                  </a:lnTo>
                  <a:lnTo>
                    <a:pt x="183" y="297"/>
                  </a:lnTo>
                  <a:lnTo>
                    <a:pt x="181" y="302"/>
                  </a:lnTo>
                  <a:lnTo>
                    <a:pt x="181" y="309"/>
                  </a:lnTo>
                  <a:lnTo>
                    <a:pt x="181" y="312"/>
                  </a:lnTo>
                  <a:lnTo>
                    <a:pt x="180" y="316"/>
                  </a:lnTo>
                  <a:lnTo>
                    <a:pt x="180" y="318"/>
                  </a:lnTo>
                  <a:lnTo>
                    <a:pt x="181" y="319"/>
                  </a:lnTo>
                  <a:lnTo>
                    <a:pt x="180" y="321"/>
                  </a:lnTo>
                  <a:lnTo>
                    <a:pt x="177" y="325"/>
                  </a:lnTo>
                  <a:lnTo>
                    <a:pt x="175" y="331"/>
                  </a:lnTo>
                  <a:lnTo>
                    <a:pt x="170" y="332"/>
                  </a:lnTo>
                  <a:lnTo>
                    <a:pt x="171" y="335"/>
                  </a:lnTo>
                  <a:lnTo>
                    <a:pt x="170" y="337"/>
                  </a:lnTo>
                  <a:lnTo>
                    <a:pt x="168" y="338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4" y="344"/>
                  </a:lnTo>
                  <a:lnTo>
                    <a:pt x="164" y="347"/>
                  </a:lnTo>
                  <a:lnTo>
                    <a:pt x="158" y="347"/>
                  </a:lnTo>
                  <a:lnTo>
                    <a:pt x="156" y="348"/>
                  </a:lnTo>
                  <a:lnTo>
                    <a:pt x="152" y="353"/>
                  </a:lnTo>
                  <a:lnTo>
                    <a:pt x="149" y="357"/>
                  </a:lnTo>
                  <a:lnTo>
                    <a:pt x="143" y="359"/>
                  </a:lnTo>
                  <a:lnTo>
                    <a:pt x="137" y="359"/>
                  </a:lnTo>
                  <a:lnTo>
                    <a:pt x="137" y="363"/>
                  </a:lnTo>
                  <a:lnTo>
                    <a:pt x="134" y="367"/>
                  </a:lnTo>
                  <a:lnTo>
                    <a:pt x="133" y="373"/>
                  </a:lnTo>
                  <a:lnTo>
                    <a:pt x="129" y="379"/>
                  </a:lnTo>
                  <a:lnTo>
                    <a:pt x="126" y="387"/>
                  </a:lnTo>
                  <a:lnTo>
                    <a:pt x="124" y="389"/>
                  </a:lnTo>
                  <a:lnTo>
                    <a:pt x="123" y="394"/>
                  </a:lnTo>
                  <a:lnTo>
                    <a:pt x="120" y="400"/>
                  </a:lnTo>
                  <a:lnTo>
                    <a:pt x="115" y="406"/>
                  </a:lnTo>
                  <a:lnTo>
                    <a:pt x="114" y="409"/>
                  </a:lnTo>
                  <a:lnTo>
                    <a:pt x="115" y="411"/>
                  </a:lnTo>
                  <a:lnTo>
                    <a:pt x="120" y="416"/>
                  </a:lnTo>
                  <a:lnTo>
                    <a:pt x="120" y="419"/>
                  </a:lnTo>
                  <a:lnTo>
                    <a:pt x="123" y="426"/>
                  </a:lnTo>
                  <a:lnTo>
                    <a:pt x="123" y="428"/>
                  </a:lnTo>
                  <a:lnTo>
                    <a:pt x="120" y="429"/>
                  </a:lnTo>
                  <a:lnTo>
                    <a:pt x="117" y="430"/>
                  </a:lnTo>
                  <a:lnTo>
                    <a:pt x="110" y="432"/>
                  </a:lnTo>
                  <a:lnTo>
                    <a:pt x="104" y="432"/>
                  </a:lnTo>
                  <a:lnTo>
                    <a:pt x="102" y="436"/>
                  </a:lnTo>
                  <a:lnTo>
                    <a:pt x="101" y="441"/>
                  </a:lnTo>
                  <a:lnTo>
                    <a:pt x="102" y="447"/>
                  </a:lnTo>
                  <a:lnTo>
                    <a:pt x="104" y="451"/>
                  </a:lnTo>
                  <a:lnTo>
                    <a:pt x="108" y="455"/>
                  </a:lnTo>
                  <a:lnTo>
                    <a:pt x="107" y="461"/>
                  </a:lnTo>
                  <a:lnTo>
                    <a:pt x="105" y="467"/>
                  </a:lnTo>
                  <a:lnTo>
                    <a:pt x="105" y="469"/>
                  </a:lnTo>
                  <a:lnTo>
                    <a:pt x="105" y="473"/>
                  </a:lnTo>
                  <a:lnTo>
                    <a:pt x="107" y="479"/>
                  </a:lnTo>
                  <a:lnTo>
                    <a:pt x="110" y="482"/>
                  </a:lnTo>
                  <a:lnTo>
                    <a:pt x="110" y="486"/>
                  </a:lnTo>
                  <a:lnTo>
                    <a:pt x="112" y="491"/>
                  </a:lnTo>
                  <a:lnTo>
                    <a:pt x="115" y="492"/>
                  </a:lnTo>
                  <a:lnTo>
                    <a:pt x="115" y="495"/>
                  </a:lnTo>
                  <a:lnTo>
                    <a:pt x="114" y="499"/>
                  </a:lnTo>
                  <a:lnTo>
                    <a:pt x="111" y="504"/>
                  </a:lnTo>
                  <a:lnTo>
                    <a:pt x="111" y="510"/>
                  </a:lnTo>
                  <a:lnTo>
                    <a:pt x="108" y="511"/>
                  </a:lnTo>
                  <a:lnTo>
                    <a:pt x="108" y="513"/>
                  </a:lnTo>
                  <a:lnTo>
                    <a:pt x="105" y="514"/>
                  </a:lnTo>
                  <a:lnTo>
                    <a:pt x="104" y="514"/>
                  </a:lnTo>
                  <a:lnTo>
                    <a:pt x="101" y="517"/>
                  </a:lnTo>
                  <a:lnTo>
                    <a:pt x="98" y="511"/>
                  </a:lnTo>
                  <a:lnTo>
                    <a:pt x="95" y="508"/>
                  </a:lnTo>
                  <a:lnTo>
                    <a:pt x="93" y="507"/>
                  </a:lnTo>
                  <a:lnTo>
                    <a:pt x="90" y="505"/>
                  </a:lnTo>
                  <a:lnTo>
                    <a:pt x="89" y="499"/>
                  </a:lnTo>
                  <a:lnTo>
                    <a:pt x="89" y="496"/>
                  </a:lnTo>
                  <a:lnTo>
                    <a:pt x="80" y="492"/>
                  </a:lnTo>
                  <a:lnTo>
                    <a:pt x="76" y="494"/>
                  </a:lnTo>
                  <a:lnTo>
                    <a:pt x="73" y="492"/>
                  </a:lnTo>
                  <a:lnTo>
                    <a:pt x="73" y="488"/>
                  </a:lnTo>
                  <a:lnTo>
                    <a:pt x="58" y="477"/>
                  </a:lnTo>
                  <a:lnTo>
                    <a:pt x="54" y="476"/>
                  </a:lnTo>
                  <a:lnTo>
                    <a:pt x="49" y="472"/>
                  </a:lnTo>
                  <a:lnTo>
                    <a:pt x="45" y="470"/>
                  </a:lnTo>
                  <a:lnTo>
                    <a:pt x="41" y="466"/>
                  </a:lnTo>
                  <a:lnTo>
                    <a:pt x="38" y="466"/>
                  </a:lnTo>
                  <a:lnTo>
                    <a:pt x="33" y="464"/>
                  </a:lnTo>
                  <a:lnTo>
                    <a:pt x="30" y="461"/>
                  </a:lnTo>
                  <a:lnTo>
                    <a:pt x="30" y="457"/>
                  </a:lnTo>
                  <a:lnTo>
                    <a:pt x="27" y="454"/>
                  </a:lnTo>
                  <a:lnTo>
                    <a:pt x="29" y="448"/>
                  </a:lnTo>
                  <a:lnTo>
                    <a:pt x="30" y="445"/>
                  </a:lnTo>
                  <a:lnTo>
                    <a:pt x="29" y="444"/>
                  </a:lnTo>
                  <a:lnTo>
                    <a:pt x="33" y="441"/>
                  </a:lnTo>
                  <a:lnTo>
                    <a:pt x="27" y="432"/>
                  </a:lnTo>
                  <a:lnTo>
                    <a:pt x="5" y="430"/>
                  </a:lnTo>
                  <a:lnTo>
                    <a:pt x="1" y="432"/>
                  </a:lnTo>
                  <a:lnTo>
                    <a:pt x="0" y="429"/>
                  </a:lnTo>
                  <a:lnTo>
                    <a:pt x="4" y="425"/>
                  </a:lnTo>
                  <a:lnTo>
                    <a:pt x="10" y="423"/>
                  </a:lnTo>
                  <a:lnTo>
                    <a:pt x="13" y="422"/>
                  </a:lnTo>
                  <a:lnTo>
                    <a:pt x="11" y="419"/>
                  </a:lnTo>
                  <a:lnTo>
                    <a:pt x="13" y="414"/>
                  </a:lnTo>
                  <a:lnTo>
                    <a:pt x="10" y="413"/>
                  </a:lnTo>
                  <a:lnTo>
                    <a:pt x="7" y="411"/>
                  </a:lnTo>
                  <a:lnTo>
                    <a:pt x="4" y="411"/>
                  </a:lnTo>
                  <a:lnTo>
                    <a:pt x="7" y="409"/>
                  </a:lnTo>
                  <a:lnTo>
                    <a:pt x="11" y="398"/>
                  </a:lnTo>
                  <a:lnTo>
                    <a:pt x="16" y="384"/>
                  </a:lnTo>
                  <a:lnTo>
                    <a:pt x="17" y="378"/>
                  </a:lnTo>
                  <a:lnTo>
                    <a:pt x="20" y="373"/>
                  </a:lnTo>
                  <a:lnTo>
                    <a:pt x="22" y="365"/>
                  </a:lnTo>
                  <a:lnTo>
                    <a:pt x="32" y="341"/>
                  </a:lnTo>
                  <a:lnTo>
                    <a:pt x="36" y="338"/>
                  </a:lnTo>
                  <a:lnTo>
                    <a:pt x="41" y="337"/>
                  </a:lnTo>
                  <a:lnTo>
                    <a:pt x="44" y="334"/>
                  </a:lnTo>
                  <a:lnTo>
                    <a:pt x="42" y="328"/>
                  </a:lnTo>
                  <a:lnTo>
                    <a:pt x="42" y="326"/>
                  </a:lnTo>
                  <a:lnTo>
                    <a:pt x="38" y="318"/>
                  </a:lnTo>
                  <a:lnTo>
                    <a:pt x="38" y="312"/>
                  </a:lnTo>
                  <a:lnTo>
                    <a:pt x="35" y="307"/>
                  </a:lnTo>
                  <a:lnTo>
                    <a:pt x="32" y="304"/>
                  </a:lnTo>
                  <a:lnTo>
                    <a:pt x="30" y="303"/>
                  </a:lnTo>
                  <a:lnTo>
                    <a:pt x="30" y="297"/>
                  </a:lnTo>
                  <a:lnTo>
                    <a:pt x="29" y="294"/>
                  </a:lnTo>
                  <a:lnTo>
                    <a:pt x="29" y="288"/>
                  </a:lnTo>
                  <a:lnTo>
                    <a:pt x="30" y="281"/>
                  </a:lnTo>
                  <a:lnTo>
                    <a:pt x="32" y="274"/>
                  </a:lnTo>
                  <a:lnTo>
                    <a:pt x="32" y="269"/>
                  </a:lnTo>
                  <a:lnTo>
                    <a:pt x="29" y="263"/>
                  </a:lnTo>
                  <a:lnTo>
                    <a:pt x="27" y="259"/>
                  </a:lnTo>
                  <a:lnTo>
                    <a:pt x="27" y="253"/>
                  </a:lnTo>
                  <a:lnTo>
                    <a:pt x="30" y="247"/>
                  </a:lnTo>
                  <a:lnTo>
                    <a:pt x="29" y="244"/>
                  </a:lnTo>
                  <a:lnTo>
                    <a:pt x="27" y="243"/>
                  </a:lnTo>
                  <a:lnTo>
                    <a:pt x="26" y="241"/>
                  </a:lnTo>
                  <a:lnTo>
                    <a:pt x="27" y="239"/>
                  </a:lnTo>
                  <a:lnTo>
                    <a:pt x="26" y="237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27" y="228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5" y="225"/>
                  </a:lnTo>
                  <a:lnTo>
                    <a:pt x="22" y="224"/>
                  </a:lnTo>
                  <a:lnTo>
                    <a:pt x="19" y="219"/>
                  </a:lnTo>
                  <a:lnTo>
                    <a:pt x="17" y="217"/>
                  </a:lnTo>
                  <a:lnTo>
                    <a:pt x="16" y="215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9" y="209"/>
                  </a:lnTo>
                  <a:lnTo>
                    <a:pt x="20" y="208"/>
                  </a:lnTo>
                  <a:lnTo>
                    <a:pt x="26" y="205"/>
                  </a:lnTo>
                  <a:lnTo>
                    <a:pt x="32" y="202"/>
                  </a:lnTo>
                  <a:lnTo>
                    <a:pt x="38" y="199"/>
                  </a:lnTo>
                  <a:lnTo>
                    <a:pt x="42" y="198"/>
                  </a:lnTo>
                  <a:lnTo>
                    <a:pt x="45" y="193"/>
                  </a:lnTo>
                  <a:lnTo>
                    <a:pt x="48" y="189"/>
                  </a:lnTo>
                  <a:lnTo>
                    <a:pt x="52" y="186"/>
                  </a:lnTo>
                  <a:lnTo>
                    <a:pt x="54" y="183"/>
                  </a:lnTo>
                  <a:lnTo>
                    <a:pt x="54" y="180"/>
                  </a:lnTo>
                  <a:lnTo>
                    <a:pt x="52" y="176"/>
                  </a:lnTo>
                  <a:lnTo>
                    <a:pt x="49" y="164"/>
                  </a:lnTo>
                  <a:lnTo>
                    <a:pt x="47" y="156"/>
                  </a:lnTo>
                  <a:lnTo>
                    <a:pt x="45" y="149"/>
                  </a:lnTo>
                  <a:lnTo>
                    <a:pt x="44" y="143"/>
                  </a:lnTo>
                  <a:lnTo>
                    <a:pt x="42" y="140"/>
                  </a:lnTo>
                  <a:lnTo>
                    <a:pt x="39" y="140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5" y="133"/>
                  </a:lnTo>
                  <a:lnTo>
                    <a:pt x="35" y="130"/>
                  </a:lnTo>
                  <a:lnTo>
                    <a:pt x="35" y="127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32" y="118"/>
                  </a:lnTo>
                  <a:lnTo>
                    <a:pt x="30" y="117"/>
                  </a:lnTo>
                  <a:lnTo>
                    <a:pt x="30" y="115"/>
                  </a:lnTo>
                  <a:lnTo>
                    <a:pt x="30" y="114"/>
                  </a:lnTo>
                  <a:lnTo>
                    <a:pt x="30" y="113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5" y="110"/>
                  </a:lnTo>
                  <a:lnTo>
                    <a:pt x="39" y="104"/>
                  </a:lnTo>
                  <a:lnTo>
                    <a:pt x="41" y="101"/>
                  </a:lnTo>
                  <a:lnTo>
                    <a:pt x="39" y="96"/>
                  </a:lnTo>
                  <a:lnTo>
                    <a:pt x="38" y="95"/>
                  </a:lnTo>
                  <a:lnTo>
                    <a:pt x="35" y="92"/>
                  </a:lnTo>
                  <a:lnTo>
                    <a:pt x="33" y="91"/>
                  </a:lnTo>
                  <a:lnTo>
                    <a:pt x="30" y="86"/>
                  </a:lnTo>
                  <a:lnTo>
                    <a:pt x="29" y="82"/>
                  </a:lnTo>
                  <a:lnTo>
                    <a:pt x="27" y="79"/>
                  </a:lnTo>
                  <a:lnTo>
                    <a:pt x="26" y="76"/>
                  </a:lnTo>
                  <a:lnTo>
                    <a:pt x="25" y="74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2" y="67"/>
                  </a:lnTo>
                  <a:lnTo>
                    <a:pt x="23" y="64"/>
                  </a:lnTo>
                  <a:lnTo>
                    <a:pt x="25" y="61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4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20" y="45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2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7" y="26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5" y="17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147" name="Rectangle 718"/>
            <p:cNvSpPr>
              <a:spLocks noChangeArrowheads="1"/>
            </p:cNvSpPr>
            <p:nvPr/>
          </p:nvSpPr>
          <p:spPr bwMode="auto">
            <a:xfrm>
              <a:off x="5436104" y="5394282"/>
              <a:ext cx="555806" cy="692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45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Мостовский</a:t>
              </a:r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Rectangle 766"/>
            <p:cNvSpPr>
              <a:spLocks noChangeArrowheads="1"/>
            </p:cNvSpPr>
            <p:nvPr/>
          </p:nvSpPr>
          <p:spPr bwMode="auto">
            <a:xfrm rot="21334256">
              <a:off x="5540368" y="4196358"/>
              <a:ext cx="453650" cy="92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Курганинский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4" name="Rectangle 703"/>
            <p:cNvSpPr>
              <a:spLocks noChangeArrowheads="1"/>
            </p:cNvSpPr>
            <p:nvPr/>
          </p:nvSpPr>
          <p:spPr bwMode="auto">
            <a:xfrm rot="21334256">
              <a:off x="2397441" y="3881946"/>
              <a:ext cx="40075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Темрюкский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7" name="Rectangle 860"/>
            <p:cNvSpPr>
              <a:spLocks noChangeArrowheads="1"/>
            </p:cNvSpPr>
            <p:nvPr/>
          </p:nvSpPr>
          <p:spPr bwMode="auto">
            <a:xfrm rot="21334256">
              <a:off x="3726524" y="1798015"/>
              <a:ext cx="53685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Щербиновский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xmlns="" id="{6E2832D7-E51F-488F-9A4C-96046FB84C54}"/>
                </a:ext>
              </a:extLst>
            </p:cNvPr>
            <p:cNvSpPr txBox="1"/>
            <p:nvPr/>
          </p:nvSpPr>
          <p:spPr>
            <a:xfrm>
              <a:off x="5977360" y="6014143"/>
              <a:ext cx="1417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/>
                <a:t>КАРАЧАЕВО-ЧЕРКЕССКАЯ</a:t>
              </a:r>
            </a:p>
            <a:p>
              <a:pPr algn="ctr"/>
              <a:r>
                <a:rPr lang="ru-RU" sz="900" dirty="0"/>
                <a:t>РЕСПУБЛИКА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xmlns="" id="{882C0ECD-3995-45E2-A2FC-4A6B65633E71}"/>
                </a:ext>
              </a:extLst>
            </p:cNvPr>
            <p:cNvSpPr txBox="1"/>
            <p:nvPr/>
          </p:nvSpPr>
          <p:spPr>
            <a:xfrm>
              <a:off x="5356020" y="6478096"/>
              <a:ext cx="6335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/>
                <a:t>АБХАЗИЯ</a:t>
              </a:r>
            </a:p>
          </p:txBody>
        </p:sp>
        <p:sp>
          <p:nvSpPr>
            <p:cNvPr id="219" name="Скругленный прямоугольник 218"/>
            <p:cNvSpPr/>
            <p:nvPr/>
          </p:nvSpPr>
          <p:spPr>
            <a:xfrm>
              <a:off x="2874241" y="5954332"/>
              <a:ext cx="3202464" cy="944447"/>
            </a:xfrm>
            <a:prstGeom prst="round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Существует вероятность возникновения происшествий, связанных с: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порывами  линий связи  и электропередачи, повалом деревьев;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обрушением  </a:t>
              </a:r>
              <a:r>
                <a:rPr lang="ru-RU" sz="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слабозакрепленных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конструкций, 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повреждением  кровли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зданий;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нарушением работы систем жизнеобеспечения населения;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нарушением в работе всех видов транспорта;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затруднением движения и образованием заторов на автодорогах федерального и регионального значения, увеличением ДТП.</a:t>
              </a:r>
            </a:p>
          </p:txBody>
        </p:sp>
      </p:grpSp>
      <p:pic>
        <p:nvPicPr>
          <p:cNvPr id="13317" name="Picture 5" descr="E:\!!!!!!!ОММиОППМ\темп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" y="592724"/>
            <a:ext cx="2116264" cy="139864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:\!!!!!!!ОММиОППМ\ветер 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6" y="5344766"/>
            <a:ext cx="2129207" cy="154267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!!!!!!!ОММиОППМ\осадки 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16083"/>
            <a:ext cx="2137186" cy="161563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4" y="1986210"/>
            <a:ext cx="2109189" cy="1717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57473" y="5481275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45" name="Полилиния 244"/>
          <p:cNvSpPr>
            <a:spLocks/>
          </p:cNvSpPr>
          <p:nvPr/>
        </p:nvSpPr>
        <p:spPr bwMode="auto">
          <a:xfrm rot="21334256">
            <a:off x="16003002" y="3932256"/>
            <a:ext cx="624483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6" name="Полилиния 245"/>
          <p:cNvSpPr>
            <a:spLocks/>
          </p:cNvSpPr>
          <p:nvPr/>
        </p:nvSpPr>
        <p:spPr bwMode="auto">
          <a:xfrm rot="21334256">
            <a:off x="16306203" y="3751901"/>
            <a:ext cx="624483" cy="392368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 rot="21334256">
            <a:off x="15624726" y="3807235"/>
            <a:ext cx="601099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8" name="Freeform 246"/>
          <p:cNvSpPr>
            <a:spLocks noEditPoints="1"/>
          </p:cNvSpPr>
          <p:nvPr/>
        </p:nvSpPr>
        <p:spPr bwMode="auto">
          <a:xfrm rot="21334256">
            <a:off x="14663481" y="3801563"/>
            <a:ext cx="687757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 rot="21334256">
            <a:off x="16826820" y="4608206"/>
            <a:ext cx="768912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 rot="21334256">
            <a:off x="17945320" y="2098722"/>
            <a:ext cx="703986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 rot="21334256">
            <a:off x="17017996" y="3945528"/>
            <a:ext cx="507564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 rot="21334256">
            <a:off x="16198342" y="2543485"/>
            <a:ext cx="845941" cy="48316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 rot="21334256">
            <a:off x="17046938" y="2698721"/>
            <a:ext cx="581842" cy="755552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 rot="21334256">
            <a:off x="17690799" y="3425088"/>
            <a:ext cx="740026" cy="578827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 rot="21334256">
            <a:off x="16265490" y="3428431"/>
            <a:ext cx="782666" cy="565855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9" name="Freeform 254"/>
          <p:cNvSpPr>
            <a:spLocks noEditPoints="1"/>
          </p:cNvSpPr>
          <p:nvPr/>
        </p:nvSpPr>
        <p:spPr bwMode="auto">
          <a:xfrm rot="21334256">
            <a:off x="15366468" y="1245189"/>
            <a:ext cx="810177" cy="1138192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0" name="Freeform 255"/>
          <p:cNvSpPr>
            <a:spLocks noEditPoints="1"/>
          </p:cNvSpPr>
          <p:nvPr/>
        </p:nvSpPr>
        <p:spPr bwMode="auto">
          <a:xfrm rot="21334256">
            <a:off x="17683576" y="3038075"/>
            <a:ext cx="678128" cy="496135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 rot="21334256">
            <a:off x="15617256" y="2870929"/>
            <a:ext cx="825308" cy="834999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 rot="21334256">
            <a:off x="16132680" y="1947692"/>
            <a:ext cx="892708" cy="838241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 rot="21334256">
            <a:off x="16457729" y="3022209"/>
            <a:ext cx="504814" cy="768523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4" name="Freeform 259"/>
          <p:cNvSpPr>
            <a:spLocks/>
          </p:cNvSpPr>
          <p:nvPr/>
        </p:nvSpPr>
        <p:spPr bwMode="auto">
          <a:xfrm rot="21334256">
            <a:off x="15697226" y="3159902"/>
            <a:ext cx="678128" cy="869047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 rot="21334256">
            <a:off x="17146457" y="1663707"/>
            <a:ext cx="689132" cy="598283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 rot="21334256">
            <a:off x="15188060" y="3785627"/>
            <a:ext cx="702887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 rot="21334256">
            <a:off x="17587500" y="3731366"/>
            <a:ext cx="832186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 rot="21334256">
            <a:off x="16772947" y="1308134"/>
            <a:ext cx="801925" cy="78798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" name="Freeform 264"/>
          <p:cNvSpPr>
            <a:spLocks noEditPoints="1"/>
          </p:cNvSpPr>
          <p:nvPr/>
        </p:nvSpPr>
        <p:spPr bwMode="auto">
          <a:xfrm rot="21334256">
            <a:off x="18135749" y="4379624"/>
            <a:ext cx="49656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0" name="Freeform 265"/>
          <p:cNvSpPr>
            <a:spLocks noEditPoints="1"/>
          </p:cNvSpPr>
          <p:nvPr/>
        </p:nvSpPr>
        <p:spPr bwMode="auto">
          <a:xfrm rot="21334256">
            <a:off x="16644124" y="1874361"/>
            <a:ext cx="606601" cy="70204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 rot="21334256">
            <a:off x="17811988" y="4434955"/>
            <a:ext cx="579092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2" name="Freeform 267"/>
          <p:cNvSpPr>
            <a:spLocks noEditPoints="1"/>
          </p:cNvSpPr>
          <p:nvPr/>
        </p:nvSpPr>
        <p:spPr bwMode="auto">
          <a:xfrm rot="21334256">
            <a:off x="18186036" y="3674937"/>
            <a:ext cx="631360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 rot="21334256">
            <a:off x="17688591" y="2125261"/>
            <a:ext cx="658871" cy="971193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 rot="21334256">
            <a:off x="18490907" y="4614944"/>
            <a:ext cx="643740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 rot="21334256">
            <a:off x="17004581" y="2154573"/>
            <a:ext cx="793670" cy="590175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" name="Freeform 271"/>
          <p:cNvSpPr>
            <a:spLocks noEditPoints="1"/>
          </p:cNvSpPr>
          <p:nvPr/>
        </p:nvSpPr>
        <p:spPr bwMode="auto">
          <a:xfrm rot="21334256">
            <a:off x="15427879" y="2180717"/>
            <a:ext cx="888581" cy="86418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7" name="Freeform 273"/>
          <p:cNvSpPr>
            <a:spLocks noEditPoints="1"/>
          </p:cNvSpPr>
          <p:nvPr/>
        </p:nvSpPr>
        <p:spPr bwMode="auto">
          <a:xfrm rot="21334256">
            <a:off x="15282133" y="2958206"/>
            <a:ext cx="547454" cy="948492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" name="Freeform 274"/>
          <p:cNvSpPr>
            <a:spLocks/>
          </p:cNvSpPr>
          <p:nvPr/>
        </p:nvSpPr>
        <p:spPr bwMode="auto">
          <a:xfrm rot="21334256">
            <a:off x="16332355" y="1548931"/>
            <a:ext cx="528197" cy="548019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9" name="Freeform 275"/>
          <p:cNvSpPr>
            <a:spLocks noEditPoints="1"/>
          </p:cNvSpPr>
          <p:nvPr/>
        </p:nvSpPr>
        <p:spPr bwMode="auto">
          <a:xfrm rot="21334256">
            <a:off x="18320319" y="3967854"/>
            <a:ext cx="335625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0" name="Freeform 276"/>
          <p:cNvSpPr>
            <a:spLocks/>
          </p:cNvSpPr>
          <p:nvPr/>
        </p:nvSpPr>
        <p:spPr bwMode="auto">
          <a:xfrm rot="21334256">
            <a:off x="15531059" y="4376305"/>
            <a:ext cx="748279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1" name="Freeform 277"/>
          <p:cNvSpPr>
            <a:spLocks/>
          </p:cNvSpPr>
          <p:nvPr/>
        </p:nvSpPr>
        <p:spPr bwMode="auto">
          <a:xfrm rot="21334256">
            <a:off x="16457891" y="4294077"/>
            <a:ext cx="694634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2" name="Freeform 278"/>
          <p:cNvSpPr>
            <a:spLocks/>
          </p:cNvSpPr>
          <p:nvPr/>
        </p:nvSpPr>
        <p:spPr bwMode="auto">
          <a:xfrm rot="21334256">
            <a:off x="15120594" y="4068829"/>
            <a:ext cx="420907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3" name="Freeform 280"/>
          <p:cNvSpPr>
            <a:spLocks/>
          </p:cNvSpPr>
          <p:nvPr/>
        </p:nvSpPr>
        <p:spPr bwMode="auto">
          <a:xfrm rot="21334256">
            <a:off x="17415228" y="3186201"/>
            <a:ext cx="440165" cy="635572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4" name="Freeform 281"/>
          <p:cNvSpPr>
            <a:spLocks noEditPoints="1"/>
          </p:cNvSpPr>
          <p:nvPr/>
        </p:nvSpPr>
        <p:spPr bwMode="auto">
          <a:xfrm rot="21334256">
            <a:off x="14326860" y="3360859"/>
            <a:ext cx="1061896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5" name="Freeform 282"/>
          <p:cNvSpPr>
            <a:spLocks/>
          </p:cNvSpPr>
          <p:nvPr/>
        </p:nvSpPr>
        <p:spPr bwMode="auto">
          <a:xfrm rot="21334256">
            <a:off x="16196231" y="2905837"/>
            <a:ext cx="751030" cy="632331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" name="Freeform 283"/>
          <p:cNvSpPr>
            <a:spLocks/>
          </p:cNvSpPr>
          <p:nvPr/>
        </p:nvSpPr>
        <p:spPr bwMode="auto">
          <a:xfrm rot="21334256">
            <a:off x="17319076" y="2430924"/>
            <a:ext cx="654744" cy="812301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7" name="Freeform 284"/>
          <p:cNvSpPr>
            <a:spLocks/>
          </p:cNvSpPr>
          <p:nvPr/>
        </p:nvSpPr>
        <p:spPr bwMode="auto">
          <a:xfrm rot="21334256">
            <a:off x="16226440" y="4816201"/>
            <a:ext cx="889957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8" name="Freeform 285"/>
          <p:cNvSpPr>
            <a:spLocks/>
          </p:cNvSpPr>
          <p:nvPr/>
        </p:nvSpPr>
        <p:spPr bwMode="auto">
          <a:xfrm rot="21334256">
            <a:off x="18572429" y="3981623"/>
            <a:ext cx="448418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9" name="Freeform 286"/>
          <p:cNvSpPr>
            <a:spLocks/>
          </p:cNvSpPr>
          <p:nvPr/>
        </p:nvSpPr>
        <p:spPr bwMode="auto">
          <a:xfrm rot="21334256">
            <a:off x="16911792" y="3416200"/>
            <a:ext cx="690508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0" name="Freeform 287"/>
          <p:cNvSpPr>
            <a:spLocks noEditPoints="1"/>
          </p:cNvSpPr>
          <p:nvPr/>
        </p:nvSpPr>
        <p:spPr bwMode="auto">
          <a:xfrm rot="21334256">
            <a:off x="16040592" y="1228433"/>
            <a:ext cx="493810" cy="765280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1" name="Rectangle 637"/>
          <p:cNvSpPr>
            <a:spLocks noChangeArrowheads="1"/>
          </p:cNvSpPr>
          <p:nvPr/>
        </p:nvSpPr>
        <p:spPr bwMode="auto">
          <a:xfrm rot="21334256">
            <a:off x="17158826" y="5936946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Rectangle 647"/>
          <p:cNvSpPr>
            <a:spLocks noChangeArrowheads="1"/>
          </p:cNvSpPr>
          <p:nvPr/>
        </p:nvSpPr>
        <p:spPr bwMode="auto">
          <a:xfrm rot="21334256">
            <a:off x="15823665" y="1756244"/>
            <a:ext cx="23083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ectangle 656"/>
          <p:cNvSpPr>
            <a:spLocks noChangeArrowheads="1"/>
          </p:cNvSpPr>
          <p:nvPr/>
        </p:nvSpPr>
        <p:spPr bwMode="auto">
          <a:xfrm rot="21334256">
            <a:off x="16246855" y="4473995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Rectangle 670"/>
          <p:cNvSpPr>
            <a:spLocks noChangeArrowheads="1"/>
          </p:cNvSpPr>
          <p:nvPr/>
        </p:nvSpPr>
        <p:spPr bwMode="auto">
          <a:xfrm rot="21334256">
            <a:off x="16358808" y="2323823"/>
            <a:ext cx="34144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ectangle 683"/>
          <p:cNvSpPr>
            <a:spLocks noChangeArrowheads="1"/>
          </p:cNvSpPr>
          <p:nvPr/>
        </p:nvSpPr>
        <p:spPr bwMode="auto">
          <a:xfrm rot="21334256">
            <a:off x="17046386" y="1595878"/>
            <a:ext cx="35586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ectangle 696"/>
          <p:cNvSpPr>
            <a:spLocks noChangeArrowheads="1"/>
          </p:cNvSpPr>
          <p:nvPr/>
        </p:nvSpPr>
        <p:spPr bwMode="auto">
          <a:xfrm rot="21334256">
            <a:off x="16572963" y="5146882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Rectangle 703"/>
          <p:cNvSpPr>
            <a:spLocks noChangeArrowheads="1"/>
          </p:cNvSpPr>
          <p:nvPr/>
        </p:nvSpPr>
        <p:spPr bwMode="auto">
          <a:xfrm rot="21334256">
            <a:off x="14788283" y="3698719"/>
            <a:ext cx="40075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Rectangle 704"/>
          <p:cNvSpPr>
            <a:spLocks noChangeArrowheads="1"/>
          </p:cNvSpPr>
          <p:nvPr/>
        </p:nvSpPr>
        <p:spPr bwMode="auto">
          <a:xfrm rot="21334256">
            <a:off x="16613425" y="3657440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Rectangle 707"/>
          <p:cNvSpPr>
            <a:spLocks noChangeArrowheads="1"/>
          </p:cNvSpPr>
          <p:nvPr/>
        </p:nvSpPr>
        <p:spPr bwMode="auto">
          <a:xfrm rot="21334256">
            <a:off x="17617380" y="2796856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Rectangle 708"/>
          <p:cNvSpPr>
            <a:spLocks noChangeArrowheads="1"/>
          </p:cNvSpPr>
          <p:nvPr/>
        </p:nvSpPr>
        <p:spPr bwMode="auto">
          <a:xfrm rot="21334256">
            <a:off x="15468980" y="3952122"/>
            <a:ext cx="3382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Rectangle 712"/>
          <p:cNvSpPr>
            <a:spLocks noChangeArrowheads="1"/>
          </p:cNvSpPr>
          <p:nvPr/>
        </p:nvSpPr>
        <p:spPr bwMode="auto">
          <a:xfrm rot="21334256">
            <a:off x="17227679" y="2385452"/>
            <a:ext cx="37991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Rectangle 718"/>
          <p:cNvSpPr>
            <a:spLocks noChangeArrowheads="1"/>
          </p:cNvSpPr>
          <p:nvPr/>
        </p:nvSpPr>
        <p:spPr bwMode="auto">
          <a:xfrm rot="21334256">
            <a:off x="18018039" y="5308358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Rectangle 743"/>
          <p:cNvSpPr>
            <a:spLocks noChangeArrowheads="1"/>
          </p:cNvSpPr>
          <p:nvPr/>
        </p:nvSpPr>
        <p:spPr bwMode="auto">
          <a:xfrm rot="21334256">
            <a:off x="15396260" y="3273827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750"/>
          <p:cNvSpPr>
            <a:spLocks noChangeArrowheads="1"/>
          </p:cNvSpPr>
          <p:nvPr/>
        </p:nvSpPr>
        <p:spPr bwMode="auto">
          <a:xfrm rot="21334256">
            <a:off x="17100213" y="4892006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05" name="Rectangle 760"/>
          <p:cNvSpPr>
            <a:spLocks noChangeArrowheads="1"/>
          </p:cNvSpPr>
          <p:nvPr/>
        </p:nvSpPr>
        <p:spPr bwMode="auto">
          <a:xfrm rot="21334256">
            <a:off x="15879462" y="4206775"/>
            <a:ext cx="30777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Rectangle 793"/>
          <p:cNvSpPr>
            <a:spLocks noChangeArrowheads="1"/>
          </p:cNvSpPr>
          <p:nvPr/>
        </p:nvSpPr>
        <p:spPr bwMode="auto">
          <a:xfrm rot="21334256">
            <a:off x="17809545" y="2465587"/>
            <a:ext cx="53540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07" name="Rectangle 806"/>
          <p:cNvSpPr>
            <a:spLocks noChangeArrowheads="1"/>
          </p:cNvSpPr>
          <p:nvPr/>
        </p:nvSpPr>
        <p:spPr bwMode="auto">
          <a:xfrm rot="21334256">
            <a:off x="17214544" y="3011082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808"/>
          <p:cNvSpPr>
            <a:spLocks noChangeArrowheads="1"/>
          </p:cNvSpPr>
          <p:nvPr/>
        </p:nvSpPr>
        <p:spPr bwMode="auto">
          <a:xfrm rot="21334256">
            <a:off x="18368213" y="379547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Rectangle 821"/>
          <p:cNvSpPr>
            <a:spLocks noChangeArrowheads="1"/>
          </p:cNvSpPr>
          <p:nvPr/>
        </p:nvSpPr>
        <p:spPr bwMode="auto">
          <a:xfrm rot="21334256">
            <a:off x="16417274" y="3122530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Rectangle 823"/>
          <p:cNvSpPr>
            <a:spLocks noChangeArrowheads="1"/>
          </p:cNvSpPr>
          <p:nvPr/>
        </p:nvSpPr>
        <p:spPr bwMode="auto">
          <a:xfrm rot="21334256">
            <a:off x="16871879" y="3244470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Rectangle 826"/>
          <p:cNvSpPr>
            <a:spLocks noChangeArrowheads="1"/>
          </p:cNvSpPr>
          <p:nvPr/>
        </p:nvSpPr>
        <p:spPr bwMode="auto">
          <a:xfrm rot="21334256">
            <a:off x="15926943" y="303639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827"/>
          <p:cNvSpPr>
            <a:spLocks noChangeArrowheads="1"/>
          </p:cNvSpPr>
          <p:nvPr/>
        </p:nvSpPr>
        <p:spPr bwMode="auto">
          <a:xfrm rot="21334256">
            <a:off x="17483353" y="1929726"/>
            <a:ext cx="3943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833"/>
          <p:cNvSpPr>
            <a:spLocks noChangeArrowheads="1"/>
          </p:cNvSpPr>
          <p:nvPr/>
        </p:nvSpPr>
        <p:spPr bwMode="auto">
          <a:xfrm rot="21334256">
            <a:off x="17968230" y="3226314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314" name="Rectangle 834"/>
          <p:cNvSpPr>
            <a:spLocks noChangeArrowheads="1"/>
          </p:cNvSpPr>
          <p:nvPr/>
        </p:nvSpPr>
        <p:spPr bwMode="auto">
          <a:xfrm rot="21334256">
            <a:off x="18740423" y="4231674"/>
            <a:ext cx="346249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836"/>
          <p:cNvSpPr>
            <a:spLocks noChangeArrowheads="1"/>
          </p:cNvSpPr>
          <p:nvPr/>
        </p:nvSpPr>
        <p:spPr bwMode="auto">
          <a:xfrm rot="21334256">
            <a:off x="15799211" y="3551218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843"/>
          <p:cNvSpPr>
            <a:spLocks noChangeArrowheads="1"/>
          </p:cNvSpPr>
          <p:nvPr/>
        </p:nvSpPr>
        <p:spPr bwMode="auto">
          <a:xfrm rot="21334256">
            <a:off x="18450899" y="2795562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err="1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845"/>
          <p:cNvSpPr>
            <a:spLocks noChangeArrowheads="1"/>
          </p:cNvSpPr>
          <p:nvPr/>
        </p:nvSpPr>
        <p:spPr bwMode="auto">
          <a:xfrm rot="21334256">
            <a:off x="14894876" y="4025606"/>
            <a:ext cx="4087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847"/>
          <p:cNvSpPr>
            <a:spLocks noChangeArrowheads="1"/>
          </p:cNvSpPr>
          <p:nvPr/>
        </p:nvSpPr>
        <p:spPr bwMode="auto">
          <a:xfrm rot="21334256">
            <a:off x="16451773" y="2786676"/>
            <a:ext cx="42800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Rectangle 852"/>
          <p:cNvSpPr>
            <a:spLocks noChangeArrowheads="1"/>
          </p:cNvSpPr>
          <p:nvPr/>
        </p:nvSpPr>
        <p:spPr bwMode="auto">
          <a:xfrm rot="21334256">
            <a:off x="15707816" y="2670444"/>
            <a:ext cx="7518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Rectangle 860"/>
          <p:cNvSpPr>
            <a:spLocks noChangeArrowheads="1"/>
          </p:cNvSpPr>
          <p:nvPr/>
        </p:nvSpPr>
        <p:spPr bwMode="auto">
          <a:xfrm rot="21334256">
            <a:off x="16162377" y="1589966"/>
            <a:ext cx="4857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862"/>
          <p:cNvSpPr>
            <a:spLocks noChangeArrowheads="1"/>
          </p:cNvSpPr>
          <p:nvPr/>
        </p:nvSpPr>
        <p:spPr bwMode="auto">
          <a:xfrm rot="21334256">
            <a:off x="18049444" y="3585697"/>
            <a:ext cx="46968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865"/>
          <p:cNvSpPr>
            <a:spLocks noChangeArrowheads="1"/>
          </p:cNvSpPr>
          <p:nvPr/>
        </p:nvSpPr>
        <p:spPr bwMode="auto">
          <a:xfrm rot="21334256">
            <a:off x="16814433" y="2137134"/>
            <a:ext cx="49372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Rectangle 870"/>
          <p:cNvSpPr>
            <a:spLocks noChangeArrowheads="1"/>
          </p:cNvSpPr>
          <p:nvPr/>
        </p:nvSpPr>
        <p:spPr bwMode="auto">
          <a:xfrm rot="21334256">
            <a:off x="17202606" y="3609386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Rectangle 879"/>
          <p:cNvSpPr>
            <a:spLocks noChangeArrowheads="1"/>
          </p:cNvSpPr>
          <p:nvPr/>
        </p:nvSpPr>
        <p:spPr bwMode="auto">
          <a:xfrm rot="21334256">
            <a:off x="16654962" y="4582590"/>
            <a:ext cx="6732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Горячий Ключ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Rectangle 895"/>
          <p:cNvSpPr>
            <a:spLocks noChangeArrowheads="1"/>
          </p:cNvSpPr>
          <p:nvPr/>
        </p:nvSpPr>
        <p:spPr bwMode="auto">
          <a:xfrm rot="21334256">
            <a:off x="17601688" y="3432671"/>
            <a:ext cx="3718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Rectangle 904"/>
          <p:cNvSpPr>
            <a:spLocks noChangeArrowheads="1"/>
          </p:cNvSpPr>
          <p:nvPr/>
        </p:nvSpPr>
        <p:spPr bwMode="auto">
          <a:xfrm rot="21334256">
            <a:off x="15839156" y="4798610"/>
            <a:ext cx="57547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Геленджик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Rectangle 915"/>
          <p:cNvSpPr>
            <a:spLocks noChangeArrowheads="1"/>
          </p:cNvSpPr>
          <p:nvPr/>
        </p:nvSpPr>
        <p:spPr bwMode="auto">
          <a:xfrm rot="21334256">
            <a:off x="16545165" y="1770487"/>
            <a:ext cx="49532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Rectangle 953"/>
          <p:cNvSpPr>
            <a:spLocks noChangeArrowheads="1"/>
          </p:cNvSpPr>
          <p:nvPr/>
        </p:nvSpPr>
        <p:spPr bwMode="auto">
          <a:xfrm>
            <a:off x="14875862" y="4295669"/>
            <a:ext cx="66524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Rectangle 960"/>
          <p:cNvSpPr>
            <a:spLocks noChangeArrowheads="1"/>
          </p:cNvSpPr>
          <p:nvPr/>
        </p:nvSpPr>
        <p:spPr bwMode="auto">
          <a:xfrm rot="21334256">
            <a:off x="16401408" y="3988581"/>
            <a:ext cx="56265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Краснодар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Rectangle 976"/>
          <p:cNvSpPr>
            <a:spLocks noChangeArrowheads="1"/>
          </p:cNvSpPr>
          <p:nvPr/>
        </p:nvSpPr>
        <p:spPr bwMode="auto">
          <a:xfrm rot="21334256">
            <a:off x="18390450" y="4047418"/>
            <a:ext cx="49212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Армавир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Rectangle 766"/>
          <p:cNvSpPr>
            <a:spLocks noChangeArrowheads="1"/>
          </p:cNvSpPr>
          <p:nvPr/>
        </p:nvSpPr>
        <p:spPr bwMode="auto">
          <a:xfrm rot="21334256">
            <a:off x="18270804" y="4792642"/>
            <a:ext cx="3526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Rectangle 766"/>
          <p:cNvSpPr>
            <a:spLocks noChangeArrowheads="1"/>
          </p:cNvSpPr>
          <p:nvPr/>
        </p:nvSpPr>
        <p:spPr bwMode="auto">
          <a:xfrm rot="21334256">
            <a:off x="17931207" y="4013130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Rectangle 766"/>
          <p:cNvSpPr>
            <a:spLocks noChangeArrowheads="1"/>
          </p:cNvSpPr>
          <p:nvPr/>
        </p:nvSpPr>
        <p:spPr bwMode="auto">
          <a:xfrm rot="21334256">
            <a:off x="17169313" y="4394663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Rectangle 718"/>
          <p:cNvSpPr>
            <a:spLocks noChangeArrowheads="1"/>
          </p:cNvSpPr>
          <p:nvPr/>
        </p:nvSpPr>
        <p:spPr bwMode="auto">
          <a:xfrm rot="21334256">
            <a:off x="18679953" y="5068915"/>
            <a:ext cx="48410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Freeform 279"/>
          <p:cNvSpPr>
            <a:spLocks/>
          </p:cNvSpPr>
          <p:nvPr/>
        </p:nvSpPr>
        <p:spPr bwMode="auto">
          <a:xfrm rot="21381802">
            <a:off x="16741889" y="5389795"/>
            <a:ext cx="1371387" cy="1167379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59572" y="5094737"/>
            <a:ext cx="1995378" cy="1768684"/>
            <a:chOff x="3881366" y="6078911"/>
            <a:chExt cx="1921164" cy="739142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078911"/>
              <a:ext cx="1921164" cy="73914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32994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436" name="Прямоугольник 435"/>
          <p:cNvSpPr/>
          <p:nvPr/>
        </p:nvSpPr>
        <p:spPr>
          <a:xfrm>
            <a:off x="3378537" y="630472"/>
            <a:ext cx="5771038" cy="14773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000" b="1" dirty="0">
                <a:latin typeface="Times New Roman"/>
                <a:ea typeface="MS Mincho"/>
              </a:rPr>
              <a:t>По Краснодарскому краю: </a:t>
            </a:r>
            <a:r>
              <a:rPr lang="ru-RU" sz="1000" dirty="0">
                <a:latin typeface="Times New Roman"/>
                <a:ea typeface="MS Mincho"/>
              </a:rPr>
              <a:t>переменная облачность. Ночью местами дождь, до конца суток 05.04 в отдельных районах сильный дождь, гроза, град, шквалистое усиление ветра 17-22 м/с (КМЯ), днем преимущественно без осадков. Ветер западный с переходом на южный 6-11 м/с, местами порывы 12-17 м/с. Температура воздуха ночью 1…6°, днем 12…17°.</a:t>
            </a:r>
          </a:p>
          <a:p>
            <a:pPr indent="450215" algn="just">
              <a:spcAft>
                <a:spcPts val="0"/>
              </a:spcAft>
            </a:pPr>
            <a:r>
              <a:rPr lang="ru-RU" sz="1000" b="1" dirty="0">
                <a:latin typeface="Times New Roman"/>
                <a:ea typeface="MS Mincho"/>
              </a:rPr>
              <a:t>На Черноморском побережье: </a:t>
            </a:r>
            <a:r>
              <a:rPr lang="ru-RU" sz="1000" dirty="0">
                <a:latin typeface="Times New Roman"/>
                <a:ea typeface="MS Mincho"/>
              </a:rPr>
              <a:t>переменная облачность. Местами дождь, вечером в отдельных районах сильный дождь, гроза. Ветер западный с переходом на южный 6-11 м/с, местами порывы 15-20 м/с. Температура воздуха ночью 4…9°, днем 11…16°.</a:t>
            </a:r>
          </a:p>
          <a:p>
            <a:pPr indent="450215" algn="just">
              <a:spcAft>
                <a:spcPts val="0"/>
              </a:spcAft>
            </a:pPr>
            <a:r>
              <a:rPr lang="ru-RU" sz="1000" b="1" dirty="0">
                <a:latin typeface="Times New Roman"/>
                <a:ea typeface="MS Mincho"/>
              </a:rPr>
              <a:t>По г. Краснодару: </a:t>
            </a:r>
            <a:r>
              <a:rPr lang="ru-RU" sz="1000" dirty="0">
                <a:latin typeface="Times New Roman"/>
                <a:ea typeface="MS Mincho"/>
              </a:rPr>
              <a:t>переменная облачность. Ночью небольшой дождь, днем без осадков. Ветер западный с переходом на южный 6-11 м/с. Температура воздуха ночью 3…5°, днем 15…17°.</a:t>
            </a:r>
          </a:p>
        </p:txBody>
      </p:sp>
      <p:sp>
        <p:nvSpPr>
          <p:cNvPr id="204" name="Прямоугольник 203"/>
          <p:cNvSpPr/>
          <p:nvPr/>
        </p:nvSpPr>
        <p:spPr>
          <a:xfrm>
            <a:off x="-9557" y="-2"/>
            <a:ext cx="9168644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МЕТЕОРОЛОГИЧЕСКАЯ ОБСТАНОВКА НА ТЕРРИТОРИИ КРАСНОДАРСКОГО КРАЯ НА ПРЕДСТОЯЩИЙ ПЕРИОД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АИУС РСЧС,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САЦ Минэнерго)</a:t>
            </a:r>
          </a:p>
        </p:txBody>
      </p:sp>
      <p:sp>
        <p:nvSpPr>
          <p:cNvPr id="217" name="Полилиния 4"/>
          <p:cNvSpPr>
            <a:spLocks/>
          </p:cNvSpPr>
          <p:nvPr/>
        </p:nvSpPr>
        <p:spPr bwMode="auto">
          <a:xfrm>
            <a:off x="7227297" y="543909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82876" y="56247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42000" y="5479527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2-7 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35305" y="5879551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90884" y="6065249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66447" y="5920861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м/с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49692" y="63088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84150" y="6397736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15-20 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75778" y="653975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7090498" y="2670396"/>
            <a:ext cx="2028536" cy="19049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78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78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16" y="2654250"/>
            <a:ext cx="91811" cy="1064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8" name="TextBox 317"/>
          <p:cNvSpPr txBox="1"/>
          <p:nvPr/>
        </p:nvSpPr>
        <p:spPr>
          <a:xfrm>
            <a:off x="38682" y="2014783"/>
            <a:ext cx="1997489" cy="20348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снежного покрова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8705" y="959849"/>
            <a:ext cx="103989" cy="1029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6" name="TextBox 225"/>
          <p:cNvSpPr txBox="1"/>
          <p:nvPr/>
        </p:nvSpPr>
        <p:spPr>
          <a:xfrm>
            <a:off x="28965" y="622678"/>
            <a:ext cx="1997489" cy="24621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76" y="4252216"/>
            <a:ext cx="80318" cy="10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4" name="TextBox 243"/>
          <p:cNvSpPr txBox="1"/>
          <p:nvPr/>
        </p:nvSpPr>
        <p:spPr>
          <a:xfrm>
            <a:off x="79062" y="3693624"/>
            <a:ext cx="1956865" cy="20348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16" y="5801608"/>
            <a:ext cx="85686" cy="1070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1" name="TextBox 240"/>
          <p:cNvSpPr txBox="1"/>
          <p:nvPr/>
        </p:nvSpPr>
        <p:spPr>
          <a:xfrm>
            <a:off x="102013" y="5288153"/>
            <a:ext cx="1977309" cy="20348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E:\!!!!!!!ОММиОППМ\сочи погода 3 дня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16" y="2810383"/>
            <a:ext cx="2421425" cy="14250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!!!!!!!ОММиОППМ\ветер 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8" y="558105"/>
            <a:ext cx="9166194" cy="629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:\!!!!!!!ОММиОППМ\ветер 18.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48" y="666063"/>
            <a:ext cx="2935152" cy="19881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(с использованием информационных ресурсов </a:t>
            </a:r>
            <a:r>
              <a:rPr lang="en-US" sz="1200" dirty="0" err="1" smtClean="0"/>
              <a:t>Ventusky</a:t>
            </a:r>
            <a:r>
              <a:rPr lang="ru-RU" sz="1200" dirty="0" smtClean="0"/>
              <a:t>, </a:t>
            </a:r>
            <a:r>
              <a:rPr lang="en-US" sz="1200" dirty="0" smtClean="0"/>
              <a:t>Windy)</a:t>
            </a:r>
            <a:endParaRPr lang="ru-RU" sz="1200" dirty="0"/>
          </a:p>
        </p:txBody>
      </p:sp>
      <p:sp>
        <p:nvSpPr>
          <p:cNvPr id="264" name="TextBox 263"/>
          <p:cNvSpPr txBox="1"/>
          <p:nvPr/>
        </p:nvSpPr>
        <p:spPr>
          <a:xfrm>
            <a:off x="0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Порывы ветра, м/с</a:t>
            </a:r>
          </a:p>
          <a:p>
            <a:r>
              <a:rPr lang="ru-RU" dirty="0" smtClean="0"/>
              <a:t>06.00 06.04.2021</a:t>
            </a:r>
            <a:endParaRPr lang="ru-RU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6874410" y="2777660"/>
            <a:ext cx="2217001" cy="1250662"/>
            <a:chOff x="6479404" y="4986230"/>
            <a:chExt cx="2557092" cy="1244431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479405" y="5257757"/>
              <a:ext cx="2557090" cy="9729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620 688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479404" y="4986230"/>
              <a:ext cx="2557092" cy="338071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  <a:ex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210385" y="3100266"/>
            <a:ext cx="1185312" cy="668769"/>
            <a:chOff x="3757264" y="3100730"/>
            <a:chExt cx="1185312" cy="668769"/>
          </a:xfrm>
        </p:grpSpPr>
        <p:sp>
          <p:nvSpPr>
            <p:cNvPr id="197" name="Прямоугольник 196"/>
            <p:cNvSpPr/>
            <p:nvPr/>
          </p:nvSpPr>
          <p:spPr bwMode="auto">
            <a:xfrm>
              <a:off x="4134015" y="3428216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4134015" y="3600835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4134016" y="3252553"/>
              <a:ext cx="259904" cy="176564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 bwMode="auto">
            <a:xfrm>
              <a:off x="4362346" y="3256365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 bwMode="auto">
            <a:xfrm>
              <a:off x="4583056" y="3256498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Text Box 182"/>
            <p:cNvSpPr txBox="1">
              <a:spLocks noChangeArrowheads="1"/>
            </p:cNvSpPr>
            <p:nvPr/>
          </p:nvSpPr>
          <p:spPr bwMode="auto">
            <a:xfrm>
              <a:off x="3757264" y="3100730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err="1" smtClean="0"/>
                <a:t>Выселковский</a:t>
              </a:r>
              <a:r>
                <a:rPr lang="ru-RU" altLang="ru-RU" dirty="0" smtClean="0"/>
                <a:t> район</a:t>
              </a:r>
              <a:endParaRPr lang="ru-RU" altLang="ru-RU" dirty="0"/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3785506" y="3265782"/>
              <a:ext cx="336655" cy="160911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953979" y="4267311"/>
            <a:ext cx="1079537" cy="648314"/>
            <a:chOff x="2002643" y="4240920"/>
            <a:chExt cx="1079537" cy="648314"/>
          </a:xfrm>
        </p:grpSpPr>
        <p:sp>
          <p:nvSpPr>
            <p:cNvPr id="116" name="Прямоугольник 115"/>
            <p:cNvSpPr/>
            <p:nvPr/>
          </p:nvSpPr>
          <p:spPr bwMode="auto">
            <a:xfrm>
              <a:off x="2329675" y="455472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2329675" y="4727343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 bwMode="auto">
            <a:xfrm>
              <a:off x="2291575" y="4379061"/>
              <a:ext cx="338685" cy="17713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 bwMode="auto">
            <a:xfrm>
              <a:off x="2558006" y="4382873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 bwMode="auto">
            <a:xfrm>
              <a:off x="2778716" y="4392504"/>
              <a:ext cx="298729" cy="163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 Box 182"/>
            <p:cNvSpPr txBox="1">
              <a:spLocks noChangeArrowheads="1"/>
            </p:cNvSpPr>
            <p:nvPr/>
          </p:nvSpPr>
          <p:spPr bwMode="auto">
            <a:xfrm>
              <a:off x="2002643" y="4240920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2002643" y="4388712"/>
              <a:ext cx="336655" cy="154847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008058" y="4982313"/>
            <a:ext cx="1408394" cy="671460"/>
            <a:chOff x="3017004" y="5181947"/>
            <a:chExt cx="1408394" cy="671460"/>
          </a:xfrm>
        </p:grpSpPr>
        <p:sp>
          <p:nvSpPr>
            <p:cNvPr id="83" name="Text Box 182"/>
            <p:cNvSpPr txBox="1">
              <a:spLocks noChangeArrowheads="1"/>
            </p:cNvSpPr>
            <p:nvPr/>
          </p:nvSpPr>
          <p:spPr bwMode="auto">
            <a:xfrm>
              <a:off x="3017004" y="5181947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 smtClean="0">
                  <a:solidFill>
                    <a:schemeClr val="tx1"/>
                  </a:solidFill>
                </a:rPr>
                <a:t>Туапсинский район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 bwMode="auto">
            <a:xfrm>
              <a:off x="3345324" y="551889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49308" y="5691516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 bwMode="auto">
            <a:xfrm>
              <a:off x="3345325" y="534323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 bwMode="auto">
            <a:xfrm>
              <a:off x="3573655" y="534704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 bwMode="auto">
            <a:xfrm>
              <a:off x="3794365" y="5347179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83%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3025242" y="5344877"/>
              <a:ext cx="306526" cy="174886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109365" y="5665333"/>
            <a:ext cx="1100118" cy="638039"/>
            <a:chOff x="4168110" y="5987935"/>
            <a:chExt cx="1100118" cy="638039"/>
          </a:xfrm>
        </p:grpSpPr>
        <p:sp>
          <p:nvSpPr>
            <p:cNvPr id="84" name="Text Box 182"/>
            <p:cNvSpPr txBox="1">
              <a:spLocks noChangeArrowheads="1"/>
            </p:cNvSpPr>
            <p:nvPr/>
          </p:nvSpPr>
          <p:spPr bwMode="auto">
            <a:xfrm>
              <a:off x="4234035" y="5987935"/>
              <a:ext cx="1034193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111" name="Прямоугольник 110"/>
            <p:cNvSpPr/>
            <p:nvPr/>
          </p:nvSpPr>
          <p:spPr bwMode="auto">
            <a:xfrm>
              <a:off x="4502657" y="6309052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4502657" y="6481672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 bwMode="auto">
            <a:xfrm>
              <a:off x="4502658" y="6133389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 bwMode="auto">
            <a:xfrm>
              <a:off x="4730988" y="6129257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 bwMode="auto">
            <a:xfrm>
              <a:off x="4951698" y="6137334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77%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 bwMode="auto">
            <a:xfrm>
              <a:off x="4168110" y="6129257"/>
              <a:ext cx="332076" cy="196780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073469" y="2705928"/>
            <a:ext cx="1623725" cy="676336"/>
            <a:chOff x="1552994" y="2477330"/>
            <a:chExt cx="1486227" cy="676336"/>
          </a:xfrm>
        </p:grpSpPr>
        <p:sp>
          <p:nvSpPr>
            <p:cNvPr id="81" name="Text Box 182"/>
            <p:cNvSpPr txBox="1">
              <a:spLocks noChangeArrowheads="1"/>
            </p:cNvSpPr>
            <p:nvPr/>
          </p:nvSpPr>
          <p:spPr bwMode="auto">
            <a:xfrm>
              <a:off x="1552994" y="2477330"/>
              <a:ext cx="1486227" cy="16833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err="1"/>
                <a:t>Приморско-Ахтарский</a:t>
              </a:r>
              <a:r>
                <a:rPr lang="ru-RU" altLang="ru-RU" dirty="0"/>
                <a:t> район</a:t>
              </a:r>
            </a:p>
          </p:txBody>
        </p:sp>
        <p:sp>
          <p:nvSpPr>
            <p:cNvPr id="101" name="Прямоугольник 100"/>
            <p:cNvSpPr/>
            <p:nvPr/>
          </p:nvSpPr>
          <p:spPr bwMode="auto">
            <a:xfrm>
              <a:off x="2054312" y="2819156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2054312" y="2991775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 bwMode="auto">
            <a:xfrm>
              <a:off x="2054313" y="2643493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 bwMode="auto">
            <a:xfrm>
              <a:off x="2282643" y="2647305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 bwMode="auto">
            <a:xfrm>
              <a:off x="2503353" y="2647438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 bwMode="auto">
            <a:xfrm>
              <a:off x="1736928" y="2640449"/>
              <a:ext cx="313575" cy="153812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31467" y="2043007"/>
            <a:ext cx="1240105" cy="678122"/>
            <a:chOff x="4019142" y="1867819"/>
            <a:chExt cx="1240105" cy="678122"/>
          </a:xfrm>
        </p:grpSpPr>
        <p:sp>
          <p:nvSpPr>
            <p:cNvPr id="134" name="Прямоугольник 133"/>
            <p:cNvSpPr/>
            <p:nvPr/>
          </p:nvSpPr>
          <p:spPr bwMode="auto">
            <a:xfrm>
              <a:off x="4434012" y="22046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4434012" y="2377277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 bwMode="auto">
            <a:xfrm>
              <a:off x="4434013" y="2028995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 bwMode="auto">
            <a:xfrm>
              <a:off x="4662343" y="2032807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 bwMode="auto">
            <a:xfrm>
              <a:off x="4883053" y="2032940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87%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 Box 182"/>
            <p:cNvSpPr txBox="1">
              <a:spLocks noChangeArrowheads="1"/>
            </p:cNvSpPr>
            <p:nvPr/>
          </p:nvSpPr>
          <p:spPr bwMode="auto">
            <a:xfrm>
              <a:off x="4019142" y="1867819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Ленинградский район</a:t>
              </a:r>
              <a:endParaRPr lang="ru-RU" altLang="ru-RU" dirty="0"/>
            </a:p>
          </p:txBody>
        </p:sp>
        <p:sp>
          <p:nvSpPr>
            <p:cNvPr id="146" name="Прямоугольник 145"/>
            <p:cNvSpPr/>
            <p:nvPr/>
          </p:nvSpPr>
          <p:spPr bwMode="auto">
            <a:xfrm>
              <a:off x="4085567" y="2037248"/>
              <a:ext cx="339832" cy="132693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61916" y="3547851"/>
            <a:ext cx="1134458" cy="673114"/>
            <a:chOff x="1030210" y="3471688"/>
            <a:chExt cx="1134458" cy="673114"/>
          </a:xfrm>
        </p:grpSpPr>
        <p:sp>
          <p:nvSpPr>
            <p:cNvPr id="82" name="Text Box 182"/>
            <p:cNvSpPr txBox="1">
              <a:spLocks noChangeArrowheads="1"/>
            </p:cNvSpPr>
            <p:nvPr/>
          </p:nvSpPr>
          <p:spPr bwMode="auto">
            <a:xfrm>
              <a:off x="1030210" y="3471688"/>
              <a:ext cx="1134457" cy="173598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Темрюкский район</a:t>
              </a:r>
            </a:p>
          </p:txBody>
        </p:sp>
        <p:sp>
          <p:nvSpPr>
            <p:cNvPr id="96" name="Прямоугольник 95"/>
            <p:cNvSpPr/>
            <p:nvPr/>
          </p:nvSpPr>
          <p:spPr bwMode="auto">
            <a:xfrm>
              <a:off x="1416898" y="380351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416898" y="3976138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 bwMode="auto">
            <a:xfrm>
              <a:off x="1416899" y="3627856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 bwMode="auto">
            <a:xfrm>
              <a:off x="1645229" y="3631668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 bwMode="auto">
            <a:xfrm>
              <a:off x="1865939" y="3631801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59%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 bwMode="auto">
            <a:xfrm>
              <a:off x="1030212" y="3622743"/>
              <a:ext cx="377927" cy="179891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528980" y="1751893"/>
            <a:ext cx="1073658" cy="678325"/>
            <a:chOff x="2471157" y="1318339"/>
            <a:chExt cx="1073658" cy="678325"/>
          </a:xfrm>
        </p:grpSpPr>
        <p:sp>
          <p:nvSpPr>
            <p:cNvPr id="80" name="Text Box 182"/>
            <p:cNvSpPr txBox="1">
              <a:spLocks noChangeArrowheads="1"/>
            </p:cNvSpPr>
            <p:nvPr/>
          </p:nvSpPr>
          <p:spPr bwMode="auto">
            <a:xfrm>
              <a:off x="2611181" y="131833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91" name="Прямоугольник 90"/>
            <p:cNvSpPr/>
            <p:nvPr/>
          </p:nvSpPr>
          <p:spPr bwMode="auto">
            <a:xfrm>
              <a:off x="2796879" y="166215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800863" y="1834773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 bwMode="auto">
            <a:xfrm>
              <a:off x="2761699" y="1486492"/>
              <a:ext cx="274941" cy="16818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 bwMode="auto">
            <a:xfrm>
              <a:off x="3025210" y="1482065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95" name="Прямоугольник 94"/>
            <p:cNvSpPr/>
            <p:nvPr/>
          </p:nvSpPr>
          <p:spPr bwMode="auto">
            <a:xfrm>
              <a:off x="3245920" y="1482198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 bwMode="auto">
            <a:xfrm>
              <a:off x="2471157" y="1489174"/>
              <a:ext cx="325721" cy="165505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373614" y="3855525"/>
            <a:ext cx="1233749" cy="655642"/>
            <a:chOff x="3380457" y="3918575"/>
            <a:chExt cx="1233749" cy="655642"/>
          </a:xfrm>
        </p:grpSpPr>
        <p:sp>
          <p:nvSpPr>
            <p:cNvPr id="85" name="Text Box 182"/>
            <p:cNvSpPr txBox="1">
              <a:spLocks noChangeArrowheads="1"/>
            </p:cNvSpPr>
            <p:nvPr/>
          </p:nvSpPr>
          <p:spPr bwMode="auto">
            <a:xfrm>
              <a:off x="3576160" y="3918575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106" name="Прямоугольник 105"/>
            <p:cNvSpPr/>
            <p:nvPr/>
          </p:nvSpPr>
          <p:spPr bwMode="auto">
            <a:xfrm>
              <a:off x="3866436" y="423970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3866436" y="4412326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 bwMode="auto">
            <a:xfrm>
              <a:off x="3828336" y="4064044"/>
              <a:ext cx="311597" cy="18388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 bwMode="auto">
            <a:xfrm>
              <a:off x="4094767" y="406785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 bwMode="auto">
            <a:xfrm>
              <a:off x="4315477" y="4060471"/>
              <a:ext cx="298729" cy="180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 bwMode="auto">
            <a:xfrm>
              <a:off x="3380457" y="4060470"/>
              <a:ext cx="472096" cy="187454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" name="Группа 210"/>
          <p:cNvGrpSpPr/>
          <p:nvPr/>
        </p:nvGrpSpPr>
        <p:grpSpPr>
          <a:xfrm>
            <a:off x="6897577" y="4113555"/>
            <a:ext cx="2605321" cy="2732512"/>
            <a:chOff x="6897577" y="4113555"/>
            <a:chExt cx="2605321" cy="2732512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732512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67316"/>
              <a:ext cx="170970" cy="163882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3677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0–7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2022"/>
              <a:ext cx="224362" cy="143923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859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8–12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0641"/>
              <a:ext cx="246245" cy="186534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03376"/>
              <a:ext cx="199533" cy="113561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0347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13–17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599932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18-25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21429"/>
              <a:ext cx="199533" cy="130003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19604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свыше 25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30" name="Text Box 97"/>
            <p:cNvSpPr txBox="1">
              <a:spLocks noChangeArrowheads="1"/>
            </p:cNvSpPr>
            <p:nvPr/>
          </p:nvSpPr>
          <p:spPr bwMode="auto">
            <a:xfrm>
              <a:off x="7534191" y="6400559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и направление ветра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4974670"/>
              <a:ext cx="1506131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79324"/>
              <a:ext cx="1018906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788967"/>
              <a:ext cx="422408" cy="10408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726910"/>
              <a:ext cx="1440241" cy="23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604234"/>
              <a:ext cx="415956" cy="1226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75101"/>
              <a:ext cx="1788099" cy="184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1" y="4539777"/>
              <a:ext cx="2037287" cy="233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493514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14496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7462"/>
              <a:ext cx="298729" cy="180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5488562" y="4974098"/>
            <a:ext cx="1105474" cy="690432"/>
            <a:chOff x="3511095" y="3883785"/>
            <a:chExt cx="1105474" cy="690432"/>
          </a:xfrm>
        </p:grpSpPr>
        <p:sp>
          <p:nvSpPr>
            <p:cNvPr id="159" name="Text Box 182"/>
            <p:cNvSpPr txBox="1">
              <a:spLocks noChangeArrowheads="1"/>
            </p:cNvSpPr>
            <p:nvPr/>
          </p:nvSpPr>
          <p:spPr bwMode="auto">
            <a:xfrm>
              <a:off x="3511095" y="3883785"/>
              <a:ext cx="1105474" cy="168326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Мостовской район</a:t>
              </a:r>
              <a:endParaRPr lang="ru-RU" altLang="ru-RU" dirty="0"/>
            </a:p>
          </p:txBody>
        </p:sp>
        <p:sp>
          <p:nvSpPr>
            <p:cNvPr id="160" name="Прямоугольник 159"/>
            <p:cNvSpPr/>
            <p:nvPr/>
          </p:nvSpPr>
          <p:spPr bwMode="auto">
            <a:xfrm>
              <a:off x="3866436" y="423970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866436" y="4412326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Прямоугольник 161"/>
            <p:cNvSpPr/>
            <p:nvPr/>
          </p:nvSpPr>
          <p:spPr bwMode="auto">
            <a:xfrm>
              <a:off x="3866437" y="406404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4094767" y="406785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315477" y="4060471"/>
              <a:ext cx="298729" cy="180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3511095" y="4060470"/>
              <a:ext cx="341457" cy="171719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37" y="6426357"/>
            <a:ext cx="354925" cy="20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43" y="1254936"/>
            <a:ext cx="121443" cy="147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63902" y="665330"/>
            <a:ext cx="289473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порывов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 18.00 06.04.2021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-22264" y="5152881"/>
            <a:ext cx="2732569" cy="28469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г. Сочи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E:\!!!!!!!ОММиОППМ\сочи погода 3 дн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8" y="5387560"/>
            <a:ext cx="2621941" cy="14585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!!!!!!!ОММиОППМ\давл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6"/>
            <a:ext cx="9144000" cy="627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ИНФОРМАЦИОННЫЕ МАТЕРИАЛЫ ПО </a:t>
            </a:r>
            <a:r>
              <a:rPr lang="ru-RU" sz="1200" dirty="0" smtClean="0">
                <a:solidFill>
                  <a:prstClr val="white"/>
                </a:solidFill>
              </a:rPr>
              <a:t>МЕТЕООБСТАНОВКЕ</a:t>
            </a:r>
            <a:endParaRPr lang="ru-RU" sz="1200" dirty="0">
              <a:solidFill>
                <a:prstClr val="white"/>
              </a:solidFill>
            </a:endParaRPr>
          </a:p>
          <a:p>
            <a:r>
              <a:rPr lang="ru-RU" sz="1200" dirty="0">
                <a:solidFill>
                  <a:prstClr val="white"/>
                </a:solidFill>
              </a:rPr>
              <a:t>НА ТЕРРИТОРИИ КРАСНОДАРСКОГО </a:t>
            </a:r>
            <a:r>
              <a:rPr lang="ru-RU" sz="1200" dirty="0" smtClean="0">
                <a:solidFill>
                  <a:prstClr val="white"/>
                </a:solidFill>
              </a:rPr>
              <a:t>КРАЯ</a:t>
            </a:r>
          </a:p>
          <a:p>
            <a:r>
              <a:rPr lang="ru-RU" sz="1200" dirty="0" smtClean="0"/>
              <a:t>(</a:t>
            </a:r>
            <a:r>
              <a:rPr lang="ru-RU" sz="1200" dirty="0"/>
              <a:t>использовались данные, представленные в информационном ресурсе погоды </a:t>
            </a:r>
            <a:r>
              <a:rPr lang="en-US" sz="1200" dirty="0"/>
              <a:t>Windy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sp>
        <p:nvSpPr>
          <p:cNvPr id="229" name="Text Box 182"/>
          <p:cNvSpPr txBox="1">
            <a:spLocks noChangeArrowheads="1"/>
          </p:cNvSpPr>
          <p:nvPr/>
        </p:nvSpPr>
        <p:spPr bwMode="auto">
          <a:xfrm>
            <a:off x="4832382" y="4871981"/>
            <a:ext cx="678643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230" name="Text Box 182"/>
          <p:cNvSpPr txBox="1">
            <a:spLocks noChangeArrowheads="1"/>
          </p:cNvSpPr>
          <p:nvPr/>
        </p:nvSpPr>
        <p:spPr bwMode="auto">
          <a:xfrm>
            <a:off x="4191416" y="5159751"/>
            <a:ext cx="761167" cy="167454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Черное море</a:t>
            </a:r>
            <a:endParaRPr lang="ru-RU" altLang="ru-RU" dirty="0"/>
          </a:p>
        </p:txBody>
      </p:sp>
      <p:sp>
        <p:nvSpPr>
          <p:cNvPr id="236" name="Text Box 182"/>
          <p:cNvSpPr txBox="1">
            <a:spLocks noChangeArrowheads="1"/>
          </p:cNvSpPr>
          <p:nvPr/>
        </p:nvSpPr>
        <p:spPr bwMode="auto">
          <a:xfrm>
            <a:off x="5001060" y="4555291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Ростов-на-Дону</a:t>
            </a:r>
            <a:endParaRPr lang="ru-RU" altLang="ru-RU" dirty="0"/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033119" y="5110837"/>
            <a:ext cx="537195" cy="13102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25" name="Полилиния 24"/>
          <p:cNvSpPr/>
          <p:nvPr/>
        </p:nvSpPr>
        <p:spPr>
          <a:xfrm rot="1358036" flipH="1">
            <a:off x="5826665" y="5242060"/>
            <a:ext cx="738581" cy="19743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756083" y="4835632"/>
            <a:ext cx="2228874" cy="276997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36104" y="3746492"/>
            <a:ext cx="2318085" cy="276997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Область высокого давления </a:t>
            </a:r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30" name="Полилиния 29"/>
          <p:cNvSpPr/>
          <p:nvPr/>
        </p:nvSpPr>
        <p:spPr>
          <a:xfrm rot="1169728" flipH="1" flipV="1">
            <a:off x="5123257" y="5946972"/>
            <a:ext cx="929587" cy="25979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0573989" flipH="1" flipV="1">
            <a:off x="4330710" y="3225663"/>
            <a:ext cx="738581" cy="47827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21013889" flipH="1" flipV="1">
            <a:off x="4945892" y="1937053"/>
            <a:ext cx="833410" cy="51695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0628836">
            <a:off x="725903" y="4108249"/>
            <a:ext cx="472297" cy="75244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514216" y="1731601"/>
            <a:ext cx="2228874" cy="276997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311060" y="6215939"/>
            <a:ext cx="2318085" cy="276997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Область высокого давления </a:t>
            </a:r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1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222" y="918154"/>
            <a:ext cx="4753557" cy="111843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ПРОВЕДЕНИЕ РАСЧЕТОВ ДЛЯ ОРГАНИЗАЦИИ НОРМАЛЬНЫХ УСЛОВИЙ </a:t>
            </a:r>
          </a:p>
          <a:p>
            <a:r>
              <a:rPr lang="ru-RU" dirty="0"/>
              <a:t>ЖИЗНЕДЕЯТЕЛЬНОСТИ НАСЕЛЕНИЯ</a:t>
            </a:r>
          </a:p>
          <a:p>
            <a:r>
              <a:rPr lang="ru-RU" dirty="0"/>
              <a:t>(с использованием программно-расчетных комплексов)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72" y="2320116"/>
            <a:ext cx="4515703" cy="133388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охлаждения помещения в жилых домах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Вычислим время охлаждения внутренней поверхности наружного угла для углового помещения жилого здания от исходного значения +22</a:t>
            </a:r>
            <a:r>
              <a:rPr lang="ru-RU" sz="1400" dirty="0"/>
              <a:t>°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 +12</a:t>
            </a:r>
            <a:r>
              <a:rPr lang="ru-RU" sz="1400" dirty="0"/>
              <a:t>°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 отключении отопления.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121" y="4888667"/>
            <a:ext cx="4515703" cy="133388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понижение температуры в жилых домах до +12</a:t>
            </a:r>
            <a:r>
              <a:rPr lang="ru-RU" sz="1400" dirty="0"/>
              <a:t>°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прогнозируется к через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(8,5 суток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7930" y="2320116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Вычислим норму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водообеспечения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 в сутки при малой физической активности (с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энергозатратами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5,0-105 Дж/ч (120 ккал/ч)) для различных видов водопотребления и режимов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водообеспечения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14471" y="4880076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id="{EDADC2BC-7DCE-41A1-B1C6-606E267B48D9}"/>
                  </a:ext>
                </a:extLst>
              </p:cNvPr>
              <p:cNvSpPr/>
              <p:nvPr/>
            </p:nvSpPr>
            <p:spPr>
              <a:xfrm>
                <a:off x="46772" y="3742887"/>
                <a:ext cx="4505509" cy="1054401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=0,64⋅</m:t>
                      </m:r>
                      <m:sSup>
                        <m:sSup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ru-RU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𝑐𝑚</m:t>
                                        </m:r>
                                        <m:r>
                                          <a:rPr lang="ru-RU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ru-RU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𝑡𝑐𝑚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ru-RU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ru-RU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b>
                                        </m:sSub>
                                        <m:r>
                                          <a:rPr lang="ru-RU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ru-RU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  <m:sSub>
                                <m:sSubPr>
                                  <m:ctrlPr>
                                    <a:rPr lang="ru-RU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ADC2BC-7DCE-41A1-B1C6-606E267B4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2" y="3742887"/>
                <a:ext cx="4505509" cy="10544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=""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4597930" y="3742887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∗1,6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30" y="3742887"/>
                <a:ext cx="4528271" cy="10234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541566</TotalTime>
  <Words>1000</Words>
  <Application>Microsoft Office PowerPoint</Application>
  <PresentationFormat>Экран (4:3)</PresentationFormat>
  <Paragraphs>263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dEDDS</cp:lastModifiedBy>
  <cp:revision>24463</cp:revision>
  <cp:lastPrinted>2021-03-02T02:10:50Z</cp:lastPrinted>
  <dcterms:created xsi:type="dcterms:W3CDTF">2014-09-08T13:21:12Z</dcterms:created>
  <dcterms:modified xsi:type="dcterms:W3CDTF">2021-04-05T15:29:47Z</dcterms:modified>
</cp:coreProperties>
</file>