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1" d="100"/>
          <a:sy n="111" d="100"/>
        </p:scale>
        <p:origin x="-1728" y="-90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04.05.2021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04.05.2021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04.05.2021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78.jpeg"/><Relationship Id="rId7" Type="http://schemas.openxmlformats.org/officeDocument/2006/relationships/image" Target="../media/image70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1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jpe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57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6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5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1.emf"/><Relationship Id="rId5" Type="http://schemas.openxmlformats.org/officeDocument/2006/relationships/image" Target="../media/image70.png"/><Relationship Id="rId4" Type="http://schemas.openxmlformats.org/officeDocument/2006/relationships/image" Target="../media/image69.png"/><Relationship Id="rId9" Type="http://schemas.openxmlformats.org/officeDocument/2006/relationships/image" Target="../media/image6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8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pic>
        <p:nvPicPr>
          <p:cNvPr id="19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7" name="Группа 176"/>
          <p:cNvGrpSpPr/>
          <p:nvPr/>
        </p:nvGrpSpPr>
        <p:grpSpPr>
          <a:xfrm>
            <a:off x="4371316" y="966393"/>
            <a:ext cx="1134357" cy="485706"/>
            <a:chOff x="2336756" y="3770451"/>
            <a:chExt cx="1134357" cy="229362"/>
          </a:xfrm>
        </p:grpSpPr>
        <p:sp>
          <p:nvSpPr>
            <p:cNvPr id="178" name="Прямоугольник 17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СЗ,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79" name="Прямая со стрелкой 178"/>
            <p:cNvCxnSpPr/>
            <p:nvPr/>
          </p:nvCxnSpPr>
          <p:spPr>
            <a:xfrm>
              <a:off x="3005525" y="3781814"/>
              <a:ext cx="321700" cy="18990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20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1" name="Группа 940"/>
          <p:cNvGrpSpPr/>
          <p:nvPr/>
        </p:nvGrpSpPr>
        <p:grpSpPr>
          <a:xfrm>
            <a:off x="4371316" y="966393"/>
            <a:ext cx="1134357" cy="485706"/>
            <a:chOff x="2336756" y="3770451"/>
            <a:chExt cx="1134357" cy="229362"/>
          </a:xfrm>
        </p:grpSpPr>
        <p:sp>
          <p:nvSpPr>
            <p:cNvPr id="943" name="Прямоугольник 942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СЗ,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5" name="Прямая со стрелкой 944"/>
            <p:cNvCxnSpPr/>
            <p:nvPr/>
          </p:nvCxnSpPr>
          <p:spPr>
            <a:xfrm>
              <a:off x="3005525" y="3781814"/>
              <a:ext cx="321700" cy="18990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xmlns="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68761"/>
            <a:ext cx="9146737" cy="6294661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:a16="http://schemas.microsoft.com/office/drawing/2014/main" xmlns="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943548" y="5949154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4137" y="628627"/>
            <a:ext cx="5771038" cy="1169551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Краснодарскому краю: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Без существенных осадков, лишь вечером 04.05 местами кратковременный дождь, гроза. Ночью и утром в отдельных районах туман. Ветер западной четверти с переходом на восточный 4-9 м/с, вечером 04.05 местами при грозах порывы 15-17 м/с. Температура воздуха ночью 5…10°, днем 17…22°.</a:t>
            </a:r>
            <a:endParaRPr lang="ru-RU" sz="900" dirty="0"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На Черноморском побережье: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Преимущественно без осадков, лишь вечером 04.05 в Туапсинском районе кратковременный дождь, гроза. Ветер восточной четверти 6-11 м/с, местами порывы 12-17 м/с. Температура воздуха ночью 7…12°, днем 16…21°.</a:t>
            </a:r>
            <a:endParaRPr lang="ru-RU" sz="9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6-11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18-25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32" name="Рисунок 2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6165" y="2867643"/>
            <a:ext cx="2042288" cy="1609589"/>
          </a:xfrm>
          <a:prstGeom prst="rect">
            <a:avLst/>
          </a:prstGeom>
        </p:spPr>
      </p:pic>
      <p:pic>
        <p:nvPicPr>
          <p:cNvPr id="238" name="Рисунок 23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874" y="601283"/>
            <a:ext cx="2143583" cy="1396583"/>
          </a:xfrm>
          <a:prstGeom prst="rect">
            <a:avLst/>
          </a:prstGeom>
        </p:spPr>
      </p:pic>
      <p:pic>
        <p:nvPicPr>
          <p:cNvPr id="239" name="Рисунок 23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874" y="2026458"/>
            <a:ext cx="2143583" cy="1620597"/>
          </a:xfrm>
          <a:prstGeom prst="rect">
            <a:avLst/>
          </a:prstGeom>
        </p:spPr>
      </p:pic>
      <p:pic>
        <p:nvPicPr>
          <p:cNvPr id="242" name="Рисунок 2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874" y="3657720"/>
            <a:ext cx="2166345" cy="1657247"/>
          </a:xfrm>
          <a:prstGeom prst="rect">
            <a:avLst/>
          </a:prstGeom>
        </p:spPr>
      </p:pic>
      <p:pic>
        <p:nvPicPr>
          <p:cNvPr id="250" name="Рисунок 24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874" y="5319727"/>
            <a:ext cx="2143583" cy="1543695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7327" y="975826"/>
            <a:ext cx="103989" cy="102950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2967" y="2592682"/>
            <a:ext cx="91811" cy="106456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318" name="TextBox 317"/>
          <p:cNvSpPr txBox="1"/>
          <p:nvPr/>
        </p:nvSpPr>
        <p:spPr>
          <a:xfrm>
            <a:off x="38682" y="2014783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8708" y="4236728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4" name="TextBox 243"/>
          <p:cNvSpPr txBox="1"/>
          <p:nvPr/>
        </p:nvSpPr>
        <p:spPr>
          <a:xfrm>
            <a:off x="79062" y="3693624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6498" y="5792836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1" name="TextBox 240"/>
          <p:cNvSpPr txBox="1"/>
          <p:nvPr/>
        </p:nvSpPr>
        <p:spPr>
          <a:xfrm>
            <a:off x="102013" y="5288153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867" y="665331"/>
            <a:ext cx="9145769" cy="6210478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22929" y="657809"/>
            <a:ext cx="2921071" cy="209987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</a:t>
            </a:r>
            <a:r>
              <a:rPr lang="ru-RU" dirty="0" smtClean="0"/>
              <a:t>05.05.2021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3" y="2785286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5110301" y="3024223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2487130" y="3945971"/>
            <a:ext cx="1100535" cy="648314"/>
            <a:chOff x="1981645" y="4240920"/>
            <a:chExt cx="1100535" cy="648314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002643" y="4240920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759245" y="4669507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436473" y="5337624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450587" y="2244487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4008097" y="1947406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637258" y="2873168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835160" y="1269126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543766" y="3553598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432278" y="4646760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-11486" y="4881546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 г.-к. Сочи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05.05.2021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" name="Рисунок 1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623" y="5193181"/>
            <a:ext cx="2620341" cy="1543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Рисунок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679994"/>
            <a:ext cx="9144000" cy="6178006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5953336" y="4271490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5246840" y="4682929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5953336" y="3768997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6320298" y="4611986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27" name="Полилиния 26"/>
          <p:cNvSpPr/>
          <p:nvPr/>
        </p:nvSpPr>
        <p:spPr>
          <a:xfrm rot="10601739" flipV="1">
            <a:off x="1711541" y="2335687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TextBox 36"/>
          <p:cNvSpPr txBox="1"/>
          <p:nvPr/>
        </p:nvSpPr>
        <p:spPr>
          <a:xfrm>
            <a:off x="2491439" y="3947673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9" name="Полилиния 28"/>
          <p:cNvSpPr/>
          <p:nvPr/>
        </p:nvSpPr>
        <p:spPr>
          <a:xfrm rot="10615527">
            <a:off x="4116060" y="3338166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TextBox 33"/>
          <p:cNvSpPr txBox="1"/>
          <p:nvPr/>
        </p:nvSpPr>
        <p:spPr>
          <a:xfrm>
            <a:off x="152584" y="1398537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2" name="TextBox 21"/>
          <p:cNvSpPr txBox="1"/>
          <p:nvPr/>
        </p:nvSpPr>
        <p:spPr>
          <a:xfrm>
            <a:off x="611839" y="5505540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3" name="Полилиния 22"/>
          <p:cNvSpPr/>
          <p:nvPr/>
        </p:nvSpPr>
        <p:spPr>
          <a:xfrm rot="10615527">
            <a:off x="1643792" y="5183854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5368051" y="890537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5" name="Полилиния 24"/>
          <p:cNvSpPr/>
          <p:nvPr/>
        </p:nvSpPr>
        <p:spPr>
          <a:xfrm rot="12581418" flipV="1">
            <a:off x="6659661" y="1554749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TextBox 25"/>
          <p:cNvSpPr txBox="1"/>
          <p:nvPr/>
        </p:nvSpPr>
        <p:spPr>
          <a:xfrm>
            <a:off x="6456553" y="6046737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8" name="Полилиния 27"/>
          <p:cNvSpPr/>
          <p:nvPr/>
        </p:nvSpPr>
        <p:spPr>
          <a:xfrm rot="957457" flipV="1">
            <a:off x="5892604" y="5586992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217302" y="3584378"/>
            <a:ext cx="1134357" cy="491779"/>
            <a:chOff x="2336756" y="3767583"/>
            <a:chExt cx="1134357" cy="232230"/>
          </a:xfrm>
        </p:grpSpPr>
        <p:sp>
          <p:nvSpPr>
            <p:cNvPr id="159" name="Прямоугольник 158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0" name="Прямая со стрелкой 159"/>
            <p:cNvCxnSpPr/>
            <p:nvPr/>
          </p:nvCxnSpPr>
          <p:spPr>
            <a:xfrm flipH="1">
              <a:off x="3155082" y="3767583"/>
              <a:ext cx="32726" cy="20471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Рисунок 15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327319" y="2725125"/>
            <a:ext cx="2776019" cy="16095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12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25" name="Группа 2124"/>
          <p:cNvGrpSpPr/>
          <p:nvPr/>
        </p:nvGrpSpPr>
        <p:grpSpPr>
          <a:xfrm>
            <a:off x="217302" y="3584378"/>
            <a:ext cx="1134357" cy="491779"/>
            <a:chOff x="2336756" y="3767583"/>
            <a:chExt cx="1134357" cy="232230"/>
          </a:xfrm>
        </p:grpSpPr>
        <p:sp>
          <p:nvSpPr>
            <p:cNvPr id="2126" name="Прямоугольник 212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7" name="Прямая со стрелкой 2126"/>
            <p:cNvCxnSpPr/>
            <p:nvPr/>
          </p:nvCxnSpPr>
          <p:spPr>
            <a:xfrm flipH="1">
              <a:off x="3155082" y="3767583"/>
              <a:ext cx="32726" cy="20471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28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416" name="Группа 2415"/>
          <p:cNvGrpSpPr/>
          <p:nvPr/>
        </p:nvGrpSpPr>
        <p:grpSpPr>
          <a:xfrm>
            <a:off x="217302" y="3584378"/>
            <a:ext cx="1134357" cy="491779"/>
            <a:chOff x="2336756" y="3767583"/>
            <a:chExt cx="1134357" cy="232230"/>
          </a:xfrm>
        </p:grpSpPr>
        <p:sp>
          <p:nvSpPr>
            <p:cNvPr id="2417" name="Прямоугольник 2416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8" name="Прямая со стрелкой 2417"/>
            <p:cNvCxnSpPr/>
            <p:nvPr/>
          </p:nvCxnSpPr>
          <p:spPr>
            <a:xfrm flipH="1">
              <a:off x="3155082" y="3767583"/>
              <a:ext cx="32726" cy="20471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49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</a:t>
            </a:r>
            <a:r>
              <a:rPr lang="ru-RU" u="none" dirty="0" smtClean="0">
                <a:solidFill>
                  <a:schemeClr val="bg1"/>
                </a:solidFill>
              </a:rPr>
              <a:t>передвижные</a:t>
            </a:r>
          </a:p>
          <a:p>
            <a:r>
              <a:rPr lang="ru-RU" u="none" dirty="0" smtClean="0">
                <a:solidFill>
                  <a:schemeClr val="bg1"/>
                </a:solidFill>
              </a:rPr>
              <a:t>источники </a:t>
            </a:r>
            <a:r>
              <a:rPr lang="ru-RU" u="none" dirty="0">
                <a:solidFill>
                  <a:schemeClr val="bg1"/>
                </a:solidFill>
              </a:rPr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35" name="Группа 1434"/>
          <p:cNvGrpSpPr/>
          <p:nvPr/>
        </p:nvGrpSpPr>
        <p:grpSpPr>
          <a:xfrm>
            <a:off x="217302" y="3584378"/>
            <a:ext cx="1134357" cy="491779"/>
            <a:chOff x="2336756" y="3767583"/>
            <a:chExt cx="1134357" cy="232230"/>
          </a:xfrm>
        </p:grpSpPr>
        <p:sp>
          <p:nvSpPr>
            <p:cNvPr id="1436" name="Прямоугольник 143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7" name="Прямая со стрелкой 1436"/>
            <p:cNvCxnSpPr/>
            <p:nvPr/>
          </p:nvCxnSpPr>
          <p:spPr>
            <a:xfrm flipH="1">
              <a:off x="3155082" y="3767583"/>
              <a:ext cx="32726" cy="20471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27" name="Группа 526"/>
          <p:cNvGrpSpPr/>
          <p:nvPr/>
        </p:nvGrpSpPr>
        <p:grpSpPr>
          <a:xfrm>
            <a:off x="217302" y="3584378"/>
            <a:ext cx="1134357" cy="491779"/>
            <a:chOff x="2336756" y="3767583"/>
            <a:chExt cx="1134357" cy="232230"/>
          </a:xfrm>
        </p:grpSpPr>
        <p:sp>
          <p:nvSpPr>
            <p:cNvPr id="528" name="Прямоугольник 5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1" name="Прямая со стрелкой 530"/>
            <p:cNvCxnSpPr/>
            <p:nvPr/>
          </p:nvCxnSpPr>
          <p:spPr>
            <a:xfrm flipH="1">
              <a:off x="3155082" y="3767583"/>
              <a:ext cx="32726" cy="204717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4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543487</TotalTime>
  <Words>2238</Words>
  <Application>Microsoft Office PowerPoint</Application>
  <PresentationFormat>Экран (4:3)</PresentationFormat>
  <Paragraphs>725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24573</cp:revision>
  <cp:lastPrinted>2021-04-07T02:47:30Z</cp:lastPrinted>
  <dcterms:created xsi:type="dcterms:W3CDTF">2014-09-08T13:21:12Z</dcterms:created>
  <dcterms:modified xsi:type="dcterms:W3CDTF">2021-05-04T13:16:38Z</dcterms:modified>
</cp:coreProperties>
</file>