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0" r:id="rId2"/>
    <p:sldId id="300" r:id="rId3"/>
    <p:sldId id="340" r:id="rId4"/>
    <p:sldId id="341" r:id="rId5"/>
    <p:sldId id="342" r:id="rId6"/>
    <p:sldId id="339" r:id="rId7"/>
    <p:sldId id="298" r:id="rId8"/>
  </p:sldIdLst>
  <p:sldSz cx="9144000" cy="6858000" type="screen4x3"/>
  <p:notesSz cx="6858000" cy="9144000"/>
  <p:defaultTextStyle>
    <a:defPPr>
      <a:defRPr lang="ru-RU"/>
    </a:defPPr>
    <a:lvl1pPr marL="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46" autoAdjust="0"/>
    <p:restoredTop sz="96925" autoAdjust="0"/>
  </p:normalViewPr>
  <p:slideViewPr>
    <p:cSldViewPr>
      <p:cViewPr varScale="1">
        <p:scale>
          <a:sx n="113" d="100"/>
          <a:sy n="113" d="100"/>
        </p:scale>
        <p:origin x="-1908" y="-108"/>
      </p:cViewPr>
      <p:guideLst>
        <p:guide orient="horz" pos="1620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CFE5E-31F8-46A3-AFC3-4076C217C4F8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32AB4-5745-4E43-8EEE-E4BC0DB82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4988"/>
            <a:ext cx="5487988" cy="411638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7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965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5" tIns="45717" rIns="91435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defTabSz="9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2" indent="-228588" algn="l" defTabSz="9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7" indent="-228588" algn="l" defTabSz="914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7.jpeg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oleObject" Target="../embeddings/oleObject6.bin"/><Relationship Id="rId26" Type="http://schemas.openxmlformats.org/officeDocument/2006/relationships/oleObject" Target="../embeddings/oleObject14.bin"/><Relationship Id="rId3" Type="http://schemas.openxmlformats.org/officeDocument/2006/relationships/video" Target="../media/media1.wmv"/><Relationship Id="rId21" Type="http://schemas.openxmlformats.org/officeDocument/2006/relationships/oleObject" Target="../embeddings/oleObject9.bin"/><Relationship Id="rId7" Type="http://schemas.openxmlformats.org/officeDocument/2006/relationships/image" Target="../media/image11.png"/><Relationship Id="rId12" Type="http://schemas.openxmlformats.org/officeDocument/2006/relationships/image" Target="../media/image59.png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13.bin"/><Relationship Id="rId2" Type="http://schemas.microsoft.com/office/2007/relationships/media" Target="../media/media1.wmv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24" Type="http://schemas.openxmlformats.org/officeDocument/2006/relationships/oleObject" Target="../embeddings/oleObject12.bin"/><Relationship Id="rId5" Type="http://schemas.openxmlformats.org/officeDocument/2006/relationships/image" Target="../media/image53.png"/><Relationship Id="rId15" Type="http://schemas.openxmlformats.org/officeDocument/2006/relationships/image" Target="../media/image52.wmf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57.png"/><Relationship Id="rId19" Type="http://schemas.openxmlformats.org/officeDocument/2006/relationships/oleObject" Target="../embeddings/oleObject7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6.png"/><Relationship Id="rId14" Type="http://schemas.openxmlformats.org/officeDocument/2006/relationships/oleObject" Target="../embeddings/oleObject3.bin"/><Relationship Id="rId22" Type="http://schemas.openxmlformats.org/officeDocument/2006/relationships/oleObject" Target="../embeddings/oleObject10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19.bin"/><Relationship Id="rId18" Type="http://schemas.openxmlformats.org/officeDocument/2006/relationships/oleObject" Target="../embeddings/oleObject24.bin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27.bin"/><Relationship Id="rId7" Type="http://schemas.openxmlformats.org/officeDocument/2006/relationships/image" Target="../media/image62.png"/><Relationship Id="rId12" Type="http://schemas.openxmlformats.org/officeDocument/2006/relationships/oleObject" Target="../embeddings/oleObject18.bin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6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48.png"/><Relationship Id="rId15" Type="http://schemas.openxmlformats.org/officeDocument/2006/relationships/oleObject" Target="../embeddings/oleObject21.bin"/><Relationship Id="rId10" Type="http://schemas.openxmlformats.org/officeDocument/2006/relationships/oleObject" Target="../embeddings/oleObject16.bin"/><Relationship Id="rId19" Type="http://schemas.openxmlformats.org/officeDocument/2006/relationships/oleObject" Target="../embeddings/oleObject25.bin"/><Relationship Id="rId4" Type="http://schemas.openxmlformats.org/officeDocument/2006/relationships/image" Target="../media/image61.png"/><Relationship Id="rId9" Type="http://schemas.openxmlformats.org/officeDocument/2006/relationships/image" Target="../media/image52.wmf"/><Relationship Id="rId14" Type="http://schemas.openxmlformats.org/officeDocument/2006/relationships/oleObject" Target="../embeddings/oleObject2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2715" tIns="26357" rIns="52715" bIns="26357" anchor="ctr"/>
          <a:lstStyle/>
          <a:p>
            <a:pPr defTabSz="516702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77"/>
            <a:ext cx="9144000" cy="791893"/>
          </a:xfrm>
          <a:prstGeom prst="rect">
            <a:avLst/>
          </a:prstGeom>
          <a:noFill/>
          <a:ln>
            <a:noFill/>
          </a:ln>
        </p:spPr>
        <p:txBody>
          <a:bodyPr wrap="square" lIns="52711" tIns="26357" rIns="52711" bIns="2635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ПОЖАРООПАСНОЙ ОБСТАНОВКИ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4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200" y="4221089"/>
            <a:ext cx="653263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1" y="4221091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54" y="4221089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7" y="4221095"/>
            <a:ext cx="460088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84" y="4221095"/>
            <a:ext cx="435509" cy="67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89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9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9"/>
            <a:ext cx="441238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6" y="4221095"/>
            <a:ext cx="439452" cy="67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62" y="4221089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9"/>
            <a:ext cx="309178" cy="67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4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7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89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56" y="4221089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61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57" y="4962453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2" y="4962461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6" y="4962461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3" y="4962459"/>
            <a:ext cx="455880" cy="64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56" y="4962987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9"/>
            <a:ext cx="444814" cy="64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29"/>
            <a:ext cx="452588" cy="65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84" y="4961931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40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20" y="4961929"/>
            <a:ext cx="451576" cy="64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77" y="4978373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17" y="4961936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61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264594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637636"/>
            <a:ext cx="9171837" cy="6225723"/>
          </a:xfrm>
          <a:prstGeom prst="rect">
            <a:avLst/>
          </a:prstGeom>
          <a:solidFill>
            <a:srgbClr val="92D050"/>
          </a:solidFill>
          <a:ln w="6">
            <a:solidFill>
              <a:srgbClr val="000000"/>
            </a:solidFill>
            <a:round/>
            <a:headEnd/>
            <a:tailEnd/>
          </a:ln>
          <a:extLst/>
        </p:spPr>
      </p:pic>
      <p:sp>
        <p:nvSpPr>
          <p:cNvPr id="180" name="Freeform 260"/>
          <p:cNvSpPr>
            <a:spLocks/>
          </p:cNvSpPr>
          <p:nvPr/>
        </p:nvSpPr>
        <p:spPr bwMode="auto">
          <a:xfrm rot="21334256">
            <a:off x="4881740" y="1807969"/>
            <a:ext cx="933535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" name="Freeform 263"/>
          <p:cNvSpPr>
            <a:spLocks/>
          </p:cNvSpPr>
          <p:nvPr/>
        </p:nvSpPr>
        <p:spPr bwMode="auto">
          <a:xfrm rot="21334256">
            <a:off x="4354875" y="1445614"/>
            <a:ext cx="1086330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8" y="98477"/>
            <a:ext cx="1269087" cy="6422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98484"/>
            <a:ext cx="793715" cy="63492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7384"/>
            <a:ext cx="9179054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ПРОГНОЗИРУЕМАЯ </a:t>
            </a:r>
            <a:r>
              <a:rPr lang="ru-RU" sz="1200" dirty="0" smtClean="0"/>
              <a:t>ПОЖАРООПАСНОСТЬ И ДЕЙСТВУЮЩИЕ КЛАССЫ ПОЖАРНОЙ ОПАСНОСТИ</a:t>
            </a:r>
          </a:p>
          <a:p>
            <a:r>
              <a:rPr lang="ru-RU" sz="1200" dirty="0" smtClean="0"/>
              <a:t>НА </a:t>
            </a:r>
            <a:r>
              <a:rPr lang="ru-RU" sz="1200" dirty="0"/>
              <a:t>ТЕРРИТОРИИ </a:t>
            </a:r>
            <a:r>
              <a:rPr lang="ru-RU" sz="1200" dirty="0" smtClean="0"/>
              <a:t>КРАСНОДАРСКОГО </a:t>
            </a:r>
            <a:r>
              <a:rPr lang="ru-RU" sz="1200" dirty="0"/>
              <a:t>КРАЯ</a:t>
            </a:r>
          </a:p>
          <a:p>
            <a:r>
              <a:rPr lang="ru-RU" sz="1200" dirty="0"/>
              <a:t>(по состоянию на </a:t>
            </a:r>
            <a:r>
              <a:rPr lang="ru-RU" sz="1200" dirty="0" smtClean="0"/>
              <a:t>01.07.2021 </a:t>
            </a:r>
            <a:r>
              <a:rPr lang="ru-RU" sz="1200" dirty="0"/>
              <a:t>г.)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101805" y="804017"/>
            <a:ext cx="2052984" cy="1807593"/>
            <a:chOff x="6732240" y="3753958"/>
            <a:chExt cx="2376264" cy="1355695"/>
          </a:xfrm>
        </p:grpSpPr>
        <p:grpSp>
          <p:nvGrpSpPr>
            <p:cNvPr id="56" name="Группа 2"/>
            <p:cNvGrpSpPr>
              <a:grpSpLocks/>
            </p:cNvGrpSpPr>
            <p:nvPr/>
          </p:nvGrpSpPr>
          <p:grpSpPr bwMode="auto">
            <a:xfrm>
              <a:off x="6732240" y="3753958"/>
              <a:ext cx="2376264" cy="1355695"/>
              <a:chOff x="3881365" y="5911947"/>
              <a:chExt cx="1996910" cy="906106"/>
            </a:xfrm>
            <a:solidFill>
              <a:schemeClr val="bg1"/>
            </a:solidFill>
          </p:grpSpPr>
          <p:sp>
            <p:nvSpPr>
              <p:cNvPr id="60" name="Прямоугольник 59"/>
              <p:cNvSpPr/>
              <p:nvPr/>
            </p:nvSpPr>
            <p:spPr bwMode="auto">
              <a:xfrm>
                <a:off x="3881365" y="5911947"/>
                <a:ext cx="1996910" cy="906106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352" tIns="38177" rIns="76352" bIns="38177" anchor="ctr"/>
              <a:lstStyle>
                <a:defPPr>
                  <a:defRPr lang="ru-RU"/>
                </a:defPPr>
                <a:lvl1pPr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50800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38225" indent="-123825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66863" indent="-195263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97088" indent="-268288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TextBox 5"/>
              <p:cNvSpPr txBox="1">
                <a:spLocks noChangeArrowheads="1"/>
              </p:cNvSpPr>
              <p:nvPr/>
            </p:nvSpPr>
            <p:spPr bwMode="auto">
              <a:xfrm>
                <a:off x="4049018" y="5936972"/>
                <a:ext cx="1682267" cy="12104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86738" tIns="43370" rIns="86738" bIns="43370">
                <a:spAutoFit/>
              </a:bodyPr>
              <a:lstStyle>
                <a:lvl1pPr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62" name="Rectangle 197"/>
            <p:cNvSpPr>
              <a:spLocks noChangeArrowheads="1"/>
            </p:cNvSpPr>
            <p:nvPr/>
          </p:nvSpPr>
          <p:spPr bwMode="auto">
            <a:xfrm>
              <a:off x="7424078" y="4170091"/>
              <a:ext cx="240327" cy="117958"/>
            </a:xfrm>
            <a:prstGeom prst="rect">
              <a:avLst/>
            </a:prstGeom>
            <a:solidFill>
              <a:srgbClr val="FF0000">
                <a:alpha val="6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3" name="Rectangle 198"/>
            <p:cNvSpPr>
              <a:spLocks noChangeArrowheads="1"/>
            </p:cNvSpPr>
            <p:nvPr/>
          </p:nvSpPr>
          <p:spPr bwMode="auto">
            <a:xfrm>
              <a:off x="7420244" y="4537675"/>
              <a:ext cx="240327" cy="120064"/>
            </a:xfrm>
            <a:prstGeom prst="rect">
              <a:avLst/>
            </a:prstGeom>
            <a:solidFill>
              <a:srgbClr val="FFFF00">
                <a:alpha val="7097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Rectangle 199"/>
            <p:cNvSpPr>
              <a:spLocks noChangeArrowheads="1"/>
            </p:cNvSpPr>
            <p:nvPr/>
          </p:nvSpPr>
          <p:spPr bwMode="auto">
            <a:xfrm>
              <a:off x="7421537" y="4719859"/>
              <a:ext cx="239049" cy="117958"/>
            </a:xfrm>
            <a:prstGeom prst="rect">
              <a:avLst/>
            </a:prstGeom>
            <a:solidFill>
              <a:srgbClr val="FAE3A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5" name="Rectangle 200"/>
            <p:cNvSpPr>
              <a:spLocks noChangeArrowheads="1"/>
            </p:cNvSpPr>
            <p:nvPr/>
          </p:nvSpPr>
          <p:spPr bwMode="auto">
            <a:xfrm>
              <a:off x="7424078" y="4901011"/>
              <a:ext cx="240327" cy="1190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Rectangle 201"/>
            <p:cNvSpPr>
              <a:spLocks noChangeArrowheads="1"/>
            </p:cNvSpPr>
            <p:nvPr/>
          </p:nvSpPr>
          <p:spPr bwMode="auto">
            <a:xfrm>
              <a:off x="7421520" y="4352248"/>
              <a:ext cx="240327" cy="12006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latin typeface="Trebuchet MS" pitchFamily="34" charset="0"/>
                <a:cs typeface="Arial" charset="0"/>
              </a:endParaRPr>
            </a:p>
          </p:txBody>
        </p:sp>
        <p:sp>
          <p:nvSpPr>
            <p:cNvPr id="67" name="Text Box 202"/>
            <p:cNvSpPr txBox="1">
              <a:spLocks noChangeArrowheads="1"/>
            </p:cNvSpPr>
            <p:nvPr/>
          </p:nvSpPr>
          <p:spPr bwMode="auto">
            <a:xfrm>
              <a:off x="7768398" y="4112255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класс</a:t>
              </a:r>
            </a:p>
          </p:txBody>
        </p:sp>
        <p:sp>
          <p:nvSpPr>
            <p:cNvPr id="68" name="Text Box 208"/>
            <p:cNvSpPr txBox="1">
              <a:spLocks noChangeArrowheads="1"/>
            </p:cNvSpPr>
            <p:nvPr/>
          </p:nvSpPr>
          <p:spPr bwMode="auto">
            <a:xfrm>
              <a:off x="7750475" y="4288139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класс</a:t>
              </a:r>
            </a:p>
          </p:txBody>
        </p:sp>
        <p:sp>
          <p:nvSpPr>
            <p:cNvPr id="69" name="Text Box 209"/>
            <p:cNvSpPr txBox="1">
              <a:spLocks noChangeArrowheads="1"/>
            </p:cNvSpPr>
            <p:nvPr/>
          </p:nvSpPr>
          <p:spPr bwMode="auto">
            <a:xfrm>
              <a:off x="7750475" y="4470343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класс</a:t>
              </a:r>
            </a:p>
          </p:txBody>
        </p:sp>
        <p:sp>
          <p:nvSpPr>
            <p:cNvPr id="82" name="Text Box 210"/>
            <p:cNvSpPr txBox="1">
              <a:spLocks noChangeArrowheads="1"/>
            </p:cNvSpPr>
            <p:nvPr/>
          </p:nvSpPr>
          <p:spPr bwMode="auto">
            <a:xfrm>
              <a:off x="7768398" y="4651492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класс</a:t>
              </a:r>
            </a:p>
          </p:txBody>
        </p:sp>
        <p:sp>
          <p:nvSpPr>
            <p:cNvPr id="83" name="Text Box 211"/>
            <p:cNvSpPr txBox="1">
              <a:spLocks noChangeArrowheads="1"/>
            </p:cNvSpPr>
            <p:nvPr/>
          </p:nvSpPr>
          <p:spPr bwMode="auto">
            <a:xfrm>
              <a:off x="7768398" y="4828429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класс</a:t>
              </a:r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884494"/>
              </p:ext>
            </p:extLst>
          </p:nvPr>
        </p:nvGraphicFramePr>
        <p:xfrm>
          <a:off x="-4505" y="5445224"/>
          <a:ext cx="3131840" cy="1368694"/>
        </p:xfrm>
        <a:graphic>
          <a:graphicData uri="http://schemas.openxmlformats.org/drawingml/2006/table">
            <a:tbl>
              <a:tblPr/>
              <a:tblGrid>
                <a:gridCol w="3131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94472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  <a:endParaRPr kumimoji="0" lang="ru-RU" alt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</a:t>
                      </a: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класса</a:t>
                      </a:r>
                      <a:endParaRPr kumimoji="0" lang="ru-RU" alt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3191"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Староминский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Ленинградский, Каневской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Кущевский, Крыловской, Тихорецкий, Выселковский районы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9263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3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altLang="ru-RU" sz="130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074017"/>
              </p:ext>
            </p:extLst>
          </p:nvPr>
        </p:nvGraphicFramePr>
        <p:xfrm>
          <a:off x="6552458" y="5721812"/>
          <a:ext cx="2620125" cy="1145716"/>
        </p:xfrm>
        <a:graphic>
          <a:graphicData uri="http://schemas.openxmlformats.org/drawingml/2006/table">
            <a:tbl>
              <a:tblPr/>
              <a:tblGrid>
                <a:gridCol w="2620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класса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6116">
                <a:tc>
                  <a:txBody>
                    <a:bodyPr/>
                    <a:lstStyle/>
                    <a:p>
                      <a:pPr marL="0" marR="0" indent="0" algn="ctr" defTabSz="901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MS Mincho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32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3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altLang="ru-RU" sz="130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5" name="TextBox 104"/>
          <p:cNvSpPr txBox="1"/>
          <p:nvPr/>
        </p:nvSpPr>
        <p:spPr>
          <a:xfrm>
            <a:off x="23184" y="827229"/>
            <a:ext cx="2172553" cy="2231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-17462" y="2348880"/>
            <a:ext cx="2194182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Rectangle 875"/>
          <p:cNvSpPr>
            <a:spLocks noChangeArrowheads="1"/>
          </p:cNvSpPr>
          <p:nvPr/>
        </p:nvSpPr>
        <p:spPr bwMode="auto">
          <a:xfrm>
            <a:off x="4437190" y="1744349"/>
            <a:ext cx="74804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Кущевский</a:t>
            </a:r>
          </a:p>
          <a:p>
            <a:pPr algn="ctr"/>
            <a:r>
              <a:rPr 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--н</a:t>
            </a:r>
            <a:endParaRPr lang="ru-RU" sz="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>
            <a:spLocks/>
          </p:cNvSpPr>
          <p:nvPr/>
        </p:nvSpPr>
        <p:spPr bwMode="auto">
          <a:xfrm rot="21334256">
            <a:off x="15641290" y="3919798"/>
            <a:ext cx="845958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6" name="Полилиния 45"/>
          <p:cNvSpPr>
            <a:spLocks/>
          </p:cNvSpPr>
          <p:nvPr/>
        </p:nvSpPr>
        <p:spPr bwMode="auto">
          <a:xfrm rot="21334256">
            <a:off x="16052022" y="3739443"/>
            <a:ext cx="845958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9" name="Freeform 245"/>
          <p:cNvSpPr>
            <a:spLocks/>
          </p:cNvSpPr>
          <p:nvPr/>
        </p:nvSpPr>
        <p:spPr bwMode="auto">
          <a:xfrm rot="21334256">
            <a:off x="15128857" y="3794777"/>
            <a:ext cx="814281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0" name="Freeform 246"/>
          <p:cNvSpPr>
            <a:spLocks noEditPoints="1"/>
          </p:cNvSpPr>
          <p:nvPr/>
        </p:nvSpPr>
        <p:spPr bwMode="auto">
          <a:xfrm rot="21334256">
            <a:off x="13826704" y="3789105"/>
            <a:ext cx="931672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1" name="Freeform 247"/>
          <p:cNvSpPr>
            <a:spLocks/>
          </p:cNvSpPr>
          <p:nvPr/>
        </p:nvSpPr>
        <p:spPr bwMode="auto">
          <a:xfrm rot="21334256">
            <a:off x="16757278" y="4595748"/>
            <a:ext cx="1041609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" name="Freeform 248"/>
          <p:cNvSpPr>
            <a:spLocks/>
          </p:cNvSpPr>
          <p:nvPr/>
        </p:nvSpPr>
        <p:spPr bwMode="auto">
          <a:xfrm rot="21334256">
            <a:off x="18272457" y="2086264"/>
            <a:ext cx="953657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3" name="Freeform 249"/>
          <p:cNvSpPr>
            <a:spLocks/>
          </p:cNvSpPr>
          <p:nvPr/>
        </p:nvSpPr>
        <p:spPr bwMode="auto">
          <a:xfrm rot="21334256">
            <a:off x="17016255" y="3933070"/>
            <a:ext cx="687573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54" name="Freeform 250"/>
          <p:cNvSpPr>
            <a:spLocks/>
          </p:cNvSpPr>
          <p:nvPr/>
        </p:nvSpPr>
        <p:spPr bwMode="auto">
          <a:xfrm rot="21334256">
            <a:off x="15905908" y="2531027"/>
            <a:ext cx="1145957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" name="Freeform 251"/>
          <p:cNvSpPr>
            <a:spLocks/>
          </p:cNvSpPr>
          <p:nvPr/>
        </p:nvSpPr>
        <p:spPr bwMode="auto">
          <a:xfrm rot="21334256">
            <a:off x="17055461" y="2686263"/>
            <a:ext cx="788194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" name="Freeform 252"/>
          <p:cNvSpPr>
            <a:spLocks/>
          </p:cNvSpPr>
          <p:nvPr/>
        </p:nvSpPr>
        <p:spPr bwMode="auto">
          <a:xfrm rot="21334256">
            <a:off x="17927669" y="3412630"/>
            <a:ext cx="1002479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9" name="Freeform 253"/>
          <p:cNvSpPr>
            <a:spLocks/>
          </p:cNvSpPr>
          <p:nvPr/>
        </p:nvSpPr>
        <p:spPr bwMode="auto">
          <a:xfrm rot="21334256">
            <a:off x="15996870" y="3415973"/>
            <a:ext cx="1060241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0" name="Freeform 254"/>
          <p:cNvSpPr>
            <a:spLocks noEditPoints="1"/>
          </p:cNvSpPr>
          <p:nvPr/>
        </p:nvSpPr>
        <p:spPr bwMode="auto">
          <a:xfrm rot="21334256">
            <a:off x="14779007" y="1232731"/>
            <a:ext cx="1097509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" name="Freeform 255"/>
          <p:cNvSpPr>
            <a:spLocks noEditPoints="1"/>
          </p:cNvSpPr>
          <p:nvPr/>
        </p:nvSpPr>
        <p:spPr bwMode="auto">
          <a:xfrm rot="21334256">
            <a:off x="17917885" y="3025617"/>
            <a:ext cx="9186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2" name="Freeform 256"/>
          <p:cNvSpPr>
            <a:spLocks/>
          </p:cNvSpPr>
          <p:nvPr/>
        </p:nvSpPr>
        <p:spPr bwMode="auto">
          <a:xfrm rot="21334256">
            <a:off x="15118738" y="2858471"/>
            <a:ext cx="1118006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" name="Freeform 257"/>
          <p:cNvSpPr>
            <a:spLocks/>
          </p:cNvSpPr>
          <p:nvPr/>
        </p:nvSpPr>
        <p:spPr bwMode="auto">
          <a:xfrm rot="21334256">
            <a:off x="15816959" y="1935234"/>
            <a:ext cx="1209310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" name="Freeform 258"/>
          <p:cNvSpPr>
            <a:spLocks/>
          </p:cNvSpPr>
          <p:nvPr/>
        </p:nvSpPr>
        <p:spPr bwMode="auto">
          <a:xfrm rot="21334256">
            <a:off x="16257287" y="3009751"/>
            <a:ext cx="683848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5" name="Freeform 259"/>
          <p:cNvSpPr>
            <a:spLocks/>
          </p:cNvSpPr>
          <p:nvPr/>
        </p:nvSpPr>
        <p:spPr bwMode="auto">
          <a:xfrm rot="21334256">
            <a:off x="15227070" y="3147444"/>
            <a:ext cx="9186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" name="Freeform 260"/>
          <p:cNvSpPr>
            <a:spLocks/>
          </p:cNvSpPr>
          <p:nvPr/>
        </p:nvSpPr>
        <p:spPr bwMode="auto">
          <a:xfrm rot="21334256">
            <a:off x="17190275" y="1651249"/>
            <a:ext cx="933535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" name="Freeform 261"/>
          <p:cNvSpPr>
            <a:spLocks/>
          </p:cNvSpPr>
          <p:nvPr/>
        </p:nvSpPr>
        <p:spPr bwMode="auto">
          <a:xfrm rot="21334256">
            <a:off x="14537326" y="3773169"/>
            <a:ext cx="952168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8" name="Freeform 262"/>
          <p:cNvSpPr>
            <a:spLocks/>
          </p:cNvSpPr>
          <p:nvPr/>
        </p:nvSpPr>
        <p:spPr bwMode="auto">
          <a:xfrm rot="21334256">
            <a:off x="17787735" y="3718908"/>
            <a:ext cx="1127323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0" name="Freeform 264"/>
          <p:cNvSpPr>
            <a:spLocks noEditPoints="1"/>
          </p:cNvSpPr>
          <p:nvPr/>
        </p:nvSpPr>
        <p:spPr bwMode="auto">
          <a:xfrm rot="21334256">
            <a:off x="18530422" y="4367166"/>
            <a:ext cx="672667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81" name="Freeform 265"/>
          <p:cNvSpPr>
            <a:spLocks noEditPoints="1"/>
          </p:cNvSpPr>
          <p:nvPr/>
        </p:nvSpPr>
        <p:spPr bwMode="auto">
          <a:xfrm rot="21334256">
            <a:off x="16509788" y="1861903"/>
            <a:ext cx="821734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6" name="Freeform 266"/>
          <p:cNvSpPr>
            <a:spLocks/>
          </p:cNvSpPr>
          <p:nvPr/>
        </p:nvSpPr>
        <p:spPr bwMode="auto">
          <a:xfrm rot="21334256">
            <a:off x="18091838" y="4422497"/>
            <a:ext cx="784469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87" name="Freeform 267"/>
          <p:cNvSpPr>
            <a:spLocks noEditPoints="1"/>
          </p:cNvSpPr>
          <p:nvPr/>
        </p:nvSpPr>
        <p:spPr bwMode="auto">
          <a:xfrm rot="21334256">
            <a:off x="18598544" y="3662479"/>
            <a:ext cx="855274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" name="Freeform 268"/>
          <p:cNvSpPr>
            <a:spLocks/>
          </p:cNvSpPr>
          <p:nvPr/>
        </p:nvSpPr>
        <p:spPr bwMode="auto">
          <a:xfrm rot="21334256">
            <a:off x="17924678" y="2112803"/>
            <a:ext cx="892542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9" name="Freeform 269"/>
          <p:cNvSpPr>
            <a:spLocks/>
          </p:cNvSpPr>
          <p:nvPr/>
        </p:nvSpPr>
        <p:spPr bwMode="auto">
          <a:xfrm rot="21334256">
            <a:off x="19011538" y="4602486"/>
            <a:ext cx="872044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" name="Freeform 270"/>
          <p:cNvSpPr>
            <a:spLocks/>
          </p:cNvSpPr>
          <p:nvPr/>
        </p:nvSpPr>
        <p:spPr bwMode="auto">
          <a:xfrm rot="21334256">
            <a:off x="16806310" y="1544342"/>
            <a:ext cx="1075148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" name="Freeform 271"/>
          <p:cNvSpPr>
            <a:spLocks noEditPoints="1"/>
          </p:cNvSpPr>
          <p:nvPr/>
        </p:nvSpPr>
        <p:spPr bwMode="auto">
          <a:xfrm rot="21334256">
            <a:off x="14862198" y="2168259"/>
            <a:ext cx="1203719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92" name="Freeform 273"/>
          <p:cNvSpPr>
            <a:spLocks noEditPoints="1"/>
          </p:cNvSpPr>
          <p:nvPr/>
        </p:nvSpPr>
        <p:spPr bwMode="auto">
          <a:xfrm rot="21334256">
            <a:off x="14664763" y="2945748"/>
            <a:ext cx="741610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3" name="Freeform 274"/>
          <p:cNvSpPr>
            <a:spLocks/>
          </p:cNvSpPr>
          <p:nvPr/>
        </p:nvSpPr>
        <p:spPr bwMode="auto">
          <a:xfrm rot="21334256">
            <a:off x="16087449" y="1536473"/>
            <a:ext cx="715524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4" name="Freeform 275"/>
          <p:cNvSpPr>
            <a:spLocks noEditPoints="1"/>
          </p:cNvSpPr>
          <p:nvPr/>
        </p:nvSpPr>
        <p:spPr bwMode="auto">
          <a:xfrm rot="21334256">
            <a:off x="18780451" y="3955396"/>
            <a:ext cx="45465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5" name="Freeform 276"/>
          <p:cNvSpPr>
            <a:spLocks/>
          </p:cNvSpPr>
          <p:nvPr/>
        </p:nvSpPr>
        <p:spPr bwMode="auto">
          <a:xfrm rot="21334256">
            <a:off x="15001971" y="4363847"/>
            <a:ext cx="1013658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6" name="Freeform 277"/>
          <p:cNvSpPr>
            <a:spLocks/>
          </p:cNvSpPr>
          <p:nvPr/>
        </p:nvSpPr>
        <p:spPr bwMode="auto">
          <a:xfrm rot="21334256">
            <a:off x="16257507" y="4281619"/>
            <a:ext cx="940988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97" name="Freeform 278"/>
          <p:cNvSpPr>
            <a:spLocks/>
          </p:cNvSpPr>
          <p:nvPr/>
        </p:nvSpPr>
        <p:spPr bwMode="auto">
          <a:xfrm rot="21334256">
            <a:off x="14445933" y="4056371"/>
            <a:ext cx="570183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8" name="Freeform 280"/>
          <p:cNvSpPr>
            <a:spLocks/>
          </p:cNvSpPr>
          <p:nvPr/>
        </p:nvSpPr>
        <p:spPr bwMode="auto">
          <a:xfrm rot="21334256">
            <a:off x="17554366" y="3173743"/>
            <a:ext cx="596271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9" name="Freeform 281"/>
          <p:cNvSpPr>
            <a:spLocks noEditPoints="1"/>
          </p:cNvSpPr>
          <p:nvPr/>
        </p:nvSpPr>
        <p:spPr bwMode="auto">
          <a:xfrm rot="21334256">
            <a:off x="13370699" y="3348401"/>
            <a:ext cx="1438501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0" name="Freeform 282"/>
          <p:cNvSpPr>
            <a:spLocks/>
          </p:cNvSpPr>
          <p:nvPr/>
        </p:nvSpPr>
        <p:spPr bwMode="auto">
          <a:xfrm rot="21334256">
            <a:off x="15903048" y="2893379"/>
            <a:ext cx="1017385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" name="Freeform 283"/>
          <p:cNvSpPr>
            <a:spLocks/>
          </p:cNvSpPr>
          <p:nvPr/>
        </p:nvSpPr>
        <p:spPr bwMode="auto">
          <a:xfrm rot="21334256">
            <a:off x="17424114" y="2418466"/>
            <a:ext cx="886951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" name="Freeform 284"/>
          <p:cNvSpPr>
            <a:spLocks/>
          </p:cNvSpPr>
          <p:nvPr/>
        </p:nvSpPr>
        <p:spPr bwMode="auto">
          <a:xfrm rot="21334256">
            <a:off x="15943971" y="4803743"/>
            <a:ext cx="1205583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103" name="Freeform 285"/>
          <p:cNvSpPr>
            <a:spLocks/>
          </p:cNvSpPr>
          <p:nvPr/>
        </p:nvSpPr>
        <p:spPr bwMode="auto">
          <a:xfrm rot="21334256">
            <a:off x="19121972" y="3969165"/>
            <a:ext cx="607451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4" name="Freeform 286"/>
          <p:cNvSpPr>
            <a:spLocks/>
          </p:cNvSpPr>
          <p:nvPr/>
        </p:nvSpPr>
        <p:spPr bwMode="auto">
          <a:xfrm rot="21334256">
            <a:off x="16872385" y="3403742"/>
            <a:ext cx="935399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6" name="Freeform 287"/>
          <p:cNvSpPr>
            <a:spLocks noEditPoints="1"/>
          </p:cNvSpPr>
          <p:nvPr/>
        </p:nvSpPr>
        <p:spPr bwMode="auto">
          <a:xfrm rot="21334256">
            <a:off x="15692211" y="1215975"/>
            <a:ext cx="668941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7" name="Rectangle 637"/>
          <p:cNvSpPr>
            <a:spLocks noChangeArrowheads="1"/>
          </p:cNvSpPr>
          <p:nvPr/>
        </p:nvSpPr>
        <p:spPr bwMode="auto">
          <a:xfrm rot="21334256">
            <a:off x="17207031" y="5924488"/>
            <a:ext cx="50596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Rectangle 647"/>
          <p:cNvSpPr>
            <a:spLocks noChangeArrowheads="1"/>
          </p:cNvSpPr>
          <p:nvPr/>
        </p:nvSpPr>
        <p:spPr bwMode="auto">
          <a:xfrm rot="21334256">
            <a:off x="15398351" y="1743786"/>
            <a:ext cx="3126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Rectangle 656"/>
          <p:cNvSpPr>
            <a:spLocks noChangeArrowheads="1"/>
          </p:cNvSpPr>
          <p:nvPr/>
        </p:nvSpPr>
        <p:spPr bwMode="auto">
          <a:xfrm rot="21334256">
            <a:off x="15971626" y="4461537"/>
            <a:ext cx="45601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Rectangle 670"/>
          <p:cNvSpPr>
            <a:spLocks noChangeArrowheads="1"/>
          </p:cNvSpPr>
          <p:nvPr/>
        </p:nvSpPr>
        <p:spPr bwMode="auto">
          <a:xfrm rot="21334256">
            <a:off x="16123284" y="2311365"/>
            <a:ext cx="46253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Rectangle 683"/>
          <p:cNvSpPr>
            <a:spLocks noChangeArrowheads="1"/>
          </p:cNvSpPr>
          <p:nvPr/>
        </p:nvSpPr>
        <p:spPr bwMode="auto">
          <a:xfrm rot="21334256">
            <a:off x="17054713" y="1583420"/>
            <a:ext cx="48207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Rectangle 696"/>
          <p:cNvSpPr>
            <a:spLocks noChangeArrowheads="1"/>
          </p:cNvSpPr>
          <p:nvPr/>
        </p:nvSpPr>
        <p:spPr bwMode="auto">
          <a:xfrm rot="21334256">
            <a:off x="16413389" y="5134424"/>
            <a:ext cx="55590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Rectangle 703"/>
          <p:cNvSpPr>
            <a:spLocks noChangeArrowheads="1"/>
          </p:cNvSpPr>
          <p:nvPr/>
        </p:nvSpPr>
        <p:spPr bwMode="auto">
          <a:xfrm rot="21334256">
            <a:off x="13995767" y="3686261"/>
            <a:ext cx="5428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Rectangle 704"/>
          <p:cNvSpPr>
            <a:spLocks noChangeArrowheads="1"/>
          </p:cNvSpPr>
          <p:nvPr/>
        </p:nvSpPr>
        <p:spPr bwMode="auto">
          <a:xfrm rot="21334256">
            <a:off x="16468201" y="3644982"/>
            <a:ext cx="36915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Rectangle 707"/>
          <p:cNvSpPr>
            <a:spLocks noChangeArrowheads="1"/>
          </p:cNvSpPr>
          <p:nvPr/>
        </p:nvSpPr>
        <p:spPr bwMode="auto">
          <a:xfrm rot="21334256">
            <a:off x="17828212" y="2784398"/>
            <a:ext cx="5103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Rectangle 708"/>
          <p:cNvSpPr>
            <a:spLocks noChangeArrowheads="1"/>
          </p:cNvSpPr>
          <p:nvPr/>
        </p:nvSpPr>
        <p:spPr bwMode="auto">
          <a:xfrm rot="21334256">
            <a:off x="14917875" y="3939664"/>
            <a:ext cx="45819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Rectangle 712"/>
          <p:cNvSpPr>
            <a:spLocks noChangeArrowheads="1"/>
          </p:cNvSpPr>
          <p:nvPr/>
        </p:nvSpPr>
        <p:spPr bwMode="auto">
          <a:xfrm rot="21334256">
            <a:off x="17300302" y="2372994"/>
            <a:ext cx="51464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Rectangle 718"/>
          <p:cNvSpPr>
            <a:spLocks noChangeArrowheads="1"/>
          </p:cNvSpPr>
          <p:nvPr/>
        </p:nvSpPr>
        <p:spPr bwMode="auto">
          <a:xfrm rot="21334256">
            <a:off x="18370966" y="5295900"/>
            <a:ext cx="55590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Rectangle 743"/>
          <p:cNvSpPr>
            <a:spLocks noChangeArrowheads="1"/>
          </p:cNvSpPr>
          <p:nvPr/>
        </p:nvSpPr>
        <p:spPr bwMode="auto">
          <a:xfrm rot="21334256">
            <a:off x="14819365" y="3261369"/>
            <a:ext cx="5103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Rectangle 750"/>
          <p:cNvSpPr>
            <a:spLocks noChangeArrowheads="1"/>
          </p:cNvSpPr>
          <p:nvPr/>
        </p:nvSpPr>
        <p:spPr bwMode="auto">
          <a:xfrm rot="21334256">
            <a:off x="17127630" y="4879548"/>
            <a:ext cx="59282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122" name="Rectangle 760"/>
          <p:cNvSpPr>
            <a:spLocks noChangeArrowheads="1"/>
          </p:cNvSpPr>
          <p:nvPr/>
        </p:nvSpPr>
        <p:spPr bwMode="auto">
          <a:xfrm rot="21334256">
            <a:off x="15473936" y="4194317"/>
            <a:ext cx="41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Rectangle 793"/>
          <p:cNvSpPr>
            <a:spLocks noChangeArrowheads="1"/>
          </p:cNvSpPr>
          <p:nvPr/>
        </p:nvSpPr>
        <p:spPr bwMode="auto">
          <a:xfrm rot="21334256">
            <a:off x="18088529" y="2453129"/>
            <a:ext cx="72528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124" name="Rectangle 806"/>
          <p:cNvSpPr>
            <a:spLocks noChangeArrowheads="1"/>
          </p:cNvSpPr>
          <p:nvPr/>
        </p:nvSpPr>
        <p:spPr bwMode="auto">
          <a:xfrm rot="21334256">
            <a:off x="17282509" y="2998624"/>
            <a:ext cx="61453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Rectangle 808"/>
          <p:cNvSpPr>
            <a:spLocks noChangeArrowheads="1"/>
          </p:cNvSpPr>
          <p:nvPr/>
        </p:nvSpPr>
        <p:spPr bwMode="auto">
          <a:xfrm rot="21334256">
            <a:off x="18845330" y="3783020"/>
            <a:ext cx="6731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Rectangle 821"/>
          <p:cNvSpPr>
            <a:spLocks noChangeArrowheads="1"/>
          </p:cNvSpPr>
          <p:nvPr/>
        </p:nvSpPr>
        <p:spPr bwMode="auto">
          <a:xfrm rot="21334256">
            <a:off x="16202485" y="3110072"/>
            <a:ext cx="5971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Rectangle 823"/>
          <p:cNvSpPr>
            <a:spLocks noChangeArrowheads="1"/>
          </p:cNvSpPr>
          <p:nvPr/>
        </p:nvSpPr>
        <p:spPr bwMode="auto">
          <a:xfrm rot="21334256">
            <a:off x="16818317" y="3232012"/>
            <a:ext cx="56676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Rectangle 826"/>
          <p:cNvSpPr>
            <a:spLocks noChangeArrowheads="1"/>
          </p:cNvSpPr>
          <p:nvPr/>
        </p:nvSpPr>
        <p:spPr bwMode="auto">
          <a:xfrm rot="21334256">
            <a:off x="15538256" y="3023938"/>
            <a:ext cx="5732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Rectangle 827"/>
          <p:cNvSpPr>
            <a:spLocks noChangeArrowheads="1"/>
          </p:cNvSpPr>
          <p:nvPr/>
        </p:nvSpPr>
        <p:spPr bwMode="auto">
          <a:xfrm rot="21334256">
            <a:off x="17646652" y="1917268"/>
            <a:ext cx="534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Rectangle 833"/>
          <p:cNvSpPr>
            <a:spLocks noChangeArrowheads="1"/>
          </p:cNvSpPr>
          <p:nvPr/>
        </p:nvSpPr>
        <p:spPr bwMode="auto">
          <a:xfrm rot="21334256">
            <a:off x="18303492" y="3213856"/>
            <a:ext cx="50596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131" name="Rectangle 834"/>
          <p:cNvSpPr>
            <a:spLocks noChangeArrowheads="1"/>
          </p:cNvSpPr>
          <p:nvPr/>
        </p:nvSpPr>
        <p:spPr bwMode="auto">
          <a:xfrm rot="21334256">
            <a:off x="19349546" y="4219216"/>
            <a:ext cx="469047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Rectangle 836"/>
          <p:cNvSpPr>
            <a:spLocks noChangeArrowheads="1"/>
          </p:cNvSpPr>
          <p:nvPr/>
        </p:nvSpPr>
        <p:spPr bwMode="auto">
          <a:xfrm rot="21334256">
            <a:off x="15365224" y="3538760"/>
            <a:ext cx="7904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Rectangle 843"/>
          <p:cNvSpPr>
            <a:spLocks noChangeArrowheads="1"/>
          </p:cNvSpPr>
          <p:nvPr/>
        </p:nvSpPr>
        <p:spPr bwMode="auto">
          <a:xfrm rot="21334256">
            <a:off x="18957341" y="2783104"/>
            <a:ext cx="59282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ectangle 845"/>
          <p:cNvSpPr>
            <a:spLocks noChangeArrowheads="1"/>
          </p:cNvSpPr>
          <p:nvPr/>
        </p:nvSpPr>
        <p:spPr bwMode="auto">
          <a:xfrm rot="21334256">
            <a:off x="14140164" y="4013148"/>
            <a:ext cx="55373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Rectangle 847"/>
          <p:cNvSpPr>
            <a:spLocks noChangeArrowheads="1"/>
          </p:cNvSpPr>
          <p:nvPr/>
        </p:nvSpPr>
        <p:spPr bwMode="auto">
          <a:xfrm rot="21334256">
            <a:off x="16249219" y="2774218"/>
            <a:ext cx="57979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Rectangle 852"/>
          <p:cNvSpPr>
            <a:spLocks noChangeArrowheads="1"/>
          </p:cNvSpPr>
          <p:nvPr/>
        </p:nvSpPr>
        <p:spPr bwMode="auto">
          <a:xfrm rot="21334256">
            <a:off x="15241415" y="2657986"/>
            <a:ext cx="1018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Rectangle 860"/>
          <p:cNvSpPr>
            <a:spLocks noChangeArrowheads="1"/>
          </p:cNvSpPr>
          <p:nvPr/>
        </p:nvSpPr>
        <p:spPr bwMode="auto">
          <a:xfrm rot="21334256">
            <a:off x="15857188" y="1577508"/>
            <a:ext cx="6579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Rectangle 862"/>
          <p:cNvSpPr>
            <a:spLocks noChangeArrowheads="1"/>
          </p:cNvSpPr>
          <p:nvPr/>
        </p:nvSpPr>
        <p:spPr bwMode="auto">
          <a:xfrm rot="21334256">
            <a:off x="18413509" y="3573239"/>
            <a:ext cx="63625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Rectangle 865"/>
          <p:cNvSpPr>
            <a:spLocks noChangeArrowheads="1"/>
          </p:cNvSpPr>
          <p:nvPr/>
        </p:nvSpPr>
        <p:spPr bwMode="auto">
          <a:xfrm rot="21334256">
            <a:off x="16740497" y="2124676"/>
            <a:ext cx="668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Rectangle 870"/>
          <p:cNvSpPr>
            <a:spLocks noChangeArrowheads="1"/>
          </p:cNvSpPr>
          <p:nvPr/>
        </p:nvSpPr>
        <p:spPr bwMode="auto">
          <a:xfrm rot="21334256">
            <a:off x="17266337" y="3596928"/>
            <a:ext cx="75134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Rectangle 879"/>
          <p:cNvSpPr>
            <a:spLocks noChangeArrowheads="1"/>
          </p:cNvSpPr>
          <p:nvPr/>
        </p:nvSpPr>
        <p:spPr bwMode="auto">
          <a:xfrm rot="21334256">
            <a:off x="16524470" y="4570132"/>
            <a:ext cx="91203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895"/>
          <p:cNvSpPr>
            <a:spLocks noChangeArrowheads="1"/>
          </p:cNvSpPr>
          <p:nvPr/>
        </p:nvSpPr>
        <p:spPr bwMode="auto">
          <a:xfrm rot="21334256">
            <a:off x="17806955" y="3420213"/>
            <a:ext cx="50379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Rectangle 904"/>
          <p:cNvSpPr>
            <a:spLocks noChangeArrowheads="1"/>
          </p:cNvSpPr>
          <p:nvPr/>
        </p:nvSpPr>
        <p:spPr bwMode="auto">
          <a:xfrm rot="21334256">
            <a:off x="15419335" y="4786152"/>
            <a:ext cx="77957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915"/>
          <p:cNvSpPr>
            <a:spLocks noChangeArrowheads="1"/>
          </p:cNvSpPr>
          <p:nvPr/>
        </p:nvSpPr>
        <p:spPr bwMode="auto">
          <a:xfrm rot="21334256">
            <a:off x="16375733" y="1758029"/>
            <a:ext cx="67099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Rectangle 953"/>
          <p:cNvSpPr>
            <a:spLocks noChangeArrowheads="1"/>
          </p:cNvSpPr>
          <p:nvPr/>
        </p:nvSpPr>
        <p:spPr bwMode="auto">
          <a:xfrm>
            <a:off x="14114406" y="4283211"/>
            <a:ext cx="9011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Rectangle 960"/>
          <p:cNvSpPr>
            <a:spLocks noChangeArrowheads="1"/>
          </p:cNvSpPr>
          <p:nvPr/>
        </p:nvSpPr>
        <p:spPr bwMode="auto">
          <a:xfrm rot="21334256">
            <a:off x="16180992" y="3976123"/>
            <a:ext cx="7622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976"/>
          <p:cNvSpPr>
            <a:spLocks noChangeArrowheads="1"/>
          </p:cNvSpPr>
          <p:nvPr/>
        </p:nvSpPr>
        <p:spPr bwMode="auto">
          <a:xfrm rot="21334256">
            <a:off x="18875454" y="4034960"/>
            <a:ext cx="666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Rectangle 766"/>
          <p:cNvSpPr>
            <a:spLocks noChangeArrowheads="1"/>
          </p:cNvSpPr>
          <p:nvPr/>
        </p:nvSpPr>
        <p:spPr bwMode="auto">
          <a:xfrm rot="21334256">
            <a:off x="18713375" y="4780184"/>
            <a:ext cx="47773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Rectangle 766"/>
          <p:cNvSpPr>
            <a:spLocks noChangeArrowheads="1"/>
          </p:cNvSpPr>
          <p:nvPr/>
        </p:nvSpPr>
        <p:spPr bwMode="auto">
          <a:xfrm rot="21334256">
            <a:off x="18253339" y="4000672"/>
            <a:ext cx="61453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Rectangle 766"/>
          <p:cNvSpPr>
            <a:spLocks noChangeArrowheads="1"/>
          </p:cNvSpPr>
          <p:nvPr/>
        </p:nvSpPr>
        <p:spPr bwMode="auto">
          <a:xfrm rot="21334256">
            <a:off x="17221237" y="4382205"/>
            <a:ext cx="64711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Rectangle 718"/>
          <p:cNvSpPr>
            <a:spLocks noChangeArrowheads="1"/>
          </p:cNvSpPr>
          <p:nvPr/>
        </p:nvSpPr>
        <p:spPr bwMode="auto">
          <a:xfrm rot="21334256">
            <a:off x="19267630" y="5056457"/>
            <a:ext cx="6557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Freeform 279"/>
          <p:cNvSpPr>
            <a:spLocks/>
          </p:cNvSpPr>
          <p:nvPr/>
        </p:nvSpPr>
        <p:spPr bwMode="auto">
          <a:xfrm rot="21381802">
            <a:off x="16642226" y="5377337"/>
            <a:ext cx="1857754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5" name="Freeform 263"/>
          <p:cNvSpPr>
            <a:spLocks/>
          </p:cNvSpPr>
          <p:nvPr/>
        </p:nvSpPr>
        <p:spPr bwMode="auto">
          <a:xfrm rot="21334256">
            <a:off x="16855014" y="1458153"/>
            <a:ext cx="1086330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6" name="Freeform 263"/>
          <p:cNvSpPr>
            <a:spLocks/>
          </p:cNvSpPr>
          <p:nvPr/>
        </p:nvSpPr>
        <p:spPr bwMode="auto">
          <a:xfrm rot="21334256">
            <a:off x="16702614" y="1305753"/>
            <a:ext cx="1086330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8" name="Freeform 263"/>
          <p:cNvSpPr>
            <a:spLocks/>
          </p:cNvSpPr>
          <p:nvPr/>
        </p:nvSpPr>
        <p:spPr bwMode="auto">
          <a:xfrm rot="21334256">
            <a:off x="16855014" y="3176314"/>
            <a:ext cx="1086330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8" name="Freeform 260"/>
          <p:cNvSpPr>
            <a:spLocks/>
          </p:cNvSpPr>
          <p:nvPr/>
        </p:nvSpPr>
        <p:spPr bwMode="auto">
          <a:xfrm rot="21334256">
            <a:off x="17342675" y="1803649"/>
            <a:ext cx="933535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9" name="Rectangle 827"/>
          <p:cNvSpPr>
            <a:spLocks noChangeArrowheads="1"/>
          </p:cNvSpPr>
          <p:nvPr/>
        </p:nvSpPr>
        <p:spPr bwMode="auto">
          <a:xfrm rot="21334256">
            <a:off x="5154575" y="2117590"/>
            <a:ext cx="41517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altLang="ru-RU" sz="600" b="1" i="1" dirty="0" smtClean="0">
                <a:latin typeface="Times New Roman" pitchFamily="18" charset="0"/>
                <a:cs typeface="Times New Roman" pitchFamily="18" charset="0"/>
              </a:rPr>
              <a:t>Крыловский</a:t>
            </a:r>
          </a:p>
          <a:p>
            <a:pPr algn="ctr"/>
            <a:r>
              <a:rPr lang="ru-RU" altLang="ru-RU" sz="600" b="1" i="1" dirty="0" smtClean="0">
                <a:latin typeface="Times New Roman" pitchFamily="18" charset="0"/>
                <a:cs typeface="Times New Roman" pitchFamily="18" charset="0"/>
              </a:rPr>
              <a:t> р-н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Freeform 283"/>
          <p:cNvSpPr>
            <a:spLocks/>
          </p:cNvSpPr>
          <p:nvPr/>
        </p:nvSpPr>
        <p:spPr bwMode="auto">
          <a:xfrm>
            <a:off x="5052772" y="2609341"/>
            <a:ext cx="887380" cy="819659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3" name="Rectangle 707"/>
          <p:cNvSpPr>
            <a:spLocks noChangeArrowheads="1"/>
          </p:cNvSpPr>
          <p:nvPr/>
        </p:nvSpPr>
        <p:spPr bwMode="auto">
          <a:xfrm rot="21334256">
            <a:off x="5366360" y="2911332"/>
            <a:ext cx="4989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 smtClean="0">
                <a:latin typeface="Times New Roman" pitchFamily="18" charset="0"/>
                <a:cs typeface="Times New Roman" pitchFamily="18" charset="0"/>
              </a:rPr>
              <a:t>Тихорецкий</a:t>
            </a:r>
          </a:p>
          <a:p>
            <a:pPr algn="ctr"/>
            <a:r>
              <a:rPr lang="ru-RU" altLang="ru-RU" sz="600" b="1" i="1" dirty="0" smtClean="0">
                <a:latin typeface="Times New Roman" pitchFamily="18" charset="0"/>
                <a:cs typeface="Times New Roman" pitchFamily="18" charset="0"/>
              </a:rPr>
              <a:t> р-н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" name="Freeform 251"/>
          <p:cNvSpPr>
            <a:spLocks/>
          </p:cNvSpPr>
          <p:nvPr/>
        </p:nvSpPr>
        <p:spPr bwMode="auto">
          <a:xfrm>
            <a:off x="4726939" y="2868285"/>
            <a:ext cx="718095" cy="755341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5" name="Rectangle 806"/>
          <p:cNvSpPr>
            <a:spLocks noChangeArrowheads="1"/>
          </p:cNvSpPr>
          <p:nvPr/>
        </p:nvSpPr>
        <p:spPr bwMode="auto">
          <a:xfrm rot="21334256">
            <a:off x="4844384" y="3123164"/>
            <a:ext cx="5001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 smtClean="0">
                <a:latin typeface="Times New Roman" pitchFamily="18" charset="0"/>
                <a:cs typeface="Times New Roman" pitchFamily="18" charset="0"/>
              </a:rPr>
              <a:t>Выселковский </a:t>
            </a:r>
          </a:p>
          <a:p>
            <a:pPr algn="ctr"/>
            <a:r>
              <a:rPr lang="ru-RU" altLang="ru-RU" sz="600" b="1" i="1" dirty="0" smtClean="0">
                <a:latin typeface="Times New Roman" pitchFamily="18" charset="0"/>
                <a:cs typeface="Times New Roman" pitchFamily="18" charset="0"/>
              </a:rPr>
              <a:t>р-н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Freeform 257"/>
          <p:cNvSpPr>
            <a:spLocks/>
          </p:cNvSpPr>
          <p:nvPr/>
        </p:nvSpPr>
        <p:spPr bwMode="auto">
          <a:xfrm rot="21334256">
            <a:off x="3468175" y="2105317"/>
            <a:ext cx="1224641" cy="892378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8" name="Freeform 265"/>
          <p:cNvSpPr>
            <a:spLocks noEditPoints="1"/>
          </p:cNvSpPr>
          <p:nvPr/>
        </p:nvSpPr>
        <p:spPr bwMode="auto">
          <a:xfrm rot="21334256">
            <a:off x="4169787" y="2027250"/>
            <a:ext cx="832151" cy="747390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9" name="Freeform 274"/>
          <p:cNvSpPr>
            <a:spLocks/>
          </p:cNvSpPr>
          <p:nvPr/>
        </p:nvSpPr>
        <p:spPr bwMode="auto">
          <a:xfrm rot="21334256">
            <a:off x="3742094" y="1680803"/>
            <a:ext cx="724595" cy="583412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0" name="Rectangle 670"/>
          <p:cNvSpPr>
            <a:spLocks noChangeArrowheads="1"/>
          </p:cNvSpPr>
          <p:nvPr/>
        </p:nvSpPr>
        <p:spPr bwMode="auto">
          <a:xfrm rot="21334256">
            <a:off x="3832243" y="2508721"/>
            <a:ext cx="36067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Rectangle 865"/>
          <p:cNvSpPr>
            <a:spLocks noChangeArrowheads="1"/>
          </p:cNvSpPr>
          <p:nvPr/>
        </p:nvSpPr>
        <p:spPr bwMode="auto">
          <a:xfrm rot="21334256">
            <a:off x="4286758" y="2309975"/>
            <a:ext cx="51937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2" name="Rectangle 915"/>
          <p:cNvSpPr>
            <a:spLocks noChangeArrowheads="1"/>
          </p:cNvSpPr>
          <p:nvPr/>
        </p:nvSpPr>
        <p:spPr bwMode="auto">
          <a:xfrm rot="21334256">
            <a:off x="3854703" y="1919649"/>
            <a:ext cx="52418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!!!!!!!ОММиОППМ\ГИСМЕТЕО кра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" y="1050365"/>
            <a:ext cx="2109975" cy="13350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!!!!!!!ОММиОППМ\Вентускай осадки весь кра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3387"/>
            <a:ext cx="2123728" cy="15654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5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61"/>
          <p:cNvGrpSpPr/>
          <p:nvPr/>
        </p:nvGrpSpPr>
        <p:grpSpPr>
          <a:xfrm>
            <a:off x="1140894" y="1350638"/>
            <a:ext cx="6265211" cy="5310727"/>
            <a:chOff x="1119189" y="792278"/>
            <a:chExt cx="6323918" cy="5861615"/>
          </a:xfrm>
        </p:grpSpPr>
        <p:sp>
          <p:nvSpPr>
            <p:cNvPr id="63" name="Полилиния 2"/>
            <p:cNvSpPr>
              <a:spLocks/>
            </p:cNvSpPr>
            <p:nvPr/>
          </p:nvSpPr>
          <p:spPr bwMode="auto">
            <a:xfrm rot="21314132">
              <a:off x="3641267" y="3590872"/>
              <a:ext cx="864371" cy="437954"/>
            </a:xfrm>
            <a:custGeom>
              <a:avLst/>
              <a:gdLst>
                <a:gd name="T0" fmla="*/ 65738 w 720900"/>
                <a:gd name="T1" fmla="*/ 38693 h 384825"/>
                <a:gd name="T2" fmla="*/ 72597 w 720900"/>
                <a:gd name="T3" fmla="*/ 23811 h 384825"/>
                <a:gd name="T4" fmla="*/ 96708 w 720900"/>
                <a:gd name="T5" fmla="*/ 17859 h 384825"/>
                <a:gd name="T6" fmla="*/ 131184 w 720900"/>
                <a:gd name="T7" fmla="*/ 0 h 384825"/>
                <a:gd name="T8" fmla="*/ 151849 w 720900"/>
                <a:gd name="T9" fmla="*/ 41668 h 384825"/>
                <a:gd name="T10" fmla="*/ 175961 w 720900"/>
                <a:gd name="T11" fmla="*/ 71431 h 384825"/>
                <a:gd name="T12" fmla="*/ 193186 w 720900"/>
                <a:gd name="T13" fmla="*/ 56551 h 384825"/>
                <a:gd name="T14" fmla="*/ 227638 w 720900"/>
                <a:gd name="T15" fmla="*/ 62504 h 384825"/>
                <a:gd name="T16" fmla="*/ 317206 w 720900"/>
                <a:gd name="T17" fmla="*/ 74408 h 384825"/>
                <a:gd name="T18" fmla="*/ 324097 w 720900"/>
                <a:gd name="T19" fmla="*/ 119053 h 384825"/>
                <a:gd name="T20" fmla="*/ 358546 w 720900"/>
                <a:gd name="T21" fmla="*/ 119053 h 384825"/>
                <a:gd name="T22" fmla="*/ 334432 w 720900"/>
                <a:gd name="T23" fmla="*/ 74408 h 384825"/>
                <a:gd name="T24" fmla="*/ 361991 w 720900"/>
                <a:gd name="T25" fmla="*/ 44645 h 384825"/>
                <a:gd name="T26" fmla="*/ 437779 w 720900"/>
                <a:gd name="T27" fmla="*/ 59529 h 384825"/>
                <a:gd name="T28" fmla="*/ 417111 w 720900"/>
                <a:gd name="T29" fmla="*/ 71431 h 384825"/>
                <a:gd name="T30" fmla="*/ 448119 w 720900"/>
                <a:gd name="T31" fmla="*/ 80362 h 384825"/>
                <a:gd name="T32" fmla="*/ 475673 w 720900"/>
                <a:gd name="T33" fmla="*/ 86313 h 384825"/>
                <a:gd name="T34" fmla="*/ 510125 w 720900"/>
                <a:gd name="T35" fmla="*/ 107148 h 384825"/>
                <a:gd name="T36" fmla="*/ 513570 w 720900"/>
                <a:gd name="T37" fmla="*/ 125006 h 384825"/>
                <a:gd name="T38" fmla="*/ 506680 w 720900"/>
                <a:gd name="T39" fmla="*/ 154772 h 384825"/>
                <a:gd name="T40" fmla="*/ 592808 w 720900"/>
                <a:gd name="T41" fmla="*/ 175603 h 384825"/>
                <a:gd name="T42" fmla="*/ 592808 w 720900"/>
                <a:gd name="T43" fmla="*/ 154772 h 384825"/>
                <a:gd name="T44" fmla="*/ 634144 w 720900"/>
                <a:gd name="T45" fmla="*/ 142865 h 384825"/>
                <a:gd name="T46" fmla="*/ 696154 w 720900"/>
                <a:gd name="T47" fmla="*/ 154772 h 384825"/>
                <a:gd name="T48" fmla="*/ 682373 w 720900"/>
                <a:gd name="T49" fmla="*/ 187509 h 384825"/>
                <a:gd name="T50" fmla="*/ 692711 w 720900"/>
                <a:gd name="T51" fmla="*/ 202392 h 384825"/>
                <a:gd name="T52" fmla="*/ 699600 w 720900"/>
                <a:gd name="T53" fmla="*/ 223229 h 384825"/>
                <a:gd name="T54" fmla="*/ 658260 w 720900"/>
                <a:gd name="T55" fmla="*/ 235129 h 384825"/>
                <a:gd name="T56" fmla="*/ 620363 w 720900"/>
                <a:gd name="T57" fmla="*/ 244060 h 384825"/>
                <a:gd name="T58" fmla="*/ 565246 w 720900"/>
                <a:gd name="T59" fmla="*/ 270849 h 384825"/>
                <a:gd name="T60" fmla="*/ 451561 w 720900"/>
                <a:gd name="T61" fmla="*/ 279776 h 384825"/>
                <a:gd name="T62" fmla="*/ 420558 w 720900"/>
                <a:gd name="T63" fmla="*/ 300618 h 384825"/>
                <a:gd name="T64" fmla="*/ 410217 w 720900"/>
                <a:gd name="T65" fmla="*/ 321445 h 384825"/>
                <a:gd name="T66" fmla="*/ 386104 w 720900"/>
                <a:gd name="T67" fmla="*/ 309528 h 384825"/>
                <a:gd name="T68" fmla="*/ 341320 w 720900"/>
                <a:gd name="T69" fmla="*/ 321445 h 384825"/>
                <a:gd name="T70" fmla="*/ 317206 w 720900"/>
                <a:gd name="T71" fmla="*/ 321445 h 384825"/>
                <a:gd name="T72" fmla="*/ 303429 w 720900"/>
                <a:gd name="T73" fmla="*/ 276800 h 384825"/>
                <a:gd name="T74" fmla="*/ 255204 w 720900"/>
                <a:gd name="T75" fmla="*/ 300618 h 384825"/>
                <a:gd name="T76" fmla="*/ 244855 w 720900"/>
                <a:gd name="T77" fmla="*/ 267872 h 384825"/>
                <a:gd name="T78" fmla="*/ 248305 w 720900"/>
                <a:gd name="T79" fmla="*/ 250011 h 384825"/>
                <a:gd name="T80" fmla="*/ 210416 w 720900"/>
                <a:gd name="T81" fmla="*/ 235129 h 384825"/>
                <a:gd name="T82" fmla="*/ 196629 w 720900"/>
                <a:gd name="T83" fmla="*/ 220250 h 384825"/>
                <a:gd name="T84" fmla="*/ 141508 w 720900"/>
                <a:gd name="T85" fmla="*/ 244060 h 384825"/>
                <a:gd name="T86" fmla="*/ 155294 w 720900"/>
                <a:gd name="T87" fmla="*/ 270849 h 384825"/>
                <a:gd name="T88" fmla="*/ 165627 w 720900"/>
                <a:gd name="T89" fmla="*/ 282753 h 384825"/>
                <a:gd name="T90" fmla="*/ 110523 w 720900"/>
                <a:gd name="T91" fmla="*/ 261919 h 384825"/>
                <a:gd name="T92" fmla="*/ 96708 w 720900"/>
                <a:gd name="T93" fmla="*/ 282753 h 384825"/>
                <a:gd name="T94" fmla="*/ 58841 w 720900"/>
                <a:gd name="T95" fmla="*/ 229182 h 384825"/>
                <a:gd name="T96" fmla="*/ 34708 w 720900"/>
                <a:gd name="T97" fmla="*/ 214295 h 384825"/>
                <a:gd name="T98" fmla="*/ 7133 w 720900"/>
                <a:gd name="T99" fmla="*/ 208345 h 384825"/>
                <a:gd name="T100" fmla="*/ 3704 w 720900"/>
                <a:gd name="T101" fmla="*/ 175603 h 384825"/>
                <a:gd name="T102" fmla="*/ 27811 w 720900"/>
                <a:gd name="T103" fmla="*/ 151788 h 384825"/>
                <a:gd name="T104" fmla="*/ 48489 w 720900"/>
                <a:gd name="T105" fmla="*/ 139888 h 384825"/>
                <a:gd name="T106" fmla="*/ 72597 w 720900"/>
                <a:gd name="T107" fmla="*/ 139888 h 384825"/>
                <a:gd name="T108" fmla="*/ 96708 w 720900"/>
                <a:gd name="T109" fmla="*/ 116079 h 384825"/>
                <a:gd name="T110" fmla="*/ 79499 w 720900"/>
                <a:gd name="T111" fmla="*/ 83338 h 384825"/>
                <a:gd name="T112" fmla="*/ 69167 w 720900"/>
                <a:gd name="T113" fmla="*/ 56551 h 3848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20900" h="384825">
                  <a:moveTo>
                    <a:pt x="70884" y="67079"/>
                  </a:moveTo>
                  <a:cubicBezTo>
                    <a:pt x="70296" y="59430"/>
                    <a:pt x="69618" y="52687"/>
                    <a:pt x="67354" y="45896"/>
                  </a:cubicBezTo>
                  <a:cubicBezTo>
                    <a:pt x="66012" y="41871"/>
                    <a:pt x="58717" y="39245"/>
                    <a:pt x="60293" y="35305"/>
                  </a:cubicBezTo>
                  <a:cubicBezTo>
                    <a:pt x="62248" y="30418"/>
                    <a:pt x="69487" y="30092"/>
                    <a:pt x="74415" y="28244"/>
                  </a:cubicBezTo>
                  <a:cubicBezTo>
                    <a:pt x="78958" y="26540"/>
                    <a:pt x="83871" y="26046"/>
                    <a:pt x="88537" y="24713"/>
                  </a:cubicBezTo>
                  <a:cubicBezTo>
                    <a:pt x="92115" y="23691"/>
                    <a:pt x="95598" y="22360"/>
                    <a:pt x="99128" y="21183"/>
                  </a:cubicBezTo>
                  <a:cubicBezTo>
                    <a:pt x="124940" y="3976"/>
                    <a:pt x="92478" y="24983"/>
                    <a:pt x="123842" y="7061"/>
                  </a:cubicBezTo>
                  <a:cubicBezTo>
                    <a:pt x="127526" y="4956"/>
                    <a:pt x="130903" y="2354"/>
                    <a:pt x="134433" y="0"/>
                  </a:cubicBezTo>
                  <a:cubicBezTo>
                    <a:pt x="137964" y="2354"/>
                    <a:pt x="142024" y="4061"/>
                    <a:pt x="145025" y="7061"/>
                  </a:cubicBezTo>
                  <a:cubicBezTo>
                    <a:pt x="158489" y="20525"/>
                    <a:pt x="150382" y="28490"/>
                    <a:pt x="155616" y="49427"/>
                  </a:cubicBezTo>
                  <a:cubicBezTo>
                    <a:pt x="156645" y="53543"/>
                    <a:pt x="160954" y="56141"/>
                    <a:pt x="162677" y="60018"/>
                  </a:cubicBezTo>
                  <a:cubicBezTo>
                    <a:pt x="174139" y="85806"/>
                    <a:pt x="161065" y="78310"/>
                    <a:pt x="180330" y="84732"/>
                  </a:cubicBezTo>
                  <a:cubicBezTo>
                    <a:pt x="185037" y="83555"/>
                    <a:pt x="191021" y="84632"/>
                    <a:pt x="194452" y="81201"/>
                  </a:cubicBezTo>
                  <a:cubicBezTo>
                    <a:pt x="197883" y="77770"/>
                    <a:pt x="193821" y="69575"/>
                    <a:pt x="197982" y="67079"/>
                  </a:cubicBezTo>
                  <a:cubicBezTo>
                    <a:pt x="202143" y="64583"/>
                    <a:pt x="207346" y="69658"/>
                    <a:pt x="212104" y="70610"/>
                  </a:cubicBezTo>
                  <a:cubicBezTo>
                    <a:pt x="219123" y="72014"/>
                    <a:pt x="226226" y="72963"/>
                    <a:pt x="233287" y="74140"/>
                  </a:cubicBezTo>
                  <a:cubicBezTo>
                    <a:pt x="273482" y="87538"/>
                    <a:pt x="247040" y="80764"/>
                    <a:pt x="314489" y="84732"/>
                  </a:cubicBezTo>
                  <a:cubicBezTo>
                    <a:pt x="318019" y="85909"/>
                    <a:pt x="322174" y="85937"/>
                    <a:pt x="325080" y="88262"/>
                  </a:cubicBezTo>
                  <a:cubicBezTo>
                    <a:pt x="331301" y="93239"/>
                    <a:pt x="333346" y="102469"/>
                    <a:pt x="335672" y="109445"/>
                  </a:cubicBezTo>
                  <a:cubicBezTo>
                    <a:pt x="327918" y="121077"/>
                    <a:pt x="322384" y="124146"/>
                    <a:pt x="332141" y="141220"/>
                  </a:cubicBezTo>
                  <a:cubicBezTo>
                    <a:pt x="333987" y="144451"/>
                    <a:pt x="339202" y="143573"/>
                    <a:pt x="342733" y="144750"/>
                  </a:cubicBezTo>
                  <a:cubicBezTo>
                    <a:pt x="350971" y="143573"/>
                    <a:pt x="359476" y="143611"/>
                    <a:pt x="367446" y="141220"/>
                  </a:cubicBezTo>
                  <a:cubicBezTo>
                    <a:pt x="387183" y="135299"/>
                    <a:pt x="387227" y="108329"/>
                    <a:pt x="374507" y="91793"/>
                  </a:cubicBezTo>
                  <a:cubicBezTo>
                    <a:pt x="368010" y="83346"/>
                    <a:pt x="353324" y="89439"/>
                    <a:pt x="342733" y="88262"/>
                  </a:cubicBezTo>
                  <a:cubicBezTo>
                    <a:pt x="339195" y="77650"/>
                    <a:pt x="331107" y="58469"/>
                    <a:pt x="342733" y="49427"/>
                  </a:cubicBezTo>
                  <a:cubicBezTo>
                    <a:pt x="350222" y="43602"/>
                    <a:pt x="361509" y="52346"/>
                    <a:pt x="370977" y="52957"/>
                  </a:cubicBezTo>
                  <a:cubicBezTo>
                    <a:pt x="398013" y="54701"/>
                    <a:pt x="425111" y="55311"/>
                    <a:pt x="452178" y="56488"/>
                  </a:cubicBezTo>
                  <a:cubicBezTo>
                    <a:pt x="451001" y="61195"/>
                    <a:pt x="451679" y="66821"/>
                    <a:pt x="448648" y="70610"/>
                  </a:cubicBezTo>
                  <a:cubicBezTo>
                    <a:pt x="446323" y="73516"/>
                    <a:pt x="441153" y="72076"/>
                    <a:pt x="438056" y="74140"/>
                  </a:cubicBezTo>
                  <a:cubicBezTo>
                    <a:pt x="433902" y="76910"/>
                    <a:pt x="430995" y="81201"/>
                    <a:pt x="427465" y="84732"/>
                  </a:cubicBezTo>
                  <a:cubicBezTo>
                    <a:pt x="432172" y="85909"/>
                    <a:pt x="436984" y="86728"/>
                    <a:pt x="441587" y="88262"/>
                  </a:cubicBezTo>
                  <a:cubicBezTo>
                    <a:pt x="447599" y="90266"/>
                    <a:pt x="453169" y="93502"/>
                    <a:pt x="459239" y="95323"/>
                  </a:cubicBezTo>
                  <a:cubicBezTo>
                    <a:pt x="464987" y="97047"/>
                    <a:pt x="471070" y="97399"/>
                    <a:pt x="476892" y="98854"/>
                  </a:cubicBezTo>
                  <a:cubicBezTo>
                    <a:pt x="480502" y="99757"/>
                    <a:pt x="483953" y="101207"/>
                    <a:pt x="487483" y="102384"/>
                  </a:cubicBezTo>
                  <a:cubicBezTo>
                    <a:pt x="491014" y="104738"/>
                    <a:pt x="494622" y="106979"/>
                    <a:pt x="498075" y="109445"/>
                  </a:cubicBezTo>
                  <a:cubicBezTo>
                    <a:pt x="528747" y="131353"/>
                    <a:pt x="497815" y="110449"/>
                    <a:pt x="522788" y="127098"/>
                  </a:cubicBezTo>
                  <a:cubicBezTo>
                    <a:pt x="525142" y="130628"/>
                    <a:pt x="529151" y="133504"/>
                    <a:pt x="529849" y="137689"/>
                  </a:cubicBezTo>
                  <a:cubicBezTo>
                    <a:pt x="530461" y="141360"/>
                    <a:pt x="528644" y="145375"/>
                    <a:pt x="526319" y="148281"/>
                  </a:cubicBezTo>
                  <a:cubicBezTo>
                    <a:pt x="521342" y="154503"/>
                    <a:pt x="512113" y="156547"/>
                    <a:pt x="505136" y="158872"/>
                  </a:cubicBezTo>
                  <a:cubicBezTo>
                    <a:pt x="512926" y="197830"/>
                    <a:pt x="501249" y="161074"/>
                    <a:pt x="519258" y="183586"/>
                  </a:cubicBezTo>
                  <a:cubicBezTo>
                    <a:pt x="522151" y="187203"/>
                    <a:pt x="526144" y="210955"/>
                    <a:pt x="526319" y="211830"/>
                  </a:cubicBezTo>
                  <a:cubicBezTo>
                    <a:pt x="553386" y="210653"/>
                    <a:pt x="580864" y="213146"/>
                    <a:pt x="607520" y="208300"/>
                  </a:cubicBezTo>
                  <a:cubicBezTo>
                    <a:pt x="611182" y="207634"/>
                    <a:pt x="603990" y="201430"/>
                    <a:pt x="603990" y="197708"/>
                  </a:cubicBezTo>
                  <a:cubicBezTo>
                    <a:pt x="603990" y="192856"/>
                    <a:pt x="603041" y="185452"/>
                    <a:pt x="607520" y="183586"/>
                  </a:cubicBezTo>
                  <a:cubicBezTo>
                    <a:pt x="619519" y="178587"/>
                    <a:pt x="633411" y="181233"/>
                    <a:pt x="646356" y="180056"/>
                  </a:cubicBezTo>
                  <a:cubicBezTo>
                    <a:pt x="647533" y="176525"/>
                    <a:pt x="647561" y="172370"/>
                    <a:pt x="649886" y="169464"/>
                  </a:cubicBezTo>
                  <a:cubicBezTo>
                    <a:pt x="660066" y="156739"/>
                    <a:pt x="670664" y="163858"/>
                    <a:pt x="685191" y="165934"/>
                  </a:cubicBezTo>
                  <a:cubicBezTo>
                    <a:pt x="710399" y="174337"/>
                    <a:pt x="702245" y="166802"/>
                    <a:pt x="713435" y="183586"/>
                  </a:cubicBezTo>
                  <a:cubicBezTo>
                    <a:pt x="712258" y="193001"/>
                    <a:pt x="713147" y="202913"/>
                    <a:pt x="709905" y="211830"/>
                  </a:cubicBezTo>
                  <a:cubicBezTo>
                    <a:pt x="708199" y="216523"/>
                    <a:pt x="702083" y="218267"/>
                    <a:pt x="699313" y="222422"/>
                  </a:cubicBezTo>
                  <a:cubicBezTo>
                    <a:pt x="697249" y="225518"/>
                    <a:pt x="696960" y="229483"/>
                    <a:pt x="695783" y="233013"/>
                  </a:cubicBezTo>
                  <a:cubicBezTo>
                    <a:pt x="700490" y="235367"/>
                    <a:pt x="705622" y="237015"/>
                    <a:pt x="709905" y="240074"/>
                  </a:cubicBezTo>
                  <a:cubicBezTo>
                    <a:pt x="713968" y="242976"/>
                    <a:pt x="719125" y="245865"/>
                    <a:pt x="720497" y="250666"/>
                  </a:cubicBezTo>
                  <a:cubicBezTo>
                    <a:pt x="721830" y="255332"/>
                    <a:pt x="719658" y="260751"/>
                    <a:pt x="716966" y="264788"/>
                  </a:cubicBezTo>
                  <a:cubicBezTo>
                    <a:pt x="714612" y="268319"/>
                    <a:pt x="710169" y="269951"/>
                    <a:pt x="706374" y="271849"/>
                  </a:cubicBezTo>
                  <a:cubicBezTo>
                    <a:pt x="697685" y="276194"/>
                    <a:pt x="682732" y="277555"/>
                    <a:pt x="674600" y="278910"/>
                  </a:cubicBezTo>
                  <a:cubicBezTo>
                    <a:pt x="671069" y="281264"/>
                    <a:pt x="668102" y="284855"/>
                    <a:pt x="664008" y="285971"/>
                  </a:cubicBezTo>
                  <a:cubicBezTo>
                    <a:pt x="654854" y="288467"/>
                    <a:pt x="642816" y="283154"/>
                    <a:pt x="635764" y="289501"/>
                  </a:cubicBezTo>
                  <a:cubicBezTo>
                    <a:pt x="628551" y="295993"/>
                    <a:pt x="637161" y="312987"/>
                    <a:pt x="628703" y="317745"/>
                  </a:cubicBezTo>
                  <a:cubicBezTo>
                    <a:pt x="614307" y="325843"/>
                    <a:pt x="595752" y="320099"/>
                    <a:pt x="579276" y="321276"/>
                  </a:cubicBezTo>
                  <a:cubicBezTo>
                    <a:pt x="566447" y="340518"/>
                    <a:pt x="579488" y="328337"/>
                    <a:pt x="561624" y="328337"/>
                  </a:cubicBezTo>
                  <a:cubicBezTo>
                    <a:pt x="528652" y="328337"/>
                    <a:pt x="495721" y="330690"/>
                    <a:pt x="462770" y="331867"/>
                  </a:cubicBezTo>
                  <a:cubicBezTo>
                    <a:pt x="458270" y="338618"/>
                    <a:pt x="452438" y="348867"/>
                    <a:pt x="445117" y="353050"/>
                  </a:cubicBezTo>
                  <a:cubicBezTo>
                    <a:pt x="440904" y="355457"/>
                    <a:pt x="435702" y="355404"/>
                    <a:pt x="430995" y="356581"/>
                  </a:cubicBezTo>
                  <a:cubicBezTo>
                    <a:pt x="428641" y="360111"/>
                    <a:pt x="425605" y="363272"/>
                    <a:pt x="423934" y="367172"/>
                  </a:cubicBezTo>
                  <a:cubicBezTo>
                    <a:pt x="422023" y="371632"/>
                    <a:pt x="424744" y="379124"/>
                    <a:pt x="420404" y="381294"/>
                  </a:cubicBezTo>
                  <a:cubicBezTo>
                    <a:pt x="415037" y="383978"/>
                    <a:pt x="408635" y="378941"/>
                    <a:pt x="402751" y="377764"/>
                  </a:cubicBezTo>
                  <a:cubicBezTo>
                    <a:pt x="400397" y="374233"/>
                    <a:pt x="399630" y="368748"/>
                    <a:pt x="395690" y="367172"/>
                  </a:cubicBezTo>
                  <a:cubicBezTo>
                    <a:pt x="384868" y="362843"/>
                    <a:pt x="380028" y="380844"/>
                    <a:pt x="378038" y="384825"/>
                  </a:cubicBezTo>
                  <a:cubicBezTo>
                    <a:pt x="368623" y="383648"/>
                    <a:pt x="359129" y="382991"/>
                    <a:pt x="349794" y="381294"/>
                  </a:cubicBezTo>
                  <a:cubicBezTo>
                    <a:pt x="346132" y="380628"/>
                    <a:pt x="342924" y="377764"/>
                    <a:pt x="339202" y="377764"/>
                  </a:cubicBezTo>
                  <a:cubicBezTo>
                    <a:pt x="334350" y="377764"/>
                    <a:pt x="329787" y="380117"/>
                    <a:pt x="325080" y="381294"/>
                  </a:cubicBezTo>
                  <a:cubicBezTo>
                    <a:pt x="321550" y="377764"/>
                    <a:pt x="315775" y="375527"/>
                    <a:pt x="314489" y="370703"/>
                  </a:cubicBezTo>
                  <a:cubicBezTo>
                    <a:pt x="310838" y="357011"/>
                    <a:pt x="320490" y="338823"/>
                    <a:pt x="310958" y="328337"/>
                  </a:cubicBezTo>
                  <a:cubicBezTo>
                    <a:pt x="303790" y="320452"/>
                    <a:pt x="289775" y="330690"/>
                    <a:pt x="279184" y="331867"/>
                  </a:cubicBezTo>
                  <a:cubicBezTo>
                    <a:pt x="270946" y="356581"/>
                    <a:pt x="279184" y="350696"/>
                    <a:pt x="261531" y="356581"/>
                  </a:cubicBezTo>
                  <a:cubicBezTo>
                    <a:pt x="258001" y="354227"/>
                    <a:pt x="253294" y="353050"/>
                    <a:pt x="250940" y="349520"/>
                  </a:cubicBezTo>
                  <a:cubicBezTo>
                    <a:pt x="244991" y="340597"/>
                    <a:pt x="247647" y="326526"/>
                    <a:pt x="250940" y="317745"/>
                  </a:cubicBezTo>
                  <a:cubicBezTo>
                    <a:pt x="252430" y="313772"/>
                    <a:pt x="255647" y="310684"/>
                    <a:pt x="258001" y="307154"/>
                  </a:cubicBezTo>
                  <a:cubicBezTo>
                    <a:pt x="256824" y="303623"/>
                    <a:pt x="258163" y="297024"/>
                    <a:pt x="254470" y="296562"/>
                  </a:cubicBezTo>
                  <a:cubicBezTo>
                    <a:pt x="244535" y="295320"/>
                    <a:pt x="186088" y="317933"/>
                    <a:pt x="205043" y="289501"/>
                  </a:cubicBezTo>
                  <a:cubicBezTo>
                    <a:pt x="207813" y="285347"/>
                    <a:pt x="212104" y="282440"/>
                    <a:pt x="215635" y="278910"/>
                  </a:cubicBezTo>
                  <a:cubicBezTo>
                    <a:pt x="216742" y="275588"/>
                    <a:pt x="223941" y="261049"/>
                    <a:pt x="215635" y="257727"/>
                  </a:cubicBezTo>
                  <a:cubicBezTo>
                    <a:pt x="211130" y="255925"/>
                    <a:pt x="206220" y="260080"/>
                    <a:pt x="201513" y="261257"/>
                  </a:cubicBezTo>
                  <a:cubicBezTo>
                    <a:pt x="190641" y="277565"/>
                    <a:pt x="193111" y="283252"/>
                    <a:pt x="176799" y="285971"/>
                  </a:cubicBezTo>
                  <a:cubicBezTo>
                    <a:pt x="166287" y="287723"/>
                    <a:pt x="155616" y="288324"/>
                    <a:pt x="145025" y="289501"/>
                  </a:cubicBezTo>
                  <a:cubicBezTo>
                    <a:pt x="146202" y="298916"/>
                    <a:pt x="144702" y="309075"/>
                    <a:pt x="148555" y="317745"/>
                  </a:cubicBezTo>
                  <a:cubicBezTo>
                    <a:pt x="150066" y="321146"/>
                    <a:pt x="155569" y="320254"/>
                    <a:pt x="159147" y="321276"/>
                  </a:cubicBezTo>
                  <a:cubicBezTo>
                    <a:pt x="163812" y="322609"/>
                    <a:pt x="168562" y="323629"/>
                    <a:pt x="173269" y="324806"/>
                  </a:cubicBezTo>
                  <a:cubicBezTo>
                    <a:pt x="172092" y="328337"/>
                    <a:pt x="173349" y="334495"/>
                    <a:pt x="169738" y="335398"/>
                  </a:cubicBezTo>
                  <a:cubicBezTo>
                    <a:pt x="150816" y="340128"/>
                    <a:pt x="137475" y="326834"/>
                    <a:pt x="123842" y="317745"/>
                  </a:cubicBezTo>
                  <a:lnTo>
                    <a:pt x="113250" y="310684"/>
                  </a:lnTo>
                  <a:cubicBezTo>
                    <a:pt x="109720" y="311861"/>
                    <a:pt x="104505" y="310984"/>
                    <a:pt x="102659" y="314215"/>
                  </a:cubicBezTo>
                  <a:cubicBezTo>
                    <a:pt x="99107" y="320430"/>
                    <a:pt x="105198" y="331604"/>
                    <a:pt x="99128" y="335398"/>
                  </a:cubicBezTo>
                  <a:cubicBezTo>
                    <a:pt x="92071" y="339808"/>
                    <a:pt x="82653" y="333044"/>
                    <a:pt x="74415" y="331867"/>
                  </a:cubicBezTo>
                  <a:cubicBezTo>
                    <a:pt x="41441" y="298896"/>
                    <a:pt x="99584" y="361658"/>
                    <a:pt x="60293" y="271849"/>
                  </a:cubicBezTo>
                  <a:cubicBezTo>
                    <a:pt x="57310" y="265030"/>
                    <a:pt x="39110" y="264788"/>
                    <a:pt x="39110" y="264788"/>
                  </a:cubicBezTo>
                  <a:cubicBezTo>
                    <a:pt x="37933" y="261257"/>
                    <a:pt x="33915" y="257525"/>
                    <a:pt x="35579" y="254196"/>
                  </a:cubicBezTo>
                  <a:cubicBezTo>
                    <a:pt x="37243" y="250867"/>
                    <a:pt x="49781" y="251569"/>
                    <a:pt x="46171" y="250666"/>
                  </a:cubicBezTo>
                  <a:cubicBezTo>
                    <a:pt x="33560" y="247513"/>
                    <a:pt x="20280" y="248312"/>
                    <a:pt x="7335" y="247135"/>
                  </a:cubicBezTo>
                  <a:cubicBezTo>
                    <a:pt x="4981" y="243605"/>
                    <a:pt x="658" y="240770"/>
                    <a:pt x="274" y="236544"/>
                  </a:cubicBezTo>
                  <a:cubicBezTo>
                    <a:pt x="-585" y="227095"/>
                    <a:pt x="563" y="217217"/>
                    <a:pt x="3805" y="208300"/>
                  </a:cubicBezTo>
                  <a:cubicBezTo>
                    <a:pt x="5980" y="202318"/>
                    <a:pt x="19944" y="194010"/>
                    <a:pt x="24988" y="190647"/>
                  </a:cubicBezTo>
                  <a:cubicBezTo>
                    <a:pt x="26165" y="187117"/>
                    <a:pt x="29130" y="183727"/>
                    <a:pt x="28518" y="180056"/>
                  </a:cubicBezTo>
                  <a:cubicBezTo>
                    <a:pt x="25458" y="161697"/>
                    <a:pt x="11572" y="176054"/>
                    <a:pt x="32049" y="162403"/>
                  </a:cubicBezTo>
                  <a:cubicBezTo>
                    <a:pt x="37933" y="163580"/>
                    <a:pt x="43880" y="164479"/>
                    <a:pt x="49701" y="165934"/>
                  </a:cubicBezTo>
                  <a:cubicBezTo>
                    <a:pt x="53311" y="166837"/>
                    <a:pt x="56571" y="169464"/>
                    <a:pt x="60293" y="169464"/>
                  </a:cubicBezTo>
                  <a:cubicBezTo>
                    <a:pt x="65145" y="169464"/>
                    <a:pt x="69708" y="167111"/>
                    <a:pt x="74415" y="165934"/>
                  </a:cubicBezTo>
                  <a:cubicBezTo>
                    <a:pt x="82227" y="160725"/>
                    <a:pt x="90164" y="156432"/>
                    <a:pt x="95598" y="148281"/>
                  </a:cubicBezTo>
                  <a:cubicBezTo>
                    <a:pt x="97662" y="145184"/>
                    <a:pt x="97321" y="140942"/>
                    <a:pt x="99128" y="137689"/>
                  </a:cubicBezTo>
                  <a:cubicBezTo>
                    <a:pt x="103249" y="130271"/>
                    <a:pt x="113250" y="116506"/>
                    <a:pt x="113250" y="116506"/>
                  </a:cubicBezTo>
                  <a:cubicBezTo>
                    <a:pt x="88971" y="100320"/>
                    <a:pt x="100118" y="105067"/>
                    <a:pt x="81476" y="98854"/>
                  </a:cubicBezTo>
                  <a:cubicBezTo>
                    <a:pt x="77945" y="96500"/>
                    <a:pt x="73535" y="95106"/>
                    <a:pt x="70884" y="91793"/>
                  </a:cubicBezTo>
                  <a:cubicBezTo>
                    <a:pt x="65494" y="85055"/>
                    <a:pt x="71472" y="74728"/>
                    <a:pt x="70884" y="67079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4" name="Freeform 245"/>
            <p:cNvSpPr>
              <a:spLocks/>
            </p:cNvSpPr>
            <p:nvPr/>
          </p:nvSpPr>
          <p:spPr bwMode="auto">
            <a:xfrm rot="21314132">
              <a:off x="2744300" y="3684658"/>
              <a:ext cx="832004" cy="1040593"/>
            </a:xfrm>
            <a:custGeom>
              <a:avLst/>
              <a:gdLst>
                <a:gd name="T0" fmla="*/ 2147483647 w 195"/>
                <a:gd name="T1" fmla="*/ 2147483647 h 256"/>
                <a:gd name="T2" fmla="*/ 2147483647 w 195"/>
                <a:gd name="T3" fmla="*/ 2147483647 h 256"/>
                <a:gd name="T4" fmla="*/ 2147483647 w 195"/>
                <a:gd name="T5" fmla="*/ 2147483647 h 256"/>
                <a:gd name="T6" fmla="*/ 2147483647 w 195"/>
                <a:gd name="T7" fmla="*/ 2147483647 h 256"/>
                <a:gd name="T8" fmla="*/ 2147483647 w 195"/>
                <a:gd name="T9" fmla="*/ 2147483647 h 256"/>
                <a:gd name="T10" fmla="*/ 2147483647 w 195"/>
                <a:gd name="T11" fmla="*/ 2147483647 h 256"/>
                <a:gd name="T12" fmla="*/ 2147483647 w 195"/>
                <a:gd name="T13" fmla="*/ 2147483647 h 256"/>
                <a:gd name="T14" fmla="*/ 2147483647 w 195"/>
                <a:gd name="T15" fmla="*/ 2147483647 h 256"/>
                <a:gd name="T16" fmla="*/ 2147483647 w 195"/>
                <a:gd name="T17" fmla="*/ 2147483647 h 256"/>
                <a:gd name="T18" fmla="*/ 2147483647 w 195"/>
                <a:gd name="T19" fmla="*/ 2147483647 h 256"/>
                <a:gd name="T20" fmla="*/ 2147483647 w 195"/>
                <a:gd name="T21" fmla="*/ 2147483647 h 256"/>
                <a:gd name="T22" fmla="*/ 2147483647 w 195"/>
                <a:gd name="T23" fmla="*/ 2147483647 h 256"/>
                <a:gd name="T24" fmla="*/ 2147483647 w 195"/>
                <a:gd name="T25" fmla="*/ 2147483647 h 256"/>
                <a:gd name="T26" fmla="*/ 2147483647 w 195"/>
                <a:gd name="T27" fmla="*/ 2147483647 h 256"/>
                <a:gd name="T28" fmla="*/ 2147483647 w 195"/>
                <a:gd name="T29" fmla="*/ 2147483647 h 256"/>
                <a:gd name="T30" fmla="*/ 2147483647 w 195"/>
                <a:gd name="T31" fmla="*/ 2147483647 h 256"/>
                <a:gd name="T32" fmla="*/ 2147483647 w 195"/>
                <a:gd name="T33" fmla="*/ 2147483647 h 256"/>
                <a:gd name="T34" fmla="*/ 2147483647 w 195"/>
                <a:gd name="T35" fmla="*/ 2147483647 h 256"/>
                <a:gd name="T36" fmla="*/ 2147483647 w 195"/>
                <a:gd name="T37" fmla="*/ 2147483647 h 256"/>
                <a:gd name="T38" fmla="*/ 2147483647 w 195"/>
                <a:gd name="T39" fmla="*/ 2147483647 h 256"/>
                <a:gd name="T40" fmla="*/ 2147483647 w 195"/>
                <a:gd name="T41" fmla="*/ 2147483647 h 256"/>
                <a:gd name="T42" fmla="*/ 2147483647 w 195"/>
                <a:gd name="T43" fmla="*/ 2147483647 h 256"/>
                <a:gd name="T44" fmla="*/ 2147483647 w 195"/>
                <a:gd name="T45" fmla="*/ 2147483647 h 256"/>
                <a:gd name="T46" fmla="*/ 2147483647 w 195"/>
                <a:gd name="T47" fmla="*/ 2147483647 h 256"/>
                <a:gd name="T48" fmla="*/ 2147483647 w 195"/>
                <a:gd name="T49" fmla="*/ 2147483647 h 256"/>
                <a:gd name="T50" fmla="*/ 2147483647 w 195"/>
                <a:gd name="T51" fmla="*/ 2147483647 h 256"/>
                <a:gd name="T52" fmla="*/ 2147483647 w 195"/>
                <a:gd name="T53" fmla="*/ 2147483647 h 256"/>
                <a:gd name="T54" fmla="*/ 2147483647 w 195"/>
                <a:gd name="T55" fmla="*/ 2147483647 h 256"/>
                <a:gd name="T56" fmla="*/ 2147483647 w 195"/>
                <a:gd name="T57" fmla="*/ 2147483647 h 256"/>
                <a:gd name="T58" fmla="*/ 2147483647 w 195"/>
                <a:gd name="T59" fmla="*/ 2147483647 h 256"/>
                <a:gd name="T60" fmla="*/ 2147483647 w 195"/>
                <a:gd name="T61" fmla="*/ 2147483647 h 256"/>
                <a:gd name="T62" fmla="*/ 2147483647 w 195"/>
                <a:gd name="T63" fmla="*/ 2147483647 h 256"/>
                <a:gd name="T64" fmla="*/ 2147483647 w 195"/>
                <a:gd name="T65" fmla="*/ 2147483647 h 256"/>
                <a:gd name="T66" fmla="*/ 2147483647 w 195"/>
                <a:gd name="T67" fmla="*/ 2147483647 h 256"/>
                <a:gd name="T68" fmla="*/ 2147483647 w 195"/>
                <a:gd name="T69" fmla="*/ 2147483647 h 256"/>
                <a:gd name="T70" fmla="*/ 2147483647 w 195"/>
                <a:gd name="T71" fmla="*/ 2147483647 h 256"/>
                <a:gd name="T72" fmla="*/ 2147483647 w 195"/>
                <a:gd name="T73" fmla="*/ 2147483647 h 256"/>
                <a:gd name="T74" fmla="*/ 2147483647 w 195"/>
                <a:gd name="T75" fmla="*/ 2147483647 h 256"/>
                <a:gd name="T76" fmla="*/ 2147483647 w 195"/>
                <a:gd name="T77" fmla="*/ 2147483647 h 256"/>
                <a:gd name="T78" fmla="*/ 2147483647 w 195"/>
                <a:gd name="T79" fmla="*/ 2147483647 h 256"/>
                <a:gd name="T80" fmla="*/ 2147483647 w 195"/>
                <a:gd name="T81" fmla="*/ 2147483647 h 256"/>
                <a:gd name="T82" fmla="*/ 2147483647 w 195"/>
                <a:gd name="T83" fmla="*/ 2147483647 h 256"/>
                <a:gd name="T84" fmla="*/ 2147483647 w 195"/>
                <a:gd name="T85" fmla="*/ 2147483647 h 256"/>
                <a:gd name="T86" fmla="*/ 2147483647 w 195"/>
                <a:gd name="T87" fmla="*/ 2147483647 h 256"/>
                <a:gd name="T88" fmla="*/ 2147483647 w 195"/>
                <a:gd name="T89" fmla="*/ 2147483647 h 256"/>
                <a:gd name="T90" fmla="*/ 2147483647 w 195"/>
                <a:gd name="T91" fmla="*/ 2147483647 h 256"/>
                <a:gd name="T92" fmla="*/ 2147483647 w 195"/>
                <a:gd name="T93" fmla="*/ 2147483647 h 256"/>
                <a:gd name="T94" fmla="*/ 2147483647 w 195"/>
                <a:gd name="T95" fmla="*/ 2147483647 h 256"/>
                <a:gd name="T96" fmla="*/ 2147483647 w 195"/>
                <a:gd name="T97" fmla="*/ 2147483647 h 256"/>
                <a:gd name="T98" fmla="*/ 2147483647 w 195"/>
                <a:gd name="T99" fmla="*/ 2147483647 h 2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5"/>
                <a:gd name="T151" fmla="*/ 0 h 256"/>
                <a:gd name="T152" fmla="*/ 195 w 195"/>
                <a:gd name="T153" fmla="*/ 256 h 2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5" h="256">
                  <a:moveTo>
                    <a:pt x="193" y="57"/>
                  </a:moveTo>
                  <a:lnTo>
                    <a:pt x="192" y="58"/>
                  </a:lnTo>
                  <a:lnTo>
                    <a:pt x="192" y="63"/>
                  </a:lnTo>
                  <a:lnTo>
                    <a:pt x="183" y="63"/>
                  </a:lnTo>
                  <a:lnTo>
                    <a:pt x="183" y="68"/>
                  </a:lnTo>
                  <a:lnTo>
                    <a:pt x="180" y="70"/>
                  </a:lnTo>
                  <a:lnTo>
                    <a:pt x="176" y="68"/>
                  </a:lnTo>
                  <a:lnTo>
                    <a:pt x="174" y="65"/>
                  </a:lnTo>
                  <a:lnTo>
                    <a:pt x="170" y="64"/>
                  </a:lnTo>
                  <a:lnTo>
                    <a:pt x="168" y="65"/>
                  </a:lnTo>
                  <a:lnTo>
                    <a:pt x="165" y="63"/>
                  </a:lnTo>
                  <a:lnTo>
                    <a:pt x="156" y="63"/>
                  </a:lnTo>
                  <a:lnTo>
                    <a:pt x="155" y="82"/>
                  </a:lnTo>
                  <a:lnTo>
                    <a:pt x="149" y="80"/>
                  </a:lnTo>
                  <a:lnTo>
                    <a:pt x="149" y="92"/>
                  </a:lnTo>
                  <a:lnTo>
                    <a:pt x="145" y="90"/>
                  </a:lnTo>
                  <a:lnTo>
                    <a:pt x="145" y="95"/>
                  </a:lnTo>
                  <a:lnTo>
                    <a:pt x="146" y="96"/>
                  </a:lnTo>
                  <a:lnTo>
                    <a:pt x="146" y="101"/>
                  </a:lnTo>
                  <a:lnTo>
                    <a:pt x="151" y="104"/>
                  </a:lnTo>
                  <a:lnTo>
                    <a:pt x="155" y="104"/>
                  </a:lnTo>
                  <a:lnTo>
                    <a:pt x="161" y="102"/>
                  </a:lnTo>
                  <a:lnTo>
                    <a:pt x="161" y="104"/>
                  </a:lnTo>
                  <a:lnTo>
                    <a:pt x="161" y="105"/>
                  </a:lnTo>
                  <a:lnTo>
                    <a:pt x="164" y="105"/>
                  </a:lnTo>
                  <a:lnTo>
                    <a:pt x="164" y="108"/>
                  </a:lnTo>
                  <a:lnTo>
                    <a:pt x="162" y="118"/>
                  </a:lnTo>
                  <a:lnTo>
                    <a:pt x="158" y="118"/>
                  </a:lnTo>
                  <a:lnTo>
                    <a:pt x="156" y="139"/>
                  </a:lnTo>
                  <a:lnTo>
                    <a:pt x="146" y="137"/>
                  </a:lnTo>
                  <a:lnTo>
                    <a:pt x="146" y="142"/>
                  </a:lnTo>
                  <a:lnTo>
                    <a:pt x="146" y="143"/>
                  </a:lnTo>
                  <a:lnTo>
                    <a:pt x="143" y="146"/>
                  </a:lnTo>
                  <a:lnTo>
                    <a:pt x="143" y="149"/>
                  </a:lnTo>
                  <a:lnTo>
                    <a:pt x="140" y="156"/>
                  </a:lnTo>
                  <a:lnTo>
                    <a:pt x="154" y="158"/>
                  </a:lnTo>
                  <a:lnTo>
                    <a:pt x="152" y="162"/>
                  </a:lnTo>
                  <a:lnTo>
                    <a:pt x="146" y="161"/>
                  </a:lnTo>
                  <a:lnTo>
                    <a:pt x="137" y="164"/>
                  </a:lnTo>
                  <a:lnTo>
                    <a:pt x="136" y="168"/>
                  </a:lnTo>
                  <a:lnTo>
                    <a:pt x="133" y="172"/>
                  </a:lnTo>
                  <a:lnTo>
                    <a:pt x="132" y="180"/>
                  </a:lnTo>
                  <a:lnTo>
                    <a:pt x="130" y="186"/>
                  </a:lnTo>
                  <a:lnTo>
                    <a:pt x="132" y="186"/>
                  </a:lnTo>
                  <a:lnTo>
                    <a:pt x="130" y="202"/>
                  </a:lnTo>
                  <a:lnTo>
                    <a:pt x="126" y="202"/>
                  </a:lnTo>
                  <a:lnTo>
                    <a:pt x="126" y="205"/>
                  </a:lnTo>
                  <a:lnTo>
                    <a:pt x="123" y="203"/>
                  </a:lnTo>
                  <a:lnTo>
                    <a:pt x="120" y="206"/>
                  </a:lnTo>
                  <a:lnTo>
                    <a:pt x="123" y="216"/>
                  </a:lnTo>
                  <a:lnTo>
                    <a:pt x="130" y="216"/>
                  </a:lnTo>
                  <a:lnTo>
                    <a:pt x="132" y="222"/>
                  </a:lnTo>
                  <a:lnTo>
                    <a:pt x="129" y="224"/>
                  </a:lnTo>
                  <a:lnTo>
                    <a:pt x="127" y="228"/>
                  </a:lnTo>
                  <a:lnTo>
                    <a:pt x="123" y="228"/>
                  </a:lnTo>
                  <a:lnTo>
                    <a:pt x="127" y="234"/>
                  </a:lnTo>
                  <a:lnTo>
                    <a:pt x="133" y="232"/>
                  </a:lnTo>
                  <a:lnTo>
                    <a:pt x="133" y="235"/>
                  </a:lnTo>
                  <a:lnTo>
                    <a:pt x="130" y="235"/>
                  </a:lnTo>
                  <a:lnTo>
                    <a:pt x="130" y="238"/>
                  </a:lnTo>
                  <a:lnTo>
                    <a:pt x="132" y="241"/>
                  </a:lnTo>
                  <a:lnTo>
                    <a:pt x="132" y="243"/>
                  </a:lnTo>
                  <a:lnTo>
                    <a:pt x="129" y="246"/>
                  </a:lnTo>
                  <a:lnTo>
                    <a:pt x="129" y="247"/>
                  </a:lnTo>
                  <a:lnTo>
                    <a:pt x="133" y="250"/>
                  </a:lnTo>
                  <a:lnTo>
                    <a:pt x="133" y="253"/>
                  </a:lnTo>
                  <a:lnTo>
                    <a:pt x="127" y="256"/>
                  </a:lnTo>
                  <a:lnTo>
                    <a:pt x="120" y="256"/>
                  </a:lnTo>
                  <a:lnTo>
                    <a:pt x="117" y="247"/>
                  </a:lnTo>
                  <a:lnTo>
                    <a:pt x="113" y="246"/>
                  </a:lnTo>
                  <a:lnTo>
                    <a:pt x="108" y="243"/>
                  </a:lnTo>
                  <a:lnTo>
                    <a:pt x="105" y="238"/>
                  </a:lnTo>
                  <a:lnTo>
                    <a:pt x="104" y="234"/>
                  </a:lnTo>
                  <a:lnTo>
                    <a:pt x="102" y="237"/>
                  </a:lnTo>
                  <a:lnTo>
                    <a:pt x="101" y="246"/>
                  </a:lnTo>
                  <a:lnTo>
                    <a:pt x="98" y="249"/>
                  </a:lnTo>
                  <a:lnTo>
                    <a:pt x="93" y="250"/>
                  </a:lnTo>
                  <a:lnTo>
                    <a:pt x="89" y="249"/>
                  </a:lnTo>
                  <a:lnTo>
                    <a:pt x="86" y="244"/>
                  </a:lnTo>
                  <a:lnTo>
                    <a:pt x="82" y="243"/>
                  </a:lnTo>
                  <a:lnTo>
                    <a:pt x="77" y="241"/>
                  </a:lnTo>
                  <a:lnTo>
                    <a:pt x="71" y="238"/>
                  </a:lnTo>
                  <a:lnTo>
                    <a:pt x="69" y="235"/>
                  </a:lnTo>
                  <a:lnTo>
                    <a:pt x="66" y="235"/>
                  </a:lnTo>
                  <a:lnTo>
                    <a:pt x="64" y="237"/>
                  </a:lnTo>
                  <a:lnTo>
                    <a:pt x="60" y="234"/>
                  </a:lnTo>
                  <a:lnTo>
                    <a:pt x="54" y="232"/>
                  </a:lnTo>
                  <a:lnTo>
                    <a:pt x="55" y="230"/>
                  </a:lnTo>
                  <a:lnTo>
                    <a:pt x="54" y="230"/>
                  </a:lnTo>
                  <a:lnTo>
                    <a:pt x="51" y="231"/>
                  </a:lnTo>
                  <a:lnTo>
                    <a:pt x="45" y="231"/>
                  </a:lnTo>
                  <a:lnTo>
                    <a:pt x="45" y="230"/>
                  </a:lnTo>
                  <a:lnTo>
                    <a:pt x="47" y="227"/>
                  </a:lnTo>
                  <a:lnTo>
                    <a:pt x="54" y="225"/>
                  </a:lnTo>
                  <a:lnTo>
                    <a:pt x="54" y="222"/>
                  </a:lnTo>
                  <a:lnTo>
                    <a:pt x="52" y="221"/>
                  </a:lnTo>
                  <a:lnTo>
                    <a:pt x="49" y="221"/>
                  </a:lnTo>
                  <a:lnTo>
                    <a:pt x="47" y="224"/>
                  </a:lnTo>
                  <a:lnTo>
                    <a:pt x="44" y="222"/>
                  </a:lnTo>
                  <a:lnTo>
                    <a:pt x="45" y="218"/>
                  </a:lnTo>
                  <a:lnTo>
                    <a:pt x="45" y="216"/>
                  </a:lnTo>
                  <a:lnTo>
                    <a:pt x="41" y="219"/>
                  </a:lnTo>
                  <a:lnTo>
                    <a:pt x="42" y="212"/>
                  </a:lnTo>
                  <a:lnTo>
                    <a:pt x="41" y="211"/>
                  </a:lnTo>
                  <a:lnTo>
                    <a:pt x="38" y="213"/>
                  </a:lnTo>
                  <a:lnTo>
                    <a:pt x="38" y="215"/>
                  </a:lnTo>
                  <a:lnTo>
                    <a:pt x="35" y="215"/>
                  </a:lnTo>
                  <a:lnTo>
                    <a:pt x="33" y="211"/>
                  </a:lnTo>
                  <a:lnTo>
                    <a:pt x="25" y="216"/>
                  </a:lnTo>
                  <a:lnTo>
                    <a:pt x="20" y="219"/>
                  </a:lnTo>
                  <a:lnTo>
                    <a:pt x="19" y="216"/>
                  </a:lnTo>
                  <a:lnTo>
                    <a:pt x="20" y="212"/>
                  </a:lnTo>
                  <a:lnTo>
                    <a:pt x="19" y="209"/>
                  </a:lnTo>
                  <a:lnTo>
                    <a:pt x="16" y="206"/>
                  </a:lnTo>
                  <a:lnTo>
                    <a:pt x="3" y="202"/>
                  </a:lnTo>
                  <a:lnTo>
                    <a:pt x="0" y="199"/>
                  </a:lnTo>
                  <a:lnTo>
                    <a:pt x="0" y="190"/>
                  </a:lnTo>
                  <a:lnTo>
                    <a:pt x="4" y="191"/>
                  </a:lnTo>
                  <a:lnTo>
                    <a:pt x="6" y="191"/>
                  </a:lnTo>
                  <a:lnTo>
                    <a:pt x="8" y="193"/>
                  </a:lnTo>
                  <a:lnTo>
                    <a:pt x="10" y="187"/>
                  </a:lnTo>
                  <a:lnTo>
                    <a:pt x="0" y="186"/>
                  </a:lnTo>
                  <a:lnTo>
                    <a:pt x="1" y="180"/>
                  </a:lnTo>
                  <a:lnTo>
                    <a:pt x="1" y="178"/>
                  </a:lnTo>
                  <a:lnTo>
                    <a:pt x="7" y="175"/>
                  </a:lnTo>
                  <a:lnTo>
                    <a:pt x="11" y="164"/>
                  </a:lnTo>
                  <a:lnTo>
                    <a:pt x="13" y="162"/>
                  </a:lnTo>
                  <a:lnTo>
                    <a:pt x="20" y="164"/>
                  </a:lnTo>
                  <a:lnTo>
                    <a:pt x="19" y="167"/>
                  </a:lnTo>
                  <a:lnTo>
                    <a:pt x="26" y="171"/>
                  </a:lnTo>
                  <a:lnTo>
                    <a:pt x="30" y="167"/>
                  </a:lnTo>
                  <a:lnTo>
                    <a:pt x="32" y="152"/>
                  </a:lnTo>
                  <a:lnTo>
                    <a:pt x="36" y="152"/>
                  </a:lnTo>
                  <a:lnTo>
                    <a:pt x="36" y="145"/>
                  </a:lnTo>
                  <a:lnTo>
                    <a:pt x="35" y="136"/>
                  </a:lnTo>
                  <a:lnTo>
                    <a:pt x="39" y="133"/>
                  </a:lnTo>
                  <a:lnTo>
                    <a:pt x="33" y="128"/>
                  </a:lnTo>
                  <a:lnTo>
                    <a:pt x="44" y="109"/>
                  </a:lnTo>
                  <a:lnTo>
                    <a:pt x="41" y="106"/>
                  </a:lnTo>
                  <a:lnTo>
                    <a:pt x="42" y="105"/>
                  </a:lnTo>
                  <a:lnTo>
                    <a:pt x="47" y="105"/>
                  </a:lnTo>
                  <a:lnTo>
                    <a:pt x="48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61" y="109"/>
                  </a:lnTo>
                  <a:lnTo>
                    <a:pt x="63" y="90"/>
                  </a:lnTo>
                  <a:lnTo>
                    <a:pt x="66" y="90"/>
                  </a:lnTo>
                  <a:lnTo>
                    <a:pt x="66" y="83"/>
                  </a:lnTo>
                  <a:lnTo>
                    <a:pt x="58" y="83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6" y="71"/>
                  </a:lnTo>
                  <a:lnTo>
                    <a:pt x="73" y="71"/>
                  </a:lnTo>
                  <a:lnTo>
                    <a:pt x="77" y="67"/>
                  </a:lnTo>
                  <a:lnTo>
                    <a:pt x="82" y="65"/>
                  </a:lnTo>
                  <a:lnTo>
                    <a:pt x="83" y="63"/>
                  </a:lnTo>
                  <a:lnTo>
                    <a:pt x="82" y="60"/>
                  </a:lnTo>
                  <a:lnTo>
                    <a:pt x="83" y="57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86" y="0"/>
                  </a:lnTo>
                  <a:lnTo>
                    <a:pt x="91" y="1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9" y="4"/>
                  </a:lnTo>
                  <a:lnTo>
                    <a:pt x="98" y="8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5" y="11"/>
                  </a:lnTo>
                  <a:lnTo>
                    <a:pt x="108" y="13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7" y="11"/>
                  </a:lnTo>
                  <a:lnTo>
                    <a:pt x="118" y="16"/>
                  </a:lnTo>
                  <a:lnTo>
                    <a:pt x="123" y="19"/>
                  </a:lnTo>
                  <a:lnTo>
                    <a:pt x="124" y="23"/>
                  </a:lnTo>
                  <a:lnTo>
                    <a:pt x="127" y="26"/>
                  </a:lnTo>
                  <a:lnTo>
                    <a:pt x="133" y="30"/>
                  </a:lnTo>
                  <a:lnTo>
                    <a:pt x="136" y="30"/>
                  </a:lnTo>
                  <a:lnTo>
                    <a:pt x="139" y="30"/>
                  </a:lnTo>
                  <a:lnTo>
                    <a:pt x="142" y="33"/>
                  </a:lnTo>
                  <a:lnTo>
                    <a:pt x="146" y="33"/>
                  </a:lnTo>
                  <a:lnTo>
                    <a:pt x="149" y="33"/>
                  </a:lnTo>
                  <a:lnTo>
                    <a:pt x="152" y="36"/>
                  </a:lnTo>
                  <a:lnTo>
                    <a:pt x="152" y="42"/>
                  </a:lnTo>
                  <a:lnTo>
                    <a:pt x="154" y="43"/>
                  </a:lnTo>
                  <a:lnTo>
                    <a:pt x="161" y="48"/>
                  </a:lnTo>
                  <a:lnTo>
                    <a:pt x="162" y="48"/>
                  </a:lnTo>
                  <a:lnTo>
                    <a:pt x="162" y="43"/>
                  </a:lnTo>
                  <a:lnTo>
                    <a:pt x="164" y="42"/>
                  </a:lnTo>
                  <a:lnTo>
                    <a:pt x="173" y="41"/>
                  </a:lnTo>
                  <a:lnTo>
                    <a:pt x="180" y="39"/>
                  </a:lnTo>
                  <a:lnTo>
                    <a:pt x="183" y="39"/>
                  </a:lnTo>
                  <a:lnTo>
                    <a:pt x="186" y="45"/>
                  </a:lnTo>
                  <a:lnTo>
                    <a:pt x="189" y="45"/>
                  </a:lnTo>
                  <a:lnTo>
                    <a:pt x="192" y="43"/>
                  </a:lnTo>
                  <a:lnTo>
                    <a:pt x="195" y="45"/>
                  </a:lnTo>
                  <a:lnTo>
                    <a:pt x="193" y="5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5" name="Freeform 252"/>
            <p:cNvSpPr>
              <a:spLocks/>
            </p:cNvSpPr>
            <p:nvPr/>
          </p:nvSpPr>
          <p:spPr bwMode="auto">
            <a:xfrm rot="21314132">
              <a:off x="5556931" y="3201516"/>
              <a:ext cx="1024298" cy="646074"/>
            </a:xfrm>
            <a:custGeom>
              <a:avLst/>
              <a:gdLst>
                <a:gd name="T0" fmla="*/ 2147483647 w 240"/>
                <a:gd name="T1" fmla="*/ 2147483647 h 159"/>
                <a:gd name="T2" fmla="*/ 2147483647 w 240"/>
                <a:gd name="T3" fmla="*/ 2147483647 h 159"/>
                <a:gd name="T4" fmla="*/ 2147483647 w 240"/>
                <a:gd name="T5" fmla="*/ 2147483647 h 159"/>
                <a:gd name="T6" fmla="*/ 2147483647 w 240"/>
                <a:gd name="T7" fmla="*/ 2147483647 h 159"/>
                <a:gd name="T8" fmla="*/ 2147483647 w 240"/>
                <a:gd name="T9" fmla="*/ 2147483647 h 159"/>
                <a:gd name="T10" fmla="*/ 2147483647 w 240"/>
                <a:gd name="T11" fmla="*/ 2147483647 h 159"/>
                <a:gd name="T12" fmla="*/ 2147483647 w 240"/>
                <a:gd name="T13" fmla="*/ 2147483647 h 159"/>
                <a:gd name="T14" fmla="*/ 2147483647 w 240"/>
                <a:gd name="T15" fmla="*/ 2147483647 h 159"/>
                <a:gd name="T16" fmla="*/ 2147483647 w 240"/>
                <a:gd name="T17" fmla="*/ 2147483647 h 159"/>
                <a:gd name="T18" fmla="*/ 2147483647 w 240"/>
                <a:gd name="T19" fmla="*/ 2147483647 h 159"/>
                <a:gd name="T20" fmla="*/ 2147483647 w 240"/>
                <a:gd name="T21" fmla="*/ 2147483647 h 159"/>
                <a:gd name="T22" fmla="*/ 2147483647 w 240"/>
                <a:gd name="T23" fmla="*/ 2147483647 h 159"/>
                <a:gd name="T24" fmla="*/ 2147483647 w 240"/>
                <a:gd name="T25" fmla="*/ 2147483647 h 159"/>
                <a:gd name="T26" fmla="*/ 2147483647 w 240"/>
                <a:gd name="T27" fmla="*/ 2147483647 h 159"/>
                <a:gd name="T28" fmla="*/ 2147483647 w 240"/>
                <a:gd name="T29" fmla="*/ 2147483647 h 159"/>
                <a:gd name="T30" fmla="*/ 2147483647 w 240"/>
                <a:gd name="T31" fmla="*/ 2147483647 h 159"/>
                <a:gd name="T32" fmla="*/ 2147483647 w 240"/>
                <a:gd name="T33" fmla="*/ 2147483647 h 159"/>
                <a:gd name="T34" fmla="*/ 2147483647 w 240"/>
                <a:gd name="T35" fmla="*/ 2147483647 h 159"/>
                <a:gd name="T36" fmla="*/ 2147483647 w 240"/>
                <a:gd name="T37" fmla="*/ 2147483647 h 159"/>
                <a:gd name="T38" fmla="*/ 2147483647 w 240"/>
                <a:gd name="T39" fmla="*/ 2147483647 h 159"/>
                <a:gd name="T40" fmla="*/ 2147483647 w 240"/>
                <a:gd name="T41" fmla="*/ 2147483647 h 159"/>
                <a:gd name="T42" fmla="*/ 2147483647 w 240"/>
                <a:gd name="T43" fmla="*/ 2147483647 h 159"/>
                <a:gd name="T44" fmla="*/ 2147483647 w 240"/>
                <a:gd name="T45" fmla="*/ 2147483647 h 159"/>
                <a:gd name="T46" fmla="*/ 2147483647 w 240"/>
                <a:gd name="T47" fmla="*/ 2147483647 h 159"/>
                <a:gd name="T48" fmla="*/ 2147483647 w 240"/>
                <a:gd name="T49" fmla="*/ 2147483647 h 159"/>
                <a:gd name="T50" fmla="*/ 2147483647 w 240"/>
                <a:gd name="T51" fmla="*/ 2147483647 h 159"/>
                <a:gd name="T52" fmla="*/ 2147483647 w 240"/>
                <a:gd name="T53" fmla="*/ 2147483647 h 159"/>
                <a:gd name="T54" fmla="*/ 2147483647 w 240"/>
                <a:gd name="T55" fmla="*/ 2147483647 h 159"/>
                <a:gd name="T56" fmla="*/ 2147483647 w 240"/>
                <a:gd name="T57" fmla="*/ 2147483647 h 159"/>
                <a:gd name="T58" fmla="*/ 2147483647 w 240"/>
                <a:gd name="T59" fmla="*/ 2147483647 h 159"/>
                <a:gd name="T60" fmla="*/ 2147483647 w 240"/>
                <a:gd name="T61" fmla="*/ 2147483647 h 159"/>
                <a:gd name="T62" fmla="*/ 2147483647 w 240"/>
                <a:gd name="T63" fmla="*/ 2147483647 h 159"/>
                <a:gd name="T64" fmla="*/ 2147483647 w 240"/>
                <a:gd name="T65" fmla="*/ 2147483647 h 159"/>
                <a:gd name="T66" fmla="*/ 2147483647 w 240"/>
                <a:gd name="T67" fmla="*/ 2147483647 h 159"/>
                <a:gd name="T68" fmla="*/ 2147483647 w 240"/>
                <a:gd name="T69" fmla="*/ 2147483647 h 159"/>
                <a:gd name="T70" fmla="*/ 2147483647 w 240"/>
                <a:gd name="T71" fmla="*/ 2147483647 h 159"/>
                <a:gd name="T72" fmla="*/ 2147483647 w 240"/>
                <a:gd name="T73" fmla="*/ 2147483647 h 159"/>
                <a:gd name="T74" fmla="*/ 2147483647 w 240"/>
                <a:gd name="T75" fmla="*/ 2147483647 h 159"/>
                <a:gd name="T76" fmla="*/ 2147483647 w 240"/>
                <a:gd name="T77" fmla="*/ 2147483647 h 159"/>
                <a:gd name="T78" fmla="*/ 2147483647 w 240"/>
                <a:gd name="T79" fmla="*/ 2147483647 h 159"/>
                <a:gd name="T80" fmla="*/ 2147483647 w 240"/>
                <a:gd name="T81" fmla="*/ 2147483647 h 159"/>
                <a:gd name="T82" fmla="*/ 2147483647 w 240"/>
                <a:gd name="T83" fmla="*/ 2147483647 h 159"/>
                <a:gd name="T84" fmla="*/ 2147483647 w 240"/>
                <a:gd name="T85" fmla="*/ 2147483647 h 159"/>
                <a:gd name="T86" fmla="*/ 2147483647 w 240"/>
                <a:gd name="T87" fmla="*/ 2147483647 h 159"/>
                <a:gd name="T88" fmla="*/ 2147483647 w 240"/>
                <a:gd name="T89" fmla="*/ 2147483647 h 159"/>
                <a:gd name="T90" fmla="*/ 2147483647 w 240"/>
                <a:gd name="T91" fmla="*/ 2147483647 h 159"/>
                <a:gd name="T92" fmla="*/ 2147483647 w 240"/>
                <a:gd name="T93" fmla="*/ 2147483647 h 159"/>
                <a:gd name="T94" fmla="*/ 2147483647 w 240"/>
                <a:gd name="T95" fmla="*/ 2147483647 h 159"/>
                <a:gd name="T96" fmla="*/ 2147483647 w 240"/>
                <a:gd name="T97" fmla="*/ 2147483647 h 159"/>
                <a:gd name="T98" fmla="*/ 2147483647 w 240"/>
                <a:gd name="T99" fmla="*/ 2147483647 h 159"/>
                <a:gd name="T100" fmla="*/ 2147483647 w 240"/>
                <a:gd name="T101" fmla="*/ 2147483647 h 159"/>
                <a:gd name="T102" fmla="*/ 2147483647 w 240"/>
                <a:gd name="T103" fmla="*/ 2147483647 h 159"/>
                <a:gd name="T104" fmla="*/ 2147483647 w 240"/>
                <a:gd name="T105" fmla="*/ 2147483647 h 159"/>
                <a:gd name="T106" fmla="*/ 2147483647 w 240"/>
                <a:gd name="T107" fmla="*/ 2147483647 h 159"/>
                <a:gd name="T108" fmla="*/ 2147483647 w 240"/>
                <a:gd name="T109" fmla="*/ 2147483647 h 159"/>
                <a:gd name="T110" fmla="*/ 2147483647 w 240"/>
                <a:gd name="T111" fmla="*/ 2147483647 h 159"/>
                <a:gd name="T112" fmla="*/ 2147483647 w 240"/>
                <a:gd name="T113" fmla="*/ 2147483647 h 159"/>
                <a:gd name="T114" fmla="*/ 2147483647 w 240"/>
                <a:gd name="T115" fmla="*/ 2147483647 h 159"/>
                <a:gd name="T116" fmla="*/ 2147483647 w 240"/>
                <a:gd name="T117" fmla="*/ 0 h 159"/>
                <a:gd name="T118" fmla="*/ 2147483647 w 240"/>
                <a:gd name="T119" fmla="*/ 2147483647 h 1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"/>
                <a:gd name="T181" fmla="*/ 0 h 159"/>
                <a:gd name="T182" fmla="*/ 240 w 240"/>
                <a:gd name="T183" fmla="*/ 159 h 1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" h="159">
                  <a:moveTo>
                    <a:pt x="221" y="9"/>
                  </a:moveTo>
                  <a:lnTo>
                    <a:pt x="222" y="9"/>
                  </a:lnTo>
                  <a:lnTo>
                    <a:pt x="222" y="11"/>
                  </a:lnTo>
                  <a:lnTo>
                    <a:pt x="224" y="13"/>
                  </a:lnTo>
                  <a:lnTo>
                    <a:pt x="227" y="11"/>
                  </a:lnTo>
                  <a:lnTo>
                    <a:pt x="227" y="13"/>
                  </a:lnTo>
                  <a:lnTo>
                    <a:pt x="228" y="14"/>
                  </a:lnTo>
                  <a:lnTo>
                    <a:pt x="228" y="17"/>
                  </a:lnTo>
                  <a:lnTo>
                    <a:pt x="228" y="20"/>
                  </a:lnTo>
                  <a:lnTo>
                    <a:pt x="228" y="22"/>
                  </a:lnTo>
                  <a:lnTo>
                    <a:pt x="233" y="22"/>
                  </a:lnTo>
                  <a:lnTo>
                    <a:pt x="234" y="26"/>
                  </a:lnTo>
                  <a:lnTo>
                    <a:pt x="234" y="28"/>
                  </a:lnTo>
                  <a:lnTo>
                    <a:pt x="236" y="28"/>
                  </a:lnTo>
                  <a:lnTo>
                    <a:pt x="237" y="28"/>
                  </a:lnTo>
                  <a:lnTo>
                    <a:pt x="237" y="29"/>
                  </a:lnTo>
                  <a:lnTo>
                    <a:pt x="236" y="33"/>
                  </a:lnTo>
                  <a:lnTo>
                    <a:pt x="234" y="35"/>
                  </a:lnTo>
                  <a:lnTo>
                    <a:pt x="236" y="38"/>
                  </a:lnTo>
                  <a:lnTo>
                    <a:pt x="234" y="39"/>
                  </a:lnTo>
                  <a:lnTo>
                    <a:pt x="234" y="41"/>
                  </a:lnTo>
                  <a:lnTo>
                    <a:pt x="236" y="42"/>
                  </a:lnTo>
                  <a:lnTo>
                    <a:pt x="237" y="44"/>
                  </a:lnTo>
                  <a:lnTo>
                    <a:pt x="237" y="45"/>
                  </a:lnTo>
                  <a:lnTo>
                    <a:pt x="237" y="47"/>
                  </a:lnTo>
                  <a:lnTo>
                    <a:pt x="239" y="47"/>
                  </a:lnTo>
                  <a:lnTo>
                    <a:pt x="240" y="48"/>
                  </a:lnTo>
                  <a:lnTo>
                    <a:pt x="240" y="50"/>
                  </a:lnTo>
                  <a:lnTo>
                    <a:pt x="240" y="51"/>
                  </a:lnTo>
                  <a:lnTo>
                    <a:pt x="239" y="51"/>
                  </a:lnTo>
                  <a:lnTo>
                    <a:pt x="237" y="51"/>
                  </a:lnTo>
                  <a:lnTo>
                    <a:pt x="234" y="50"/>
                  </a:lnTo>
                  <a:lnTo>
                    <a:pt x="231" y="48"/>
                  </a:lnTo>
                  <a:lnTo>
                    <a:pt x="230" y="50"/>
                  </a:lnTo>
                  <a:lnTo>
                    <a:pt x="230" y="51"/>
                  </a:lnTo>
                  <a:lnTo>
                    <a:pt x="231" y="53"/>
                  </a:lnTo>
                  <a:lnTo>
                    <a:pt x="234" y="54"/>
                  </a:lnTo>
                  <a:lnTo>
                    <a:pt x="234" y="55"/>
                  </a:lnTo>
                  <a:lnTo>
                    <a:pt x="236" y="58"/>
                  </a:lnTo>
                  <a:lnTo>
                    <a:pt x="237" y="61"/>
                  </a:lnTo>
                  <a:lnTo>
                    <a:pt x="239" y="63"/>
                  </a:lnTo>
                  <a:lnTo>
                    <a:pt x="239" y="66"/>
                  </a:lnTo>
                  <a:lnTo>
                    <a:pt x="240" y="69"/>
                  </a:lnTo>
                  <a:lnTo>
                    <a:pt x="239" y="70"/>
                  </a:lnTo>
                  <a:lnTo>
                    <a:pt x="239" y="72"/>
                  </a:lnTo>
                  <a:lnTo>
                    <a:pt x="237" y="72"/>
                  </a:lnTo>
                  <a:lnTo>
                    <a:pt x="236" y="73"/>
                  </a:lnTo>
                  <a:lnTo>
                    <a:pt x="236" y="76"/>
                  </a:lnTo>
                  <a:lnTo>
                    <a:pt x="237" y="77"/>
                  </a:lnTo>
                  <a:lnTo>
                    <a:pt x="239" y="79"/>
                  </a:lnTo>
                  <a:lnTo>
                    <a:pt x="239" y="80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40" y="88"/>
                  </a:lnTo>
                  <a:lnTo>
                    <a:pt x="240" y="89"/>
                  </a:lnTo>
                  <a:lnTo>
                    <a:pt x="237" y="92"/>
                  </a:lnTo>
                  <a:lnTo>
                    <a:pt x="233" y="92"/>
                  </a:lnTo>
                  <a:lnTo>
                    <a:pt x="233" y="86"/>
                  </a:lnTo>
                  <a:lnTo>
                    <a:pt x="212" y="85"/>
                  </a:lnTo>
                  <a:lnTo>
                    <a:pt x="205" y="92"/>
                  </a:lnTo>
                  <a:lnTo>
                    <a:pt x="200" y="89"/>
                  </a:lnTo>
                  <a:lnTo>
                    <a:pt x="196" y="83"/>
                  </a:lnTo>
                  <a:lnTo>
                    <a:pt x="190" y="89"/>
                  </a:lnTo>
                  <a:lnTo>
                    <a:pt x="187" y="88"/>
                  </a:lnTo>
                  <a:lnTo>
                    <a:pt x="181" y="92"/>
                  </a:lnTo>
                  <a:lnTo>
                    <a:pt x="190" y="104"/>
                  </a:lnTo>
                  <a:lnTo>
                    <a:pt x="170" y="123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76" y="143"/>
                  </a:lnTo>
                  <a:lnTo>
                    <a:pt x="164" y="155"/>
                  </a:lnTo>
                  <a:lnTo>
                    <a:pt x="159" y="159"/>
                  </a:lnTo>
                  <a:lnTo>
                    <a:pt x="152" y="151"/>
                  </a:lnTo>
                  <a:lnTo>
                    <a:pt x="155" y="148"/>
                  </a:lnTo>
                  <a:lnTo>
                    <a:pt x="145" y="138"/>
                  </a:lnTo>
                  <a:lnTo>
                    <a:pt x="142" y="140"/>
                  </a:lnTo>
                  <a:lnTo>
                    <a:pt x="133" y="133"/>
                  </a:lnTo>
                  <a:lnTo>
                    <a:pt x="136" y="130"/>
                  </a:lnTo>
                  <a:lnTo>
                    <a:pt x="121" y="121"/>
                  </a:lnTo>
                  <a:lnTo>
                    <a:pt x="123" y="118"/>
                  </a:lnTo>
                  <a:lnTo>
                    <a:pt x="118" y="117"/>
                  </a:lnTo>
                  <a:lnTo>
                    <a:pt x="111" y="130"/>
                  </a:lnTo>
                  <a:lnTo>
                    <a:pt x="95" y="121"/>
                  </a:lnTo>
                  <a:lnTo>
                    <a:pt x="101" y="111"/>
                  </a:lnTo>
                  <a:lnTo>
                    <a:pt x="82" y="99"/>
                  </a:lnTo>
                  <a:lnTo>
                    <a:pt x="77" y="104"/>
                  </a:lnTo>
                  <a:lnTo>
                    <a:pt x="73" y="101"/>
                  </a:lnTo>
                  <a:lnTo>
                    <a:pt x="72" y="102"/>
                  </a:lnTo>
                  <a:lnTo>
                    <a:pt x="64" y="114"/>
                  </a:lnTo>
                  <a:lnTo>
                    <a:pt x="61" y="113"/>
                  </a:lnTo>
                  <a:lnTo>
                    <a:pt x="60" y="114"/>
                  </a:lnTo>
                  <a:lnTo>
                    <a:pt x="54" y="110"/>
                  </a:lnTo>
                  <a:lnTo>
                    <a:pt x="55" y="107"/>
                  </a:lnTo>
                  <a:lnTo>
                    <a:pt x="42" y="99"/>
                  </a:lnTo>
                  <a:lnTo>
                    <a:pt x="44" y="96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41" y="92"/>
                  </a:lnTo>
                  <a:lnTo>
                    <a:pt x="44" y="91"/>
                  </a:lnTo>
                  <a:lnTo>
                    <a:pt x="45" y="91"/>
                  </a:lnTo>
                  <a:lnTo>
                    <a:pt x="47" y="94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51" y="94"/>
                  </a:lnTo>
                  <a:lnTo>
                    <a:pt x="52" y="94"/>
                  </a:lnTo>
                  <a:lnTo>
                    <a:pt x="52" y="76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63"/>
                  </a:lnTo>
                  <a:lnTo>
                    <a:pt x="54" y="63"/>
                  </a:lnTo>
                  <a:lnTo>
                    <a:pt x="54" y="50"/>
                  </a:lnTo>
                  <a:lnTo>
                    <a:pt x="36" y="48"/>
                  </a:lnTo>
                  <a:lnTo>
                    <a:pt x="36" y="41"/>
                  </a:lnTo>
                  <a:lnTo>
                    <a:pt x="38" y="41"/>
                  </a:lnTo>
                  <a:lnTo>
                    <a:pt x="39" y="33"/>
                  </a:lnTo>
                  <a:lnTo>
                    <a:pt x="29" y="38"/>
                  </a:lnTo>
                  <a:lnTo>
                    <a:pt x="17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8" y="28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1" y="29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3" y="29"/>
                  </a:lnTo>
                  <a:lnTo>
                    <a:pt x="22" y="31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3" y="19"/>
                  </a:lnTo>
                  <a:lnTo>
                    <a:pt x="35" y="17"/>
                  </a:lnTo>
                  <a:lnTo>
                    <a:pt x="36" y="19"/>
                  </a:lnTo>
                  <a:lnTo>
                    <a:pt x="35" y="22"/>
                  </a:lnTo>
                  <a:lnTo>
                    <a:pt x="33" y="25"/>
                  </a:lnTo>
                  <a:lnTo>
                    <a:pt x="35" y="28"/>
                  </a:lnTo>
                  <a:lnTo>
                    <a:pt x="36" y="29"/>
                  </a:lnTo>
                  <a:lnTo>
                    <a:pt x="41" y="28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6" y="23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7" y="20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51" y="17"/>
                  </a:lnTo>
                  <a:lnTo>
                    <a:pt x="52" y="19"/>
                  </a:lnTo>
                  <a:lnTo>
                    <a:pt x="54" y="17"/>
                  </a:lnTo>
                  <a:lnTo>
                    <a:pt x="55" y="14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4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80" y="20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8" y="19"/>
                  </a:lnTo>
                  <a:lnTo>
                    <a:pt x="89" y="17"/>
                  </a:lnTo>
                  <a:lnTo>
                    <a:pt x="88" y="16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91" y="11"/>
                  </a:lnTo>
                  <a:lnTo>
                    <a:pt x="93" y="13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5" y="14"/>
                  </a:lnTo>
                  <a:lnTo>
                    <a:pt x="93" y="16"/>
                  </a:lnTo>
                  <a:lnTo>
                    <a:pt x="95" y="19"/>
                  </a:lnTo>
                  <a:lnTo>
                    <a:pt x="96" y="17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7" y="16"/>
                  </a:lnTo>
                  <a:lnTo>
                    <a:pt x="108" y="14"/>
                  </a:lnTo>
                  <a:lnTo>
                    <a:pt x="107" y="11"/>
                  </a:lnTo>
                  <a:lnTo>
                    <a:pt x="108" y="9"/>
                  </a:lnTo>
                  <a:lnTo>
                    <a:pt x="105" y="7"/>
                  </a:lnTo>
                  <a:lnTo>
                    <a:pt x="105" y="6"/>
                  </a:lnTo>
                  <a:lnTo>
                    <a:pt x="110" y="7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3" y="4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4" y="9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7" y="11"/>
                  </a:lnTo>
                  <a:lnTo>
                    <a:pt x="118" y="7"/>
                  </a:lnTo>
                  <a:lnTo>
                    <a:pt x="121" y="7"/>
                  </a:lnTo>
                  <a:lnTo>
                    <a:pt x="121" y="9"/>
                  </a:lnTo>
                  <a:lnTo>
                    <a:pt x="120" y="10"/>
                  </a:lnTo>
                  <a:lnTo>
                    <a:pt x="118" y="11"/>
                  </a:lnTo>
                  <a:lnTo>
                    <a:pt x="120" y="13"/>
                  </a:lnTo>
                  <a:lnTo>
                    <a:pt x="123" y="11"/>
                  </a:lnTo>
                  <a:lnTo>
                    <a:pt x="124" y="13"/>
                  </a:lnTo>
                  <a:lnTo>
                    <a:pt x="126" y="13"/>
                  </a:lnTo>
                  <a:lnTo>
                    <a:pt x="127" y="16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6" y="9"/>
                  </a:lnTo>
                  <a:lnTo>
                    <a:pt x="127" y="7"/>
                  </a:lnTo>
                  <a:lnTo>
                    <a:pt x="130" y="9"/>
                  </a:lnTo>
                  <a:lnTo>
                    <a:pt x="133" y="9"/>
                  </a:lnTo>
                  <a:lnTo>
                    <a:pt x="136" y="6"/>
                  </a:lnTo>
                  <a:lnTo>
                    <a:pt x="136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39" y="4"/>
                  </a:lnTo>
                  <a:lnTo>
                    <a:pt x="140" y="9"/>
                  </a:lnTo>
                  <a:lnTo>
                    <a:pt x="142" y="7"/>
                  </a:lnTo>
                  <a:lnTo>
                    <a:pt x="143" y="4"/>
                  </a:lnTo>
                  <a:lnTo>
                    <a:pt x="146" y="6"/>
                  </a:lnTo>
                  <a:lnTo>
                    <a:pt x="146" y="3"/>
                  </a:lnTo>
                  <a:lnTo>
                    <a:pt x="149" y="1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59" y="6"/>
                  </a:lnTo>
                  <a:lnTo>
                    <a:pt x="162" y="6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7" y="7"/>
                  </a:lnTo>
                  <a:lnTo>
                    <a:pt x="168" y="7"/>
                  </a:lnTo>
                  <a:lnTo>
                    <a:pt x="168" y="4"/>
                  </a:lnTo>
                  <a:lnTo>
                    <a:pt x="171" y="3"/>
                  </a:lnTo>
                  <a:lnTo>
                    <a:pt x="171" y="6"/>
                  </a:lnTo>
                  <a:lnTo>
                    <a:pt x="174" y="9"/>
                  </a:lnTo>
                  <a:lnTo>
                    <a:pt x="176" y="6"/>
                  </a:lnTo>
                  <a:lnTo>
                    <a:pt x="176" y="7"/>
                  </a:lnTo>
                  <a:lnTo>
                    <a:pt x="177" y="10"/>
                  </a:lnTo>
                  <a:lnTo>
                    <a:pt x="180" y="11"/>
                  </a:lnTo>
                  <a:lnTo>
                    <a:pt x="183" y="10"/>
                  </a:lnTo>
                  <a:lnTo>
                    <a:pt x="184" y="6"/>
                  </a:lnTo>
                  <a:lnTo>
                    <a:pt x="186" y="6"/>
                  </a:lnTo>
                  <a:lnTo>
                    <a:pt x="189" y="7"/>
                  </a:lnTo>
                  <a:lnTo>
                    <a:pt x="190" y="6"/>
                  </a:lnTo>
                  <a:lnTo>
                    <a:pt x="195" y="6"/>
                  </a:lnTo>
                  <a:lnTo>
                    <a:pt x="198" y="4"/>
                  </a:lnTo>
                  <a:lnTo>
                    <a:pt x="199" y="4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5" y="6"/>
                  </a:lnTo>
                  <a:lnTo>
                    <a:pt x="205" y="1"/>
                  </a:lnTo>
                  <a:lnTo>
                    <a:pt x="206" y="0"/>
                  </a:lnTo>
                  <a:lnTo>
                    <a:pt x="208" y="4"/>
                  </a:lnTo>
                  <a:lnTo>
                    <a:pt x="209" y="9"/>
                  </a:lnTo>
                  <a:lnTo>
                    <a:pt x="212" y="9"/>
                  </a:lnTo>
                  <a:lnTo>
                    <a:pt x="214" y="9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21" y="9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6" name="Freeform 253"/>
            <p:cNvSpPr>
              <a:spLocks/>
            </p:cNvSpPr>
            <p:nvPr/>
          </p:nvSpPr>
          <p:spPr bwMode="auto">
            <a:xfrm rot="21314132">
              <a:off x="3585180" y="3229008"/>
              <a:ext cx="1083319" cy="631596"/>
            </a:xfrm>
            <a:custGeom>
              <a:avLst/>
              <a:gdLst>
                <a:gd name="T0" fmla="*/ 2147483647 w 254"/>
                <a:gd name="T1" fmla="*/ 2147483647 h 156"/>
                <a:gd name="T2" fmla="*/ 2147483647 w 254"/>
                <a:gd name="T3" fmla="*/ 2147483647 h 156"/>
                <a:gd name="T4" fmla="*/ 2147483647 w 254"/>
                <a:gd name="T5" fmla="*/ 2147483647 h 156"/>
                <a:gd name="T6" fmla="*/ 2147483647 w 254"/>
                <a:gd name="T7" fmla="*/ 2147483647 h 156"/>
                <a:gd name="T8" fmla="*/ 2147483647 w 254"/>
                <a:gd name="T9" fmla="*/ 2147483647 h 156"/>
                <a:gd name="T10" fmla="*/ 2147483647 w 254"/>
                <a:gd name="T11" fmla="*/ 2147483647 h 156"/>
                <a:gd name="T12" fmla="*/ 2147483647 w 254"/>
                <a:gd name="T13" fmla="*/ 2147483647 h 156"/>
                <a:gd name="T14" fmla="*/ 2147483647 w 254"/>
                <a:gd name="T15" fmla="*/ 2147483647 h 156"/>
                <a:gd name="T16" fmla="*/ 2147483647 w 254"/>
                <a:gd name="T17" fmla="*/ 2147483647 h 156"/>
                <a:gd name="T18" fmla="*/ 2147483647 w 254"/>
                <a:gd name="T19" fmla="*/ 2147483647 h 156"/>
                <a:gd name="T20" fmla="*/ 2147483647 w 254"/>
                <a:gd name="T21" fmla="*/ 2147483647 h 156"/>
                <a:gd name="T22" fmla="*/ 2147483647 w 254"/>
                <a:gd name="T23" fmla="*/ 2147483647 h 156"/>
                <a:gd name="T24" fmla="*/ 2147483647 w 254"/>
                <a:gd name="T25" fmla="*/ 2147483647 h 156"/>
                <a:gd name="T26" fmla="*/ 2147483647 w 254"/>
                <a:gd name="T27" fmla="*/ 2147483647 h 156"/>
                <a:gd name="T28" fmla="*/ 2147483647 w 254"/>
                <a:gd name="T29" fmla="*/ 2147483647 h 156"/>
                <a:gd name="T30" fmla="*/ 2147483647 w 254"/>
                <a:gd name="T31" fmla="*/ 2147483647 h 156"/>
                <a:gd name="T32" fmla="*/ 2147483647 w 254"/>
                <a:gd name="T33" fmla="*/ 2147483647 h 156"/>
                <a:gd name="T34" fmla="*/ 2147483647 w 254"/>
                <a:gd name="T35" fmla="*/ 2147483647 h 156"/>
                <a:gd name="T36" fmla="*/ 2147483647 w 254"/>
                <a:gd name="T37" fmla="*/ 2147483647 h 156"/>
                <a:gd name="T38" fmla="*/ 2147483647 w 254"/>
                <a:gd name="T39" fmla="*/ 2147483647 h 156"/>
                <a:gd name="T40" fmla="*/ 2147483647 w 254"/>
                <a:gd name="T41" fmla="*/ 2147483647 h 156"/>
                <a:gd name="T42" fmla="*/ 2147483647 w 254"/>
                <a:gd name="T43" fmla="*/ 2147483647 h 156"/>
                <a:gd name="T44" fmla="*/ 2147483647 w 254"/>
                <a:gd name="T45" fmla="*/ 2147483647 h 156"/>
                <a:gd name="T46" fmla="*/ 2147483647 w 254"/>
                <a:gd name="T47" fmla="*/ 2147483647 h 156"/>
                <a:gd name="T48" fmla="*/ 2147483647 w 254"/>
                <a:gd name="T49" fmla="*/ 2147483647 h 156"/>
                <a:gd name="T50" fmla="*/ 2147483647 w 254"/>
                <a:gd name="T51" fmla="*/ 2147483647 h 156"/>
                <a:gd name="T52" fmla="*/ 2147483647 w 254"/>
                <a:gd name="T53" fmla="*/ 2147483647 h 156"/>
                <a:gd name="T54" fmla="*/ 2147483647 w 254"/>
                <a:gd name="T55" fmla="*/ 2147483647 h 156"/>
                <a:gd name="T56" fmla="*/ 2147483647 w 254"/>
                <a:gd name="T57" fmla="*/ 2147483647 h 156"/>
                <a:gd name="T58" fmla="*/ 2147483647 w 254"/>
                <a:gd name="T59" fmla="*/ 2147483647 h 156"/>
                <a:gd name="T60" fmla="*/ 2147483647 w 254"/>
                <a:gd name="T61" fmla="*/ 2147483647 h 156"/>
                <a:gd name="T62" fmla="*/ 2147483647 w 254"/>
                <a:gd name="T63" fmla="*/ 2147483647 h 156"/>
                <a:gd name="T64" fmla="*/ 2147483647 w 254"/>
                <a:gd name="T65" fmla="*/ 2147483647 h 156"/>
                <a:gd name="T66" fmla="*/ 2147483647 w 254"/>
                <a:gd name="T67" fmla="*/ 2147483647 h 156"/>
                <a:gd name="T68" fmla="*/ 2147483647 w 254"/>
                <a:gd name="T69" fmla="*/ 2147483647 h 156"/>
                <a:gd name="T70" fmla="*/ 2147483647 w 254"/>
                <a:gd name="T71" fmla="*/ 2147483647 h 156"/>
                <a:gd name="T72" fmla="*/ 2147483647 w 254"/>
                <a:gd name="T73" fmla="*/ 2147483647 h 156"/>
                <a:gd name="T74" fmla="*/ 2147483647 w 254"/>
                <a:gd name="T75" fmla="*/ 2147483647 h 156"/>
                <a:gd name="T76" fmla="*/ 2147483647 w 254"/>
                <a:gd name="T77" fmla="*/ 2147483647 h 156"/>
                <a:gd name="T78" fmla="*/ 2147483647 w 254"/>
                <a:gd name="T79" fmla="*/ 2147483647 h 156"/>
                <a:gd name="T80" fmla="*/ 2147483647 w 254"/>
                <a:gd name="T81" fmla="*/ 2147483647 h 156"/>
                <a:gd name="T82" fmla="*/ 2147483647 w 254"/>
                <a:gd name="T83" fmla="*/ 2147483647 h 156"/>
                <a:gd name="T84" fmla="*/ 2147483647 w 254"/>
                <a:gd name="T85" fmla="*/ 2147483647 h 156"/>
                <a:gd name="T86" fmla="*/ 2147483647 w 254"/>
                <a:gd name="T87" fmla="*/ 2147483647 h 156"/>
                <a:gd name="T88" fmla="*/ 2147483647 w 254"/>
                <a:gd name="T89" fmla="*/ 2147483647 h 156"/>
                <a:gd name="T90" fmla="*/ 2147483647 w 254"/>
                <a:gd name="T91" fmla="*/ 2147483647 h 156"/>
                <a:gd name="T92" fmla="*/ 2147483647 w 254"/>
                <a:gd name="T93" fmla="*/ 2147483647 h 156"/>
                <a:gd name="T94" fmla="*/ 2147483647 w 254"/>
                <a:gd name="T95" fmla="*/ 2147483647 h 156"/>
                <a:gd name="T96" fmla="*/ 2147483647 w 254"/>
                <a:gd name="T97" fmla="*/ 2147483647 h 156"/>
                <a:gd name="T98" fmla="*/ 2147483647 w 254"/>
                <a:gd name="T99" fmla="*/ 2147483647 h 156"/>
                <a:gd name="T100" fmla="*/ 2147483647 w 254"/>
                <a:gd name="T101" fmla="*/ 2147483647 h 156"/>
                <a:gd name="T102" fmla="*/ 2147483647 w 254"/>
                <a:gd name="T103" fmla="*/ 2147483647 h 156"/>
                <a:gd name="T104" fmla="*/ 2147483647 w 254"/>
                <a:gd name="T105" fmla="*/ 2147483647 h 156"/>
                <a:gd name="T106" fmla="*/ 2147483647 w 254"/>
                <a:gd name="T107" fmla="*/ 2147483647 h 156"/>
                <a:gd name="T108" fmla="*/ 2147483647 w 254"/>
                <a:gd name="T109" fmla="*/ 2147483647 h 156"/>
                <a:gd name="T110" fmla="*/ 2147483647 w 254"/>
                <a:gd name="T111" fmla="*/ 2147483647 h 15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4"/>
                <a:gd name="T169" fmla="*/ 0 h 156"/>
                <a:gd name="T170" fmla="*/ 254 w 254"/>
                <a:gd name="T171" fmla="*/ 156 h 15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4" h="156">
                  <a:moveTo>
                    <a:pt x="151" y="22"/>
                  </a:moveTo>
                  <a:lnTo>
                    <a:pt x="167" y="23"/>
                  </a:lnTo>
                  <a:lnTo>
                    <a:pt x="166" y="33"/>
                  </a:lnTo>
                  <a:lnTo>
                    <a:pt x="170" y="33"/>
                  </a:lnTo>
                  <a:lnTo>
                    <a:pt x="175" y="35"/>
                  </a:lnTo>
                  <a:lnTo>
                    <a:pt x="180" y="32"/>
                  </a:lnTo>
                  <a:lnTo>
                    <a:pt x="180" y="48"/>
                  </a:lnTo>
                  <a:lnTo>
                    <a:pt x="232" y="51"/>
                  </a:lnTo>
                  <a:lnTo>
                    <a:pt x="232" y="63"/>
                  </a:lnTo>
                  <a:lnTo>
                    <a:pt x="220" y="63"/>
                  </a:lnTo>
                  <a:lnTo>
                    <a:pt x="218" y="70"/>
                  </a:lnTo>
                  <a:lnTo>
                    <a:pt x="216" y="68"/>
                  </a:lnTo>
                  <a:lnTo>
                    <a:pt x="214" y="70"/>
                  </a:lnTo>
                  <a:lnTo>
                    <a:pt x="214" y="73"/>
                  </a:lnTo>
                  <a:lnTo>
                    <a:pt x="218" y="74"/>
                  </a:lnTo>
                  <a:lnTo>
                    <a:pt x="217" y="85"/>
                  </a:lnTo>
                  <a:lnTo>
                    <a:pt x="220" y="85"/>
                  </a:lnTo>
                  <a:lnTo>
                    <a:pt x="218" y="87"/>
                  </a:lnTo>
                  <a:lnTo>
                    <a:pt x="254" y="89"/>
                  </a:lnTo>
                  <a:lnTo>
                    <a:pt x="252" y="115"/>
                  </a:lnTo>
                  <a:lnTo>
                    <a:pt x="248" y="118"/>
                  </a:lnTo>
                  <a:lnTo>
                    <a:pt x="254" y="126"/>
                  </a:lnTo>
                  <a:lnTo>
                    <a:pt x="251" y="128"/>
                  </a:lnTo>
                  <a:lnTo>
                    <a:pt x="249" y="130"/>
                  </a:lnTo>
                  <a:lnTo>
                    <a:pt x="246" y="131"/>
                  </a:lnTo>
                  <a:lnTo>
                    <a:pt x="243" y="133"/>
                  </a:lnTo>
                  <a:lnTo>
                    <a:pt x="242" y="133"/>
                  </a:lnTo>
                  <a:lnTo>
                    <a:pt x="239" y="134"/>
                  </a:lnTo>
                  <a:lnTo>
                    <a:pt x="238" y="136"/>
                  </a:lnTo>
                  <a:lnTo>
                    <a:pt x="236" y="139"/>
                  </a:lnTo>
                  <a:lnTo>
                    <a:pt x="236" y="140"/>
                  </a:lnTo>
                  <a:lnTo>
                    <a:pt x="236" y="142"/>
                  </a:lnTo>
                  <a:lnTo>
                    <a:pt x="235" y="142"/>
                  </a:lnTo>
                  <a:lnTo>
                    <a:pt x="233" y="143"/>
                  </a:lnTo>
                  <a:lnTo>
                    <a:pt x="230" y="142"/>
                  </a:lnTo>
                  <a:lnTo>
                    <a:pt x="229" y="143"/>
                  </a:lnTo>
                  <a:lnTo>
                    <a:pt x="229" y="146"/>
                  </a:lnTo>
                  <a:lnTo>
                    <a:pt x="227" y="148"/>
                  </a:lnTo>
                  <a:lnTo>
                    <a:pt x="226" y="149"/>
                  </a:lnTo>
                  <a:lnTo>
                    <a:pt x="224" y="149"/>
                  </a:lnTo>
                  <a:lnTo>
                    <a:pt x="223" y="149"/>
                  </a:lnTo>
                  <a:lnTo>
                    <a:pt x="221" y="149"/>
                  </a:lnTo>
                  <a:lnTo>
                    <a:pt x="221" y="150"/>
                  </a:lnTo>
                  <a:lnTo>
                    <a:pt x="218" y="153"/>
                  </a:lnTo>
                  <a:lnTo>
                    <a:pt x="217" y="155"/>
                  </a:lnTo>
                  <a:lnTo>
                    <a:pt x="216" y="156"/>
                  </a:lnTo>
                  <a:lnTo>
                    <a:pt x="214" y="156"/>
                  </a:lnTo>
                  <a:lnTo>
                    <a:pt x="208" y="145"/>
                  </a:lnTo>
                  <a:lnTo>
                    <a:pt x="211" y="143"/>
                  </a:lnTo>
                  <a:lnTo>
                    <a:pt x="213" y="133"/>
                  </a:lnTo>
                  <a:lnTo>
                    <a:pt x="195" y="131"/>
                  </a:lnTo>
                  <a:lnTo>
                    <a:pt x="194" y="136"/>
                  </a:lnTo>
                  <a:lnTo>
                    <a:pt x="179" y="136"/>
                  </a:lnTo>
                  <a:lnTo>
                    <a:pt x="179" y="145"/>
                  </a:lnTo>
                  <a:lnTo>
                    <a:pt x="157" y="143"/>
                  </a:lnTo>
                  <a:lnTo>
                    <a:pt x="157" y="133"/>
                  </a:lnTo>
                  <a:lnTo>
                    <a:pt x="154" y="131"/>
                  </a:lnTo>
                  <a:lnTo>
                    <a:pt x="160" y="123"/>
                  </a:lnTo>
                  <a:lnTo>
                    <a:pt x="132" y="109"/>
                  </a:lnTo>
                  <a:lnTo>
                    <a:pt x="139" y="102"/>
                  </a:lnTo>
                  <a:lnTo>
                    <a:pt x="125" y="96"/>
                  </a:lnTo>
                  <a:lnTo>
                    <a:pt x="111" y="96"/>
                  </a:lnTo>
                  <a:lnTo>
                    <a:pt x="109" y="96"/>
                  </a:lnTo>
                  <a:lnTo>
                    <a:pt x="109" y="99"/>
                  </a:lnTo>
                  <a:lnTo>
                    <a:pt x="107" y="107"/>
                  </a:lnTo>
                  <a:lnTo>
                    <a:pt x="113" y="107"/>
                  </a:lnTo>
                  <a:lnTo>
                    <a:pt x="113" y="112"/>
                  </a:lnTo>
                  <a:lnTo>
                    <a:pt x="117" y="112"/>
                  </a:lnTo>
                  <a:lnTo>
                    <a:pt x="117" y="120"/>
                  </a:lnTo>
                  <a:lnTo>
                    <a:pt x="111" y="124"/>
                  </a:lnTo>
                  <a:lnTo>
                    <a:pt x="103" y="121"/>
                  </a:lnTo>
                  <a:lnTo>
                    <a:pt x="104" y="111"/>
                  </a:lnTo>
                  <a:lnTo>
                    <a:pt x="68" y="108"/>
                  </a:lnTo>
                  <a:lnTo>
                    <a:pt x="66" y="105"/>
                  </a:lnTo>
                  <a:lnTo>
                    <a:pt x="60" y="108"/>
                  </a:lnTo>
                  <a:lnTo>
                    <a:pt x="57" y="104"/>
                  </a:lnTo>
                  <a:lnTo>
                    <a:pt x="59" y="102"/>
                  </a:lnTo>
                  <a:lnTo>
                    <a:pt x="47" y="86"/>
                  </a:lnTo>
                  <a:lnTo>
                    <a:pt x="29" y="96"/>
                  </a:lnTo>
                  <a:lnTo>
                    <a:pt x="32" y="101"/>
                  </a:lnTo>
                  <a:lnTo>
                    <a:pt x="31" y="102"/>
                  </a:lnTo>
                  <a:lnTo>
                    <a:pt x="31" y="105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2" y="102"/>
                  </a:lnTo>
                  <a:lnTo>
                    <a:pt x="19" y="98"/>
                  </a:lnTo>
                  <a:lnTo>
                    <a:pt x="15" y="95"/>
                  </a:lnTo>
                  <a:lnTo>
                    <a:pt x="13" y="92"/>
                  </a:lnTo>
                  <a:lnTo>
                    <a:pt x="10" y="90"/>
                  </a:lnTo>
                  <a:lnTo>
                    <a:pt x="19" y="82"/>
                  </a:lnTo>
                  <a:lnTo>
                    <a:pt x="0" y="60"/>
                  </a:lnTo>
                  <a:lnTo>
                    <a:pt x="32" y="35"/>
                  </a:lnTo>
                  <a:lnTo>
                    <a:pt x="38" y="41"/>
                  </a:lnTo>
                  <a:lnTo>
                    <a:pt x="34" y="46"/>
                  </a:lnTo>
                  <a:lnTo>
                    <a:pt x="38" y="51"/>
                  </a:lnTo>
                  <a:lnTo>
                    <a:pt x="43" y="48"/>
                  </a:lnTo>
                  <a:lnTo>
                    <a:pt x="43" y="45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66" y="20"/>
                  </a:lnTo>
                  <a:lnTo>
                    <a:pt x="60" y="14"/>
                  </a:lnTo>
                  <a:lnTo>
                    <a:pt x="68" y="5"/>
                  </a:lnTo>
                  <a:lnTo>
                    <a:pt x="73" y="0"/>
                  </a:lnTo>
                  <a:lnTo>
                    <a:pt x="78" y="4"/>
                  </a:lnTo>
                  <a:lnTo>
                    <a:pt x="73" y="10"/>
                  </a:lnTo>
                  <a:lnTo>
                    <a:pt x="92" y="27"/>
                  </a:lnTo>
                  <a:lnTo>
                    <a:pt x="97" y="23"/>
                  </a:lnTo>
                  <a:lnTo>
                    <a:pt x="129" y="27"/>
                  </a:lnTo>
                  <a:lnTo>
                    <a:pt x="132" y="24"/>
                  </a:lnTo>
                  <a:lnTo>
                    <a:pt x="135" y="23"/>
                  </a:lnTo>
                  <a:lnTo>
                    <a:pt x="138" y="22"/>
                  </a:lnTo>
                  <a:lnTo>
                    <a:pt x="144" y="19"/>
                  </a:lnTo>
                  <a:lnTo>
                    <a:pt x="151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7" name="Freeform 255"/>
            <p:cNvSpPr>
              <a:spLocks noEditPoints="1"/>
            </p:cNvSpPr>
            <p:nvPr/>
          </p:nvSpPr>
          <p:spPr bwMode="auto">
            <a:xfrm rot="21314132">
              <a:off x="5547501" y="2769893"/>
              <a:ext cx="938624" cy="553776"/>
            </a:xfrm>
            <a:custGeom>
              <a:avLst/>
              <a:gdLst>
                <a:gd name="T0" fmla="*/ 2147483647 w 220"/>
                <a:gd name="T1" fmla="*/ 2147483647 h 136"/>
                <a:gd name="T2" fmla="*/ 2147483647 w 220"/>
                <a:gd name="T3" fmla="*/ 2147483647 h 136"/>
                <a:gd name="T4" fmla="*/ 2147483647 w 220"/>
                <a:gd name="T5" fmla="*/ 2147483647 h 136"/>
                <a:gd name="T6" fmla="*/ 2147483647 w 220"/>
                <a:gd name="T7" fmla="*/ 2147483647 h 136"/>
                <a:gd name="T8" fmla="*/ 2147483647 w 220"/>
                <a:gd name="T9" fmla="*/ 2147483647 h 136"/>
                <a:gd name="T10" fmla="*/ 2147483647 w 220"/>
                <a:gd name="T11" fmla="*/ 2147483647 h 136"/>
                <a:gd name="T12" fmla="*/ 2147483647 w 220"/>
                <a:gd name="T13" fmla="*/ 2147483647 h 136"/>
                <a:gd name="T14" fmla="*/ 2147483647 w 220"/>
                <a:gd name="T15" fmla="*/ 2147483647 h 136"/>
                <a:gd name="T16" fmla="*/ 2147483647 w 220"/>
                <a:gd name="T17" fmla="*/ 2147483647 h 136"/>
                <a:gd name="T18" fmla="*/ 2147483647 w 220"/>
                <a:gd name="T19" fmla="*/ 2147483647 h 136"/>
                <a:gd name="T20" fmla="*/ 2147483647 w 220"/>
                <a:gd name="T21" fmla="*/ 2147483647 h 136"/>
                <a:gd name="T22" fmla="*/ 2147483647 w 220"/>
                <a:gd name="T23" fmla="*/ 2147483647 h 136"/>
                <a:gd name="T24" fmla="*/ 2147483647 w 220"/>
                <a:gd name="T25" fmla="*/ 2147483647 h 136"/>
                <a:gd name="T26" fmla="*/ 2147483647 w 220"/>
                <a:gd name="T27" fmla="*/ 2147483647 h 136"/>
                <a:gd name="T28" fmla="*/ 2147483647 w 220"/>
                <a:gd name="T29" fmla="*/ 2147483647 h 136"/>
                <a:gd name="T30" fmla="*/ 2147483647 w 220"/>
                <a:gd name="T31" fmla="*/ 2147483647 h 136"/>
                <a:gd name="T32" fmla="*/ 2147483647 w 220"/>
                <a:gd name="T33" fmla="*/ 2147483647 h 136"/>
                <a:gd name="T34" fmla="*/ 2147483647 w 220"/>
                <a:gd name="T35" fmla="*/ 2147483647 h 136"/>
                <a:gd name="T36" fmla="*/ 2147483647 w 220"/>
                <a:gd name="T37" fmla="*/ 2147483647 h 136"/>
                <a:gd name="T38" fmla="*/ 2147483647 w 220"/>
                <a:gd name="T39" fmla="*/ 2147483647 h 136"/>
                <a:gd name="T40" fmla="*/ 2147483647 w 220"/>
                <a:gd name="T41" fmla="*/ 2147483647 h 136"/>
                <a:gd name="T42" fmla="*/ 2147483647 w 220"/>
                <a:gd name="T43" fmla="*/ 2147483647 h 136"/>
                <a:gd name="T44" fmla="*/ 2147483647 w 220"/>
                <a:gd name="T45" fmla="*/ 2147483647 h 136"/>
                <a:gd name="T46" fmla="*/ 2147483647 w 220"/>
                <a:gd name="T47" fmla="*/ 2147483647 h 136"/>
                <a:gd name="T48" fmla="*/ 2147483647 w 220"/>
                <a:gd name="T49" fmla="*/ 2147483647 h 136"/>
                <a:gd name="T50" fmla="*/ 2147483647 w 220"/>
                <a:gd name="T51" fmla="*/ 2147483647 h 136"/>
                <a:gd name="T52" fmla="*/ 2147483647 w 220"/>
                <a:gd name="T53" fmla="*/ 2147483647 h 136"/>
                <a:gd name="T54" fmla="*/ 2147483647 w 220"/>
                <a:gd name="T55" fmla="*/ 2147483647 h 136"/>
                <a:gd name="T56" fmla="*/ 2147483647 w 220"/>
                <a:gd name="T57" fmla="*/ 2147483647 h 136"/>
                <a:gd name="T58" fmla="*/ 2147483647 w 220"/>
                <a:gd name="T59" fmla="*/ 2147483647 h 136"/>
                <a:gd name="T60" fmla="*/ 2147483647 w 220"/>
                <a:gd name="T61" fmla="*/ 2147483647 h 136"/>
                <a:gd name="T62" fmla="*/ 2147483647 w 220"/>
                <a:gd name="T63" fmla="*/ 2147483647 h 136"/>
                <a:gd name="T64" fmla="*/ 2147483647 w 220"/>
                <a:gd name="T65" fmla="*/ 2147483647 h 136"/>
                <a:gd name="T66" fmla="*/ 2147483647 w 220"/>
                <a:gd name="T67" fmla="*/ 2147483647 h 136"/>
                <a:gd name="T68" fmla="*/ 2147483647 w 220"/>
                <a:gd name="T69" fmla="*/ 2147483647 h 136"/>
                <a:gd name="T70" fmla="*/ 2147483647 w 220"/>
                <a:gd name="T71" fmla="*/ 2147483647 h 136"/>
                <a:gd name="T72" fmla="*/ 2147483647 w 220"/>
                <a:gd name="T73" fmla="*/ 2147483647 h 136"/>
                <a:gd name="T74" fmla="*/ 2147483647 w 220"/>
                <a:gd name="T75" fmla="*/ 2147483647 h 136"/>
                <a:gd name="T76" fmla="*/ 2147483647 w 220"/>
                <a:gd name="T77" fmla="*/ 2147483647 h 136"/>
                <a:gd name="T78" fmla="*/ 2147483647 w 220"/>
                <a:gd name="T79" fmla="*/ 2147483647 h 136"/>
                <a:gd name="T80" fmla="*/ 2147483647 w 220"/>
                <a:gd name="T81" fmla="*/ 2147483647 h 136"/>
                <a:gd name="T82" fmla="*/ 2147483647 w 220"/>
                <a:gd name="T83" fmla="*/ 2147483647 h 136"/>
                <a:gd name="T84" fmla="*/ 2147483647 w 220"/>
                <a:gd name="T85" fmla="*/ 2147483647 h 136"/>
                <a:gd name="T86" fmla="*/ 2147483647 w 220"/>
                <a:gd name="T87" fmla="*/ 2147483647 h 136"/>
                <a:gd name="T88" fmla="*/ 2147483647 w 220"/>
                <a:gd name="T89" fmla="*/ 2147483647 h 136"/>
                <a:gd name="T90" fmla="*/ 2147483647 w 220"/>
                <a:gd name="T91" fmla="*/ 2147483647 h 136"/>
                <a:gd name="T92" fmla="*/ 2147483647 w 220"/>
                <a:gd name="T93" fmla="*/ 2147483647 h 136"/>
                <a:gd name="T94" fmla="*/ 2147483647 w 220"/>
                <a:gd name="T95" fmla="*/ 2147483647 h 136"/>
                <a:gd name="T96" fmla="*/ 2147483647 w 220"/>
                <a:gd name="T97" fmla="*/ 2147483647 h 136"/>
                <a:gd name="T98" fmla="*/ 2147483647 w 220"/>
                <a:gd name="T99" fmla="*/ 2147483647 h 136"/>
                <a:gd name="T100" fmla="*/ 2147483647 w 220"/>
                <a:gd name="T101" fmla="*/ 2147483647 h 136"/>
                <a:gd name="T102" fmla="*/ 2147483647 w 220"/>
                <a:gd name="T103" fmla="*/ 2147483647 h 136"/>
                <a:gd name="T104" fmla="*/ 2147483647 w 220"/>
                <a:gd name="T105" fmla="*/ 2147483647 h 136"/>
                <a:gd name="T106" fmla="*/ 0 w 220"/>
                <a:gd name="T107" fmla="*/ 2147483647 h 136"/>
                <a:gd name="T108" fmla="*/ 2147483647 w 220"/>
                <a:gd name="T109" fmla="*/ 2147483647 h 136"/>
                <a:gd name="T110" fmla="*/ 2147483647 w 220"/>
                <a:gd name="T111" fmla="*/ 2147483647 h 136"/>
                <a:gd name="T112" fmla="*/ 2147483647 w 220"/>
                <a:gd name="T113" fmla="*/ 2147483647 h 136"/>
                <a:gd name="T114" fmla="*/ 2147483647 w 220"/>
                <a:gd name="T115" fmla="*/ 2147483647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0"/>
                <a:gd name="T175" fmla="*/ 0 h 136"/>
                <a:gd name="T176" fmla="*/ 220 w 220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0" h="136">
                  <a:moveTo>
                    <a:pt x="37" y="32"/>
                  </a:moveTo>
                  <a:lnTo>
                    <a:pt x="48" y="47"/>
                  </a:lnTo>
                  <a:lnTo>
                    <a:pt x="59" y="39"/>
                  </a:lnTo>
                  <a:lnTo>
                    <a:pt x="66" y="39"/>
                  </a:lnTo>
                  <a:lnTo>
                    <a:pt x="69" y="38"/>
                  </a:lnTo>
                  <a:lnTo>
                    <a:pt x="78" y="38"/>
                  </a:lnTo>
                  <a:lnTo>
                    <a:pt x="79" y="25"/>
                  </a:lnTo>
                  <a:lnTo>
                    <a:pt x="103" y="26"/>
                  </a:lnTo>
                  <a:lnTo>
                    <a:pt x="104" y="14"/>
                  </a:lnTo>
                  <a:lnTo>
                    <a:pt x="125" y="16"/>
                  </a:lnTo>
                  <a:lnTo>
                    <a:pt x="126" y="6"/>
                  </a:lnTo>
                  <a:lnTo>
                    <a:pt x="157" y="7"/>
                  </a:lnTo>
                  <a:lnTo>
                    <a:pt x="158" y="0"/>
                  </a:lnTo>
                  <a:lnTo>
                    <a:pt x="167" y="0"/>
                  </a:lnTo>
                  <a:lnTo>
                    <a:pt x="189" y="1"/>
                  </a:lnTo>
                  <a:lnTo>
                    <a:pt x="188" y="13"/>
                  </a:lnTo>
                  <a:lnTo>
                    <a:pt x="189" y="19"/>
                  </a:lnTo>
                  <a:lnTo>
                    <a:pt x="189" y="23"/>
                  </a:lnTo>
                  <a:lnTo>
                    <a:pt x="188" y="29"/>
                  </a:lnTo>
                  <a:lnTo>
                    <a:pt x="186" y="35"/>
                  </a:lnTo>
                  <a:lnTo>
                    <a:pt x="186" y="42"/>
                  </a:lnTo>
                  <a:lnTo>
                    <a:pt x="185" y="50"/>
                  </a:lnTo>
                  <a:lnTo>
                    <a:pt x="185" y="55"/>
                  </a:lnTo>
                  <a:lnTo>
                    <a:pt x="183" y="67"/>
                  </a:lnTo>
                  <a:lnTo>
                    <a:pt x="183" y="72"/>
                  </a:lnTo>
                  <a:lnTo>
                    <a:pt x="183" y="75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9" y="76"/>
                  </a:lnTo>
                  <a:lnTo>
                    <a:pt x="199" y="76"/>
                  </a:lnTo>
                  <a:lnTo>
                    <a:pt x="205" y="77"/>
                  </a:lnTo>
                  <a:lnTo>
                    <a:pt x="207" y="77"/>
                  </a:lnTo>
                  <a:lnTo>
                    <a:pt x="207" y="83"/>
                  </a:lnTo>
                  <a:lnTo>
                    <a:pt x="207" y="94"/>
                  </a:lnTo>
                  <a:lnTo>
                    <a:pt x="205" y="99"/>
                  </a:lnTo>
                  <a:lnTo>
                    <a:pt x="205" y="105"/>
                  </a:lnTo>
                  <a:lnTo>
                    <a:pt x="208" y="108"/>
                  </a:lnTo>
                  <a:lnTo>
                    <a:pt x="211" y="111"/>
                  </a:lnTo>
                  <a:lnTo>
                    <a:pt x="213" y="113"/>
                  </a:lnTo>
                  <a:lnTo>
                    <a:pt x="213" y="114"/>
                  </a:lnTo>
                  <a:lnTo>
                    <a:pt x="213" y="117"/>
                  </a:lnTo>
                  <a:lnTo>
                    <a:pt x="211" y="117"/>
                  </a:lnTo>
                  <a:lnTo>
                    <a:pt x="207" y="116"/>
                  </a:lnTo>
                  <a:lnTo>
                    <a:pt x="205" y="116"/>
                  </a:lnTo>
                  <a:lnTo>
                    <a:pt x="202" y="116"/>
                  </a:lnTo>
                  <a:lnTo>
                    <a:pt x="201" y="111"/>
                  </a:lnTo>
                  <a:lnTo>
                    <a:pt x="199" y="107"/>
                  </a:lnTo>
                  <a:lnTo>
                    <a:pt x="198" y="108"/>
                  </a:lnTo>
                  <a:lnTo>
                    <a:pt x="198" y="113"/>
                  </a:lnTo>
                  <a:lnTo>
                    <a:pt x="196" y="114"/>
                  </a:lnTo>
                  <a:lnTo>
                    <a:pt x="195" y="114"/>
                  </a:lnTo>
                  <a:lnTo>
                    <a:pt x="192" y="111"/>
                  </a:lnTo>
                  <a:lnTo>
                    <a:pt x="191" y="111"/>
                  </a:lnTo>
                  <a:lnTo>
                    <a:pt x="188" y="113"/>
                  </a:lnTo>
                  <a:lnTo>
                    <a:pt x="183" y="113"/>
                  </a:lnTo>
                  <a:lnTo>
                    <a:pt x="182" y="114"/>
                  </a:lnTo>
                  <a:lnTo>
                    <a:pt x="179" y="113"/>
                  </a:lnTo>
                  <a:lnTo>
                    <a:pt x="177" y="113"/>
                  </a:lnTo>
                  <a:lnTo>
                    <a:pt x="176" y="117"/>
                  </a:lnTo>
                  <a:lnTo>
                    <a:pt x="173" y="118"/>
                  </a:lnTo>
                  <a:lnTo>
                    <a:pt x="170" y="117"/>
                  </a:lnTo>
                  <a:lnTo>
                    <a:pt x="169" y="114"/>
                  </a:lnTo>
                  <a:lnTo>
                    <a:pt x="169" y="113"/>
                  </a:lnTo>
                  <a:lnTo>
                    <a:pt x="167" y="116"/>
                  </a:lnTo>
                  <a:lnTo>
                    <a:pt x="164" y="113"/>
                  </a:lnTo>
                  <a:lnTo>
                    <a:pt x="164" y="110"/>
                  </a:lnTo>
                  <a:lnTo>
                    <a:pt x="161" y="111"/>
                  </a:lnTo>
                  <a:lnTo>
                    <a:pt x="161" y="114"/>
                  </a:lnTo>
                  <a:lnTo>
                    <a:pt x="160" y="114"/>
                  </a:lnTo>
                  <a:lnTo>
                    <a:pt x="158" y="110"/>
                  </a:lnTo>
                  <a:lnTo>
                    <a:pt x="157" y="110"/>
                  </a:lnTo>
                  <a:lnTo>
                    <a:pt x="155" y="113"/>
                  </a:lnTo>
                  <a:lnTo>
                    <a:pt x="152" y="113"/>
                  </a:lnTo>
                  <a:lnTo>
                    <a:pt x="151" y="116"/>
                  </a:lnTo>
                  <a:lnTo>
                    <a:pt x="150" y="116"/>
                  </a:lnTo>
                  <a:lnTo>
                    <a:pt x="148" y="114"/>
                  </a:lnTo>
                  <a:lnTo>
                    <a:pt x="147" y="113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2" y="108"/>
                  </a:lnTo>
                  <a:lnTo>
                    <a:pt x="139" y="110"/>
                  </a:lnTo>
                  <a:lnTo>
                    <a:pt x="139" y="113"/>
                  </a:lnTo>
                  <a:lnTo>
                    <a:pt x="136" y="111"/>
                  </a:lnTo>
                  <a:lnTo>
                    <a:pt x="135" y="114"/>
                  </a:lnTo>
                  <a:lnTo>
                    <a:pt x="133" y="116"/>
                  </a:lnTo>
                  <a:lnTo>
                    <a:pt x="132" y="111"/>
                  </a:lnTo>
                  <a:lnTo>
                    <a:pt x="133" y="110"/>
                  </a:lnTo>
                  <a:lnTo>
                    <a:pt x="133" y="108"/>
                  </a:lnTo>
                  <a:lnTo>
                    <a:pt x="132" y="108"/>
                  </a:lnTo>
                  <a:lnTo>
                    <a:pt x="129" y="108"/>
                  </a:lnTo>
                  <a:lnTo>
                    <a:pt x="129" y="113"/>
                  </a:lnTo>
                  <a:lnTo>
                    <a:pt x="126" y="116"/>
                  </a:lnTo>
                  <a:lnTo>
                    <a:pt x="123" y="116"/>
                  </a:lnTo>
                  <a:lnTo>
                    <a:pt x="120" y="114"/>
                  </a:lnTo>
                  <a:lnTo>
                    <a:pt x="119" y="116"/>
                  </a:lnTo>
                  <a:lnTo>
                    <a:pt x="122" y="120"/>
                  </a:lnTo>
                  <a:lnTo>
                    <a:pt x="122" y="121"/>
                  </a:lnTo>
                  <a:lnTo>
                    <a:pt x="120" y="123"/>
                  </a:lnTo>
                  <a:lnTo>
                    <a:pt x="119" y="120"/>
                  </a:lnTo>
                  <a:lnTo>
                    <a:pt x="117" y="120"/>
                  </a:lnTo>
                  <a:lnTo>
                    <a:pt x="116" y="118"/>
                  </a:lnTo>
                  <a:lnTo>
                    <a:pt x="113" y="120"/>
                  </a:lnTo>
                  <a:lnTo>
                    <a:pt x="111" y="118"/>
                  </a:lnTo>
                  <a:lnTo>
                    <a:pt x="113" y="117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1" y="114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7" y="118"/>
                  </a:lnTo>
                  <a:lnTo>
                    <a:pt x="107" y="116"/>
                  </a:lnTo>
                  <a:lnTo>
                    <a:pt x="108" y="113"/>
                  </a:lnTo>
                  <a:lnTo>
                    <a:pt x="107" y="113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103" y="114"/>
                  </a:lnTo>
                  <a:lnTo>
                    <a:pt x="98" y="113"/>
                  </a:lnTo>
                  <a:lnTo>
                    <a:pt x="98" y="114"/>
                  </a:lnTo>
                  <a:lnTo>
                    <a:pt x="101" y="116"/>
                  </a:lnTo>
                  <a:lnTo>
                    <a:pt x="100" y="118"/>
                  </a:lnTo>
                  <a:lnTo>
                    <a:pt x="101" y="121"/>
                  </a:lnTo>
                  <a:lnTo>
                    <a:pt x="100" y="123"/>
                  </a:lnTo>
                  <a:lnTo>
                    <a:pt x="95" y="124"/>
                  </a:lnTo>
                  <a:lnTo>
                    <a:pt x="92" y="121"/>
                  </a:lnTo>
                  <a:lnTo>
                    <a:pt x="91" y="121"/>
                  </a:lnTo>
                  <a:lnTo>
                    <a:pt x="89" y="124"/>
                  </a:lnTo>
                  <a:lnTo>
                    <a:pt x="88" y="126"/>
                  </a:lnTo>
                  <a:lnTo>
                    <a:pt x="86" y="123"/>
                  </a:lnTo>
                  <a:lnTo>
                    <a:pt x="88" y="121"/>
                  </a:lnTo>
                  <a:lnTo>
                    <a:pt x="92" y="118"/>
                  </a:lnTo>
                  <a:lnTo>
                    <a:pt x="91" y="118"/>
                  </a:lnTo>
                  <a:lnTo>
                    <a:pt x="86" y="12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21"/>
                  </a:lnTo>
                  <a:lnTo>
                    <a:pt x="81" y="123"/>
                  </a:lnTo>
                  <a:lnTo>
                    <a:pt x="82" y="124"/>
                  </a:lnTo>
                  <a:lnTo>
                    <a:pt x="81" y="126"/>
                  </a:lnTo>
                  <a:lnTo>
                    <a:pt x="78" y="126"/>
                  </a:lnTo>
                  <a:lnTo>
                    <a:pt x="76" y="126"/>
                  </a:lnTo>
                  <a:lnTo>
                    <a:pt x="73" y="127"/>
                  </a:lnTo>
                  <a:lnTo>
                    <a:pt x="70" y="124"/>
                  </a:lnTo>
                  <a:lnTo>
                    <a:pt x="69" y="124"/>
                  </a:lnTo>
                  <a:lnTo>
                    <a:pt x="67" y="127"/>
                  </a:lnTo>
                  <a:lnTo>
                    <a:pt x="65" y="129"/>
                  </a:lnTo>
                  <a:lnTo>
                    <a:pt x="60" y="126"/>
                  </a:lnTo>
                  <a:lnTo>
                    <a:pt x="60" y="124"/>
                  </a:lnTo>
                  <a:lnTo>
                    <a:pt x="59" y="123"/>
                  </a:lnTo>
                  <a:lnTo>
                    <a:pt x="62" y="121"/>
                  </a:lnTo>
                  <a:lnTo>
                    <a:pt x="62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7" y="121"/>
                  </a:lnTo>
                  <a:lnTo>
                    <a:pt x="56" y="123"/>
                  </a:lnTo>
                  <a:lnTo>
                    <a:pt x="56" y="121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3" y="120"/>
                  </a:lnTo>
                  <a:lnTo>
                    <a:pt x="48" y="120"/>
                  </a:lnTo>
                  <a:lnTo>
                    <a:pt x="48" y="121"/>
                  </a:lnTo>
                  <a:lnTo>
                    <a:pt x="47" y="124"/>
                  </a:lnTo>
                  <a:lnTo>
                    <a:pt x="45" y="126"/>
                  </a:lnTo>
                  <a:lnTo>
                    <a:pt x="44" y="124"/>
                  </a:lnTo>
                  <a:lnTo>
                    <a:pt x="43" y="123"/>
                  </a:lnTo>
                  <a:lnTo>
                    <a:pt x="41" y="124"/>
                  </a:lnTo>
                  <a:lnTo>
                    <a:pt x="43" y="127"/>
                  </a:lnTo>
                  <a:lnTo>
                    <a:pt x="43" y="129"/>
                  </a:lnTo>
                  <a:lnTo>
                    <a:pt x="40" y="127"/>
                  </a:lnTo>
                  <a:lnTo>
                    <a:pt x="38" y="124"/>
                  </a:lnTo>
                  <a:lnTo>
                    <a:pt x="38" y="126"/>
                  </a:lnTo>
                  <a:lnTo>
                    <a:pt x="40" y="127"/>
                  </a:lnTo>
                  <a:lnTo>
                    <a:pt x="38" y="129"/>
                  </a:lnTo>
                  <a:lnTo>
                    <a:pt x="32" y="129"/>
                  </a:lnTo>
                  <a:lnTo>
                    <a:pt x="31" y="129"/>
                  </a:lnTo>
                  <a:lnTo>
                    <a:pt x="29" y="130"/>
                  </a:lnTo>
                  <a:lnTo>
                    <a:pt x="31" y="132"/>
                  </a:lnTo>
                  <a:lnTo>
                    <a:pt x="32" y="132"/>
                  </a:lnTo>
                  <a:lnTo>
                    <a:pt x="34" y="135"/>
                  </a:lnTo>
                  <a:lnTo>
                    <a:pt x="29" y="136"/>
                  </a:lnTo>
                  <a:lnTo>
                    <a:pt x="28" y="135"/>
                  </a:lnTo>
                  <a:lnTo>
                    <a:pt x="26" y="132"/>
                  </a:lnTo>
                  <a:lnTo>
                    <a:pt x="28" y="129"/>
                  </a:lnTo>
                  <a:lnTo>
                    <a:pt x="29" y="126"/>
                  </a:lnTo>
                  <a:lnTo>
                    <a:pt x="28" y="124"/>
                  </a:lnTo>
                  <a:lnTo>
                    <a:pt x="26" y="126"/>
                  </a:lnTo>
                  <a:lnTo>
                    <a:pt x="23" y="130"/>
                  </a:lnTo>
                  <a:lnTo>
                    <a:pt x="23" y="126"/>
                  </a:lnTo>
                  <a:lnTo>
                    <a:pt x="23" y="116"/>
                  </a:lnTo>
                  <a:lnTo>
                    <a:pt x="19" y="116"/>
                  </a:lnTo>
                  <a:lnTo>
                    <a:pt x="22" y="89"/>
                  </a:lnTo>
                  <a:lnTo>
                    <a:pt x="21" y="89"/>
                  </a:lnTo>
                  <a:lnTo>
                    <a:pt x="21" y="82"/>
                  </a:lnTo>
                  <a:lnTo>
                    <a:pt x="26" y="85"/>
                  </a:lnTo>
                  <a:lnTo>
                    <a:pt x="26" y="76"/>
                  </a:lnTo>
                  <a:lnTo>
                    <a:pt x="31" y="77"/>
                  </a:lnTo>
                  <a:lnTo>
                    <a:pt x="35" y="77"/>
                  </a:lnTo>
                  <a:lnTo>
                    <a:pt x="35" y="75"/>
                  </a:lnTo>
                  <a:lnTo>
                    <a:pt x="37" y="67"/>
                  </a:lnTo>
                  <a:lnTo>
                    <a:pt x="43" y="67"/>
                  </a:lnTo>
                  <a:lnTo>
                    <a:pt x="43" y="60"/>
                  </a:lnTo>
                  <a:lnTo>
                    <a:pt x="16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0" y="60"/>
                  </a:lnTo>
                  <a:lnTo>
                    <a:pt x="1" y="32"/>
                  </a:lnTo>
                  <a:lnTo>
                    <a:pt x="1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7" y="32"/>
                  </a:lnTo>
                  <a:close/>
                  <a:moveTo>
                    <a:pt x="217" y="117"/>
                  </a:moveTo>
                  <a:lnTo>
                    <a:pt x="220" y="118"/>
                  </a:lnTo>
                  <a:lnTo>
                    <a:pt x="217" y="120"/>
                  </a:lnTo>
                  <a:lnTo>
                    <a:pt x="215" y="118"/>
                  </a:lnTo>
                  <a:lnTo>
                    <a:pt x="215" y="116"/>
                  </a:lnTo>
                  <a:lnTo>
                    <a:pt x="214" y="116"/>
                  </a:lnTo>
                  <a:lnTo>
                    <a:pt x="215" y="116"/>
                  </a:lnTo>
                  <a:lnTo>
                    <a:pt x="217" y="116"/>
                  </a:lnTo>
                  <a:lnTo>
                    <a:pt x="217" y="11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8" name="Freeform 257"/>
            <p:cNvSpPr>
              <a:spLocks/>
            </p:cNvSpPr>
            <p:nvPr/>
          </p:nvSpPr>
          <p:spPr bwMode="auto">
            <a:xfrm rot="21314132">
              <a:off x="3445010" y="1595128"/>
              <a:ext cx="1235631" cy="935629"/>
            </a:xfrm>
            <a:custGeom>
              <a:avLst/>
              <a:gdLst>
                <a:gd name="T0" fmla="*/ 2147483647 w 290"/>
                <a:gd name="T1" fmla="*/ 2147483647 h 230"/>
                <a:gd name="T2" fmla="*/ 2147483647 w 290"/>
                <a:gd name="T3" fmla="*/ 2147483647 h 230"/>
                <a:gd name="T4" fmla="*/ 2147483647 w 290"/>
                <a:gd name="T5" fmla="*/ 2147483647 h 230"/>
                <a:gd name="T6" fmla="*/ 2147483647 w 290"/>
                <a:gd name="T7" fmla="*/ 2147483647 h 230"/>
                <a:gd name="T8" fmla="*/ 2147483647 w 290"/>
                <a:gd name="T9" fmla="*/ 2147483647 h 230"/>
                <a:gd name="T10" fmla="*/ 2147483647 w 290"/>
                <a:gd name="T11" fmla="*/ 2147483647 h 230"/>
                <a:gd name="T12" fmla="*/ 2147483647 w 290"/>
                <a:gd name="T13" fmla="*/ 2147483647 h 230"/>
                <a:gd name="T14" fmla="*/ 2147483647 w 290"/>
                <a:gd name="T15" fmla="*/ 2147483647 h 230"/>
                <a:gd name="T16" fmla="*/ 2147483647 w 290"/>
                <a:gd name="T17" fmla="*/ 2147483647 h 230"/>
                <a:gd name="T18" fmla="*/ 2147483647 w 290"/>
                <a:gd name="T19" fmla="*/ 2147483647 h 230"/>
                <a:gd name="T20" fmla="*/ 2147483647 w 290"/>
                <a:gd name="T21" fmla="*/ 2147483647 h 230"/>
                <a:gd name="T22" fmla="*/ 2147483647 w 290"/>
                <a:gd name="T23" fmla="*/ 2147483647 h 230"/>
                <a:gd name="T24" fmla="*/ 2147483647 w 290"/>
                <a:gd name="T25" fmla="*/ 2147483647 h 230"/>
                <a:gd name="T26" fmla="*/ 2147483647 w 290"/>
                <a:gd name="T27" fmla="*/ 2147483647 h 230"/>
                <a:gd name="T28" fmla="*/ 2147483647 w 290"/>
                <a:gd name="T29" fmla="*/ 2147483647 h 230"/>
                <a:gd name="T30" fmla="*/ 2147483647 w 290"/>
                <a:gd name="T31" fmla="*/ 2147483647 h 230"/>
                <a:gd name="T32" fmla="*/ 2147483647 w 290"/>
                <a:gd name="T33" fmla="*/ 2147483647 h 230"/>
                <a:gd name="T34" fmla="*/ 2147483647 w 290"/>
                <a:gd name="T35" fmla="*/ 2147483647 h 230"/>
                <a:gd name="T36" fmla="*/ 2147483647 w 290"/>
                <a:gd name="T37" fmla="*/ 2147483647 h 230"/>
                <a:gd name="T38" fmla="*/ 2147483647 w 290"/>
                <a:gd name="T39" fmla="*/ 2147483647 h 230"/>
                <a:gd name="T40" fmla="*/ 2147483647 w 290"/>
                <a:gd name="T41" fmla="*/ 2147483647 h 230"/>
                <a:gd name="T42" fmla="*/ 2147483647 w 290"/>
                <a:gd name="T43" fmla="*/ 2147483647 h 230"/>
                <a:gd name="T44" fmla="*/ 2147483647 w 290"/>
                <a:gd name="T45" fmla="*/ 2147483647 h 230"/>
                <a:gd name="T46" fmla="*/ 2147483647 w 290"/>
                <a:gd name="T47" fmla="*/ 2147483647 h 230"/>
                <a:gd name="T48" fmla="*/ 2147483647 w 290"/>
                <a:gd name="T49" fmla="*/ 2147483647 h 230"/>
                <a:gd name="T50" fmla="*/ 2147483647 w 290"/>
                <a:gd name="T51" fmla="*/ 2147483647 h 230"/>
                <a:gd name="T52" fmla="*/ 2147483647 w 290"/>
                <a:gd name="T53" fmla="*/ 2147483647 h 230"/>
                <a:gd name="T54" fmla="*/ 2147483647 w 290"/>
                <a:gd name="T55" fmla="*/ 2147483647 h 230"/>
                <a:gd name="T56" fmla="*/ 2147483647 w 290"/>
                <a:gd name="T57" fmla="*/ 2147483647 h 230"/>
                <a:gd name="T58" fmla="*/ 2147483647 w 290"/>
                <a:gd name="T59" fmla="*/ 2147483647 h 230"/>
                <a:gd name="T60" fmla="*/ 2147483647 w 290"/>
                <a:gd name="T61" fmla="*/ 2147483647 h 230"/>
                <a:gd name="T62" fmla="*/ 2147483647 w 290"/>
                <a:gd name="T63" fmla="*/ 2147483647 h 230"/>
                <a:gd name="T64" fmla="*/ 2147483647 w 290"/>
                <a:gd name="T65" fmla="*/ 2147483647 h 230"/>
                <a:gd name="T66" fmla="*/ 2147483647 w 290"/>
                <a:gd name="T67" fmla="*/ 2147483647 h 230"/>
                <a:gd name="T68" fmla="*/ 2147483647 w 290"/>
                <a:gd name="T69" fmla="*/ 2147483647 h 230"/>
                <a:gd name="T70" fmla="*/ 2147483647 w 290"/>
                <a:gd name="T71" fmla="*/ 2147483647 h 230"/>
                <a:gd name="T72" fmla="*/ 2147483647 w 290"/>
                <a:gd name="T73" fmla="*/ 2147483647 h 230"/>
                <a:gd name="T74" fmla="*/ 2147483647 w 290"/>
                <a:gd name="T75" fmla="*/ 2147483647 h 230"/>
                <a:gd name="T76" fmla="*/ 2147483647 w 290"/>
                <a:gd name="T77" fmla="*/ 2147483647 h 230"/>
                <a:gd name="T78" fmla="*/ 2147483647 w 290"/>
                <a:gd name="T79" fmla="*/ 2147483647 h 230"/>
                <a:gd name="T80" fmla="*/ 2147483647 w 290"/>
                <a:gd name="T81" fmla="*/ 2147483647 h 230"/>
                <a:gd name="T82" fmla="*/ 2147483647 w 290"/>
                <a:gd name="T83" fmla="*/ 2147483647 h 230"/>
                <a:gd name="T84" fmla="*/ 2147483647 w 290"/>
                <a:gd name="T85" fmla="*/ 2147483647 h 230"/>
                <a:gd name="T86" fmla="*/ 2147483647 w 290"/>
                <a:gd name="T87" fmla="*/ 2147483647 h 230"/>
                <a:gd name="T88" fmla="*/ 2147483647 w 290"/>
                <a:gd name="T89" fmla="*/ 2147483647 h 230"/>
                <a:gd name="T90" fmla="*/ 2147483647 w 290"/>
                <a:gd name="T91" fmla="*/ 2147483647 h 230"/>
                <a:gd name="T92" fmla="*/ 2147483647 w 290"/>
                <a:gd name="T93" fmla="*/ 2147483647 h 230"/>
                <a:gd name="T94" fmla="*/ 2147483647 w 290"/>
                <a:gd name="T95" fmla="*/ 2147483647 h 230"/>
                <a:gd name="T96" fmla="*/ 2147483647 w 290"/>
                <a:gd name="T97" fmla="*/ 2147483647 h 230"/>
                <a:gd name="T98" fmla="*/ 2147483647 w 290"/>
                <a:gd name="T99" fmla="*/ 2147483647 h 230"/>
                <a:gd name="T100" fmla="*/ 2147483647 w 290"/>
                <a:gd name="T101" fmla="*/ 2147483647 h 230"/>
                <a:gd name="T102" fmla="*/ 2147483647 w 290"/>
                <a:gd name="T103" fmla="*/ 2147483647 h 230"/>
                <a:gd name="T104" fmla="*/ 2147483647 w 290"/>
                <a:gd name="T105" fmla="*/ 2147483647 h 230"/>
                <a:gd name="T106" fmla="*/ 0 w 290"/>
                <a:gd name="T107" fmla="*/ 2147483647 h 230"/>
                <a:gd name="T108" fmla="*/ 2147483647 w 290"/>
                <a:gd name="T109" fmla="*/ 2147483647 h 230"/>
                <a:gd name="T110" fmla="*/ 2147483647 w 290"/>
                <a:gd name="T111" fmla="*/ 2147483647 h 230"/>
                <a:gd name="T112" fmla="*/ 2147483647 w 290"/>
                <a:gd name="T113" fmla="*/ 2147483647 h 230"/>
                <a:gd name="T114" fmla="*/ 2147483647 w 290"/>
                <a:gd name="T115" fmla="*/ 2147483647 h 230"/>
                <a:gd name="T116" fmla="*/ 2147483647 w 290"/>
                <a:gd name="T117" fmla="*/ 0 h 2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0"/>
                <a:gd name="T178" fmla="*/ 0 h 230"/>
                <a:gd name="T179" fmla="*/ 290 w 290"/>
                <a:gd name="T180" fmla="*/ 230 h 23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888 w 10000"/>
                <a:gd name="connsiteY163" fmla="*/ 391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698 w 10000"/>
                <a:gd name="connsiteY163" fmla="*/ 334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10000" h="10000">
                  <a:moveTo>
                    <a:pt x="3034" y="174"/>
                  </a:moveTo>
                  <a:lnTo>
                    <a:pt x="5172" y="391"/>
                  </a:lnTo>
                  <a:lnTo>
                    <a:pt x="5586" y="609"/>
                  </a:lnTo>
                  <a:cubicBezTo>
                    <a:pt x="5552" y="681"/>
                    <a:pt x="5517" y="754"/>
                    <a:pt x="5483" y="826"/>
                  </a:cubicBezTo>
                  <a:lnTo>
                    <a:pt x="6276" y="1435"/>
                  </a:lnTo>
                  <a:cubicBezTo>
                    <a:pt x="6241" y="1478"/>
                    <a:pt x="6207" y="1522"/>
                    <a:pt x="6172" y="1565"/>
                  </a:cubicBezTo>
                  <a:cubicBezTo>
                    <a:pt x="6161" y="1609"/>
                    <a:pt x="6149" y="1652"/>
                    <a:pt x="6138" y="1696"/>
                  </a:cubicBezTo>
                  <a:lnTo>
                    <a:pt x="6034" y="1783"/>
                  </a:lnTo>
                  <a:lnTo>
                    <a:pt x="5931" y="1913"/>
                  </a:lnTo>
                  <a:cubicBezTo>
                    <a:pt x="5897" y="1928"/>
                    <a:pt x="5862" y="1942"/>
                    <a:pt x="5828" y="1957"/>
                  </a:cubicBezTo>
                  <a:lnTo>
                    <a:pt x="5828" y="2087"/>
                  </a:lnTo>
                  <a:lnTo>
                    <a:pt x="5931" y="2087"/>
                  </a:lnTo>
                  <a:cubicBezTo>
                    <a:pt x="5908" y="2536"/>
                    <a:pt x="5885" y="2986"/>
                    <a:pt x="5862" y="3435"/>
                  </a:cubicBezTo>
                  <a:cubicBezTo>
                    <a:pt x="5885" y="3391"/>
                    <a:pt x="5908" y="3348"/>
                    <a:pt x="5931" y="3304"/>
                  </a:cubicBezTo>
                  <a:lnTo>
                    <a:pt x="6034" y="3304"/>
                  </a:lnTo>
                  <a:lnTo>
                    <a:pt x="6069" y="3304"/>
                  </a:lnTo>
                  <a:cubicBezTo>
                    <a:pt x="6103" y="3348"/>
                    <a:pt x="6138" y="3391"/>
                    <a:pt x="6172" y="3435"/>
                  </a:cubicBezTo>
                  <a:lnTo>
                    <a:pt x="6172" y="3565"/>
                  </a:lnTo>
                  <a:lnTo>
                    <a:pt x="6276" y="3565"/>
                  </a:lnTo>
                  <a:lnTo>
                    <a:pt x="6276" y="4000"/>
                  </a:lnTo>
                  <a:lnTo>
                    <a:pt x="6483" y="3957"/>
                  </a:lnTo>
                  <a:cubicBezTo>
                    <a:pt x="6460" y="4015"/>
                    <a:pt x="6437" y="4072"/>
                    <a:pt x="6414" y="4130"/>
                  </a:cubicBezTo>
                  <a:lnTo>
                    <a:pt x="6897" y="4174"/>
                  </a:lnTo>
                  <a:cubicBezTo>
                    <a:pt x="6908" y="4159"/>
                    <a:pt x="6920" y="4145"/>
                    <a:pt x="6931" y="4130"/>
                  </a:cubicBezTo>
                  <a:lnTo>
                    <a:pt x="7172" y="4130"/>
                  </a:lnTo>
                  <a:lnTo>
                    <a:pt x="7172" y="4957"/>
                  </a:lnTo>
                  <a:lnTo>
                    <a:pt x="7034" y="4957"/>
                  </a:lnTo>
                  <a:lnTo>
                    <a:pt x="7034" y="5783"/>
                  </a:lnTo>
                  <a:cubicBezTo>
                    <a:pt x="7023" y="5812"/>
                    <a:pt x="7011" y="5841"/>
                    <a:pt x="7000" y="5870"/>
                  </a:cubicBezTo>
                  <a:lnTo>
                    <a:pt x="6897" y="5870"/>
                  </a:lnTo>
                  <a:lnTo>
                    <a:pt x="6897" y="5783"/>
                  </a:lnTo>
                  <a:lnTo>
                    <a:pt x="6793" y="5739"/>
                  </a:lnTo>
                  <a:lnTo>
                    <a:pt x="6793" y="6696"/>
                  </a:lnTo>
                  <a:lnTo>
                    <a:pt x="6586" y="7261"/>
                  </a:lnTo>
                  <a:lnTo>
                    <a:pt x="6897" y="7391"/>
                  </a:lnTo>
                  <a:cubicBezTo>
                    <a:pt x="6874" y="7435"/>
                    <a:pt x="6851" y="7478"/>
                    <a:pt x="6828" y="7522"/>
                  </a:cubicBezTo>
                  <a:lnTo>
                    <a:pt x="7448" y="7826"/>
                  </a:lnTo>
                  <a:cubicBezTo>
                    <a:pt x="7483" y="7768"/>
                    <a:pt x="7517" y="7710"/>
                    <a:pt x="7552" y="7652"/>
                  </a:cubicBezTo>
                  <a:lnTo>
                    <a:pt x="8034" y="7870"/>
                  </a:lnTo>
                  <a:lnTo>
                    <a:pt x="8034" y="7739"/>
                  </a:lnTo>
                  <a:lnTo>
                    <a:pt x="8034" y="7696"/>
                  </a:lnTo>
                  <a:lnTo>
                    <a:pt x="7931" y="7696"/>
                  </a:lnTo>
                  <a:lnTo>
                    <a:pt x="7931" y="7652"/>
                  </a:lnTo>
                  <a:lnTo>
                    <a:pt x="7759" y="7565"/>
                  </a:lnTo>
                  <a:lnTo>
                    <a:pt x="7759" y="7435"/>
                  </a:lnTo>
                  <a:cubicBezTo>
                    <a:pt x="7770" y="7420"/>
                    <a:pt x="7782" y="7406"/>
                    <a:pt x="7793" y="7391"/>
                  </a:cubicBezTo>
                  <a:lnTo>
                    <a:pt x="8138" y="7522"/>
                  </a:lnTo>
                  <a:lnTo>
                    <a:pt x="8138" y="7000"/>
                  </a:lnTo>
                  <a:lnTo>
                    <a:pt x="8759" y="7000"/>
                  </a:lnTo>
                  <a:lnTo>
                    <a:pt x="9310" y="7043"/>
                  </a:lnTo>
                  <a:lnTo>
                    <a:pt x="9759" y="7130"/>
                  </a:lnTo>
                  <a:cubicBezTo>
                    <a:pt x="9747" y="7449"/>
                    <a:pt x="9736" y="7768"/>
                    <a:pt x="9724" y="8087"/>
                  </a:cubicBezTo>
                  <a:lnTo>
                    <a:pt x="10000" y="8087"/>
                  </a:lnTo>
                  <a:cubicBezTo>
                    <a:pt x="9989" y="8174"/>
                    <a:pt x="9977" y="8261"/>
                    <a:pt x="9966" y="8348"/>
                  </a:cubicBezTo>
                  <a:lnTo>
                    <a:pt x="9862" y="8348"/>
                  </a:lnTo>
                  <a:cubicBezTo>
                    <a:pt x="9851" y="8623"/>
                    <a:pt x="9839" y="8899"/>
                    <a:pt x="9828" y="9174"/>
                  </a:cubicBezTo>
                  <a:lnTo>
                    <a:pt x="9552" y="9087"/>
                  </a:lnTo>
                  <a:lnTo>
                    <a:pt x="9552" y="9174"/>
                  </a:lnTo>
                  <a:lnTo>
                    <a:pt x="9552" y="9217"/>
                  </a:lnTo>
                  <a:lnTo>
                    <a:pt x="9172" y="9217"/>
                  </a:lnTo>
                  <a:lnTo>
                    <a:pt x="9103" y="9565"/>
                  </a:lnTo>
                  <a:lnTo>
                    <a:pt x="9103" y="9739"/>
                  </a:lnTo>
                  <a:lnTo>
                    <a:pt x="8690" y="9739"/>
                  </a:lnTo>
                  <a:lnTo>
                    <a:pt x="8690" y="9870"/>
                  </a:lnTo>
                  <a:cubicBezTo>
                    <a:pt x="8678" y="9884"/>
                    <a:pt x="8667" y="9899"/>
                    <a:pt x="8655" y="9913"/>
                  </a:cubicBezTo>
                  <a:lnTo>
                    <a:pt x="8552" y="9870"/>
                  </a:lnTo>
                  <a:lnTo>
                    <a:pt x="8310" y="9870"/>
                  </a:lnTo>
                  <a:lnTo>
                    <a:pt x="8241" y="9783"/>
                  </a:lnTo>
                  <a:cubicBezTo>
                    <a:pt x="8230" y="9826"/>
                    <a:pt x="8218" y="9870"/>
                    <a:pt x="8207" y="9913"/>
                  </a:cubicBezTo>
                  <a:lnTo>
                    <a:pt x="8138" y="9913"/>
                  </a:lnTo>
                  <a:lnTo>
                    <a:pt x="8138" y="9870"/>
                  </a:lnTo>
                  <a:lnTo>
                    <a:pt x="8000" y="9913"/>
                  </a:lnTo>
                  <a:cubicBezTo>
                    <a:pt x="7977" y="9870"/>
                    <a:pt x="7954" y="9826"/>
                    <a:pt x="7931" y="9783"/>
                  </a:cubicBezTo>
                  <a:lnTo>
                    <a:pt x="7897" y="9783"/>
                  </a:lnTo>
                  <a:lnTo>
                    <a:pt x="7897" y="9870"/>
                  </a:lnTo>
                  <a:cubicBezTo>
                    <a:pt x="7874" y="9884"/>
                    <a:pt x="7851" y="9899"/>
                    <a:pt x="7828" y="9913"/>
                  </a:cubicBezTo>
                  <a:cubicBezTo>
                    <a:pt x="7816" y="9942"/>
                    <a:pt x="7805" y="9971"/>
                    <a:pt x="7793" y="10000"/>
                  </a:cubicBezTo>
                  <a:lnTo>
                    <a:pt x="7793" y="9870"/>
                  </a:lnTo>
                  <a:lnTo>
                    <a:pt x="7690" y="9870"/>
                  </a:lnTo>
                  <a:lnTo>
                    <a:pt x="7690" y="9913"/>
                  </a:lnTo>
                  <a:lnTo>
                    <a:pt x="7655" y="9913"/>
                  </a:lnTo>
                  <a:cubicBezTo>
                    <a:pt x="7632" y="9870"/>
                    <a:pt x="7609" y="9826"/>
                    <a:pt x="7586" y="9783"/>
                  </a:cubicBezTo>
                  <a:lnTo>
                    <a:pt x="7552" y="9783"/>
                  </a:lnTo>
                  <a:cubicBezTo>
                    <a:pt x="7563" y="9768"/>
                    <a:pt x="7575" y="9754"/>
                    <a:pt x="7586" y="9739"/>
                  </a:cubicBezTo>
                  <a:lnTo>
                    <a:pt x="7483" y="9739"/>
                  </a:lnTo>
                  <a:cubicBezTo>
                    <a:pt x="7471" y="9594"/>
                    <a:pt x="7460" y="9449"/>
                    <a:pt x="7448" y="9304"/>
                  </a:cubicBezTo>
                  <a:lnTo>
                    <a:pt x="5586" y="9174"/>
                  </a:lnTo>
                  <a:lnTo>
                    <a:pt x="5586" y="9043"/>
                  </a:lnTo>
                  <a:lnTo>
                    <a:pt x="5207" y="8826"/>
                  </a:lnTo>
                  <a:lnTo>
                    <a:pt x="5000" y="8826"/>
                  </a:lnTo>
                  <a:lnTo>
                    <a:pt x="4724" y="8826"/>
                  </a:lnTo>
                  <a:cubicBezTo>
                    <a:pt x="4690" y="8594"/>
                    <a:pt x="4655" y="8362"/>
                    <a:pt x="4621" y="8130"/>
                  </a:cubicBezTo>
                  <a:lnTo>
                    <a:pt x="3483" y="8087"/>
                  </a:lnTo>
                  <a:lnTo>
                    <a:pt x="3552" y="7304"/>
                  </a:lnTo>
                  <a:lnTo>
                    <a:pt x="3207" y="7391"/>
                  </a:lnTo>
                  <a:lnTo>
                    <a:pt x="2931" y="7261"/>
                  </a:lnTo>
                  <a:lnTo>
                    <a:pt x="2655" y="7391"/>
                  </a:lnTo>
                  <a:lnTo>
                    <a:pt x="2138" y="7130"/>
                  </a:lnTo>
                  <a:lnTo>
                    <a:pt x="2069" y="7130"/>
                  </a:lnTo>
                  <a:cubicBezTo>
                    <a:pt x="2092" y="7232"/>
                    <a:pt x="2115" y="7333"/>
                    <a:pt x="2138" y="7435"/>
                  </a:cubicBezTo>
                  <a:cubicBezTo>
                    <a:pt x="2149" y="7522"/>
                    <a:pt x="2161" y="7609"/>
                    <a:pt x="2172" y="7696"/>
                  </a:cubicBezTo>
                  <a:lnTo>
                    <a:pt x="2345" y="8130"/>
                  </a:lnTo>
                  <a:lnTo>
                    <a:pt x="2586" y="8652"/>
                  </a:lnTo>
                  <a:lnTo>
                    <a:pt x="2690" y="8696"/>
                  </a:lnTo>
                  <a:cubicBezTo>
                    <a:pt x="2655" y="8739"/>
                    <a:pt x="2621" y="8783"/>
                    <a:pt x="2586" y="8826"/>
                  </a:cubicBezTo>
                  <a:lnTo>
                    <a:pt x="2483" y="8826"/>
                  </a:lnTo>
                  <a:lnTo>
                    <a:pt x="2276" y="9087"/>
                  </a:lnTo>
                  <a:lnTo>
                    <a:pt x="2241" y="9043"/>
                  </a:lnTo>
                  <a:lnTo>
                    <a:pt x="2172" y="9043"/>
                  </a:lnTo>
                  <a:cubicBezTo>
                    <a:pt x="2161" y="9014"/>
                    <a:pt x="2149" y="8986"/>
                    <a:pt x="2138" y="8957"/>
                  </a:cubicBezTo>
                  <a:cubicBezTo>
                    <a:pt x="2115" y="8986"/>
                    <a:pt x="2092" y="9014"/>
                    <a:pt x="2069" y="9043"/>
                  </a:cubicBezTo>
                  <a:lnTo>
                    <a:pt x="1966" y="8913"/>
                  </a:lnTo>
                  <a:lnTo>
                    <a:pt x="1897" y="8913"/>
                  </a:lnTo>
                  <a:lnTo>
                    <a:pt x="1897" y="8826"/>
                  </a:lnTo>
                  <a:lnTo>
                    <a:pt x="1828" y="8478"/>
                  </a:lnTo>
                  <a:lnTo>
                    <a:pt x="1828" y="8391"/>
                  </a:lnTo>
                  <a:lnTo>
                    <a:pt x="1897" y="8217"/>
                  </a:lnTo>
                  <a:lnTo>
                    <a:pt x="1897" y="8130"/>
                  </a:lnTo>
                  <a:cubicBezTo>
                    <a:pt x="1862" y="8116"/>
                    <a:pt x="1828" y="8101"/>
                    <a:pt x="1793" y="8087"/>
                  </a:cubicBezTo>
                  <a:cubicBezTo>
                    <a:pt x="1759" y="7971"/>
                    <a:pt x="1724" y="7855"/>
                    <a:pt x="1690" y="7739"/>
                  </a:cubicBezTo>
                  <a:cubicBezTo>
                    <a:pt x="1667" y="7725"/>
                    <a:pt x="1644" y="7710"/>
                    <a:pt x="1621" y="7696"/>
                  </a:cubicBezTo>
                  <a:lnTo>
                    <a:pt x="1586" y="7652"/>
                  </a:lnTo>
                  <a:lnTo>
                    <a:pt x="1483" y="7652"/>
                  </a:lnTo>
                  <a:lnTo>
                    <a:pt x="1379" y="7565"/>
                  </a:lnTo>
                  <a:lnTo>
                    <a:pt x="1276" y="7435"/>
                  </a:lnTo>
                  <a:cubicBezTo>
                    <a:pt x="1253" y="7391"/>
                    <a:pt x="1230" y="7348"/>
                    <a:pt x="1207" y="7304"/>
                  </a:cubicBezTo>
                  <a:lnTo>
                    <a:pt x="1207" y="7130"/>
                  </a:lnTo>
                  <a:cubicBezTo>
                    <a:pt x="1184" y="7058"/>
                    <a:pt x="1161" y="6985"/>
                    <a:pt x="1138" y="6913"/>
                  </a:cubicBezTo>
                  <a:lnTo>
                    <a:pt x="1138" y="6870"/>
                  </a:lnTo>
                  <a:lnTo>
                    <a:pt x="1034" y="6826"/>
                  </a:lnTo>
                  <a:cubicBezTo>
                    <a:pt x="1046" y="6797"/>
                    <a:pt x="1057" y="6768"/>
                    <a:pt x="1069" y="6739"/>
                  </a:cubicBezTo>
                  <a:cubicBezTo>
                    <a:pt x="1057" y="6725"/>
                    <a:pt x="1046" y="6710"/>
                    <a:pt x="1034" y="6696"/>
                  </a:cubicBezTo>
                  <a:cubicBezTo>
                    <a:pt x="1011" y="6667"/>
                    <a:pt x="989" y="6638"/>
                    <a:pt x="966" y="6609"/>
                  </a:cubicBezTo>
                  <a:lnTo>
                    <a:pt x="966" y="6565"/>
                  </a:lnTo>
                  <a:lnTo>
                    <a:pt x="931" y="6565"/>
                  </a:lnTo>
                  <a:lnTo>
                    <a:pt x="862" y="6565"/>
                  </a:lnTo>
                  <a:lnTo>
                    <a:pt x="862" y="6478"/>
                  </a:lnTo>
                  <a:lnTo>
                    <a:pt x="862" y="6435"/>
                  </a:lnTo>
                  <a:lnTo>
                    <a:pt x="862" y="6348"/>
                  </a:lnTo>
                  <a:cubicBezTo>
                    <a:pt x="851" y="6333"/>
                    <a:pt x="839" y="6319"/>
                    <a:pt x="828" y="6304"/>
                  </a:cubicBezTo>
                  <a:cubicBezTo>
                    <a:pt x="805" y="6319"/>
                    <a:pt x="782" y="6333"/>
                    <a:pt x="759" y="6348"/>
                  </a:cubicBezTo>
                  <a:lnTo>
                    <a:pt x="724" y="6348"/>
                  </a:lnTo>
                  <a:lnTo>
                    <a:pt x="655" y="6435"/>
                  </a:lnTo>
                  <a:lnTo>
                    <a:pt x="655" y="6348"/>
                  </a:lnTo>
                  <a:cubicBezTo>
                    <a:pt x="678" y="6333"/>
                    <a:pt x="701" y="6319"/>
                    <a:pt x="724" y="6304"/>
                  </a:cubicBezTo>
                  <a:lnTo>
                    <a:pt x="724" y="6174"/>
                  </a:lnTo>
                  <a:cubicBezTo>
                    <a:pt x="690" y="5826"/>
                    <a:pt x="655" y="5478"/>
                    <a:pt x="621" y="5130"/>
                  </a:cubicBezTo>
                  <a:cubicBezTo>
                    <a:pt x="598" y="5116"/>
                    <a:pt x="575" y="5101"/>
                    <a:pt x="552" y="5087"/>
                  </a:cubicBezTo>
                  <a:lnTo>
                    <a:pt x="310" y="4913"/>
                  </a:lnTo>
                  <a:lnTo>
                    <a:pt x="207" y="4783"/>
                  </a:lnTo>
                  <a:lnTo>
                    <a:pt x="0" y="4435"/>
                  </a:lnTo>
                  <a:lnTo>
                    <a:pt x="0" y="4130"/>
                  </a:lnTo>
                  <a:lnTo>
                    <a:pt x="207" y="4000"/>
                  </a:lnTo>
                  <a:lnTo>
                    <a:pt x="207" y="3826"/>
                  </a:lnTo>
                  <a:lnTo>
                    <a:pt x="276" y="3739"/>
                  </a:lnTo>
                  <a:lnTo>
                    <a:pt x="276" y="3696"/>
                  </a:lnTo>
                  <a:cubicBezTo>
                    <a:pt x="356" y="3536"/>
                    <a:pt x="437" y="3377"/>
                    <a:pt x="517" y="3217"/>
                  </a:cubicBezTo>
                  <a:lnTo>
                    <a:pt x="655" y="3217"/>
                  </a:lnTo>
                  <a:lnTo>
                    <a:pt x="828" y="2783"/>
                  </a:lnTo>
                  <a:cubicBezTo>
                    <a:pt x="805" y="2739"/>
                    <a:pt x="782" y="2696"/>
                    <a:pt x="759" y="2652"/>
                  </a:cubicBezTo>
                  <a:cubicBezTo>
                    <a:pt x="782" y="2609"/>
                    <a:pt x="805" y="2565"/>
                    <a:pt x="828" y="2522"/>
                  </a:cubicBezTo>
                  <a:cubicBezTo>
                    <a:pt x="862" y="2435"/>
                    <a:pt x="897" y="2348"/>
                    <a:pt x="931" y="2261"/>
                  </a:cubicBezTo>
                  <a:lnTo>
                    <a:pt x="931" y="1957"/>
                  </a:lnTo>
                  <a:cubicBezTo>
                    <a:pt x="917" y="1435"/>
                    <a:pt x="712" y="856"/>
                    <a:pt x="698" y="334"/>
                  </a:cubicBezTo>
                  <a:cubicBezTo>
                    <a:pt x="747" y="204"/>
                    <a:pt x="985" y="130"/>
                    <a:pt x="1034" y="0"/>
                  </a:cubicBezTo>
                  <a:lnTo>
                    <a:pt x="3034" y="174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9" name="Freeform 259"/>
            <p:cNvSpPr>
              <a:spLocks/>
            </p:cNvSpPr>
            <p:nvPr/>
          </p:nvSpPr>
          <p:spPr bwMode="auto">
            <a:xfrm rot="21314132">
              <a:off x="2855820" y="2952604"/>
              <a:ext cx="938622" cy="970014"/>
            </a:xfrm>
            <a:custGeom>
              <a:avLst/>
              <a:gdLst>
                <a:gd name="T0" fmla="*/ 2147483647 w 220"/>
                <a:gd name="T1" fmla="*/ 2147483647 h 239"/>
                <a:gd name="T2" fmla="*/ 2147483647 w 220"/>
                <a:gd name="T3" fmla="*/ 2147483647 h 239"/>
                <a:gd name="T4" fmla="*/ 2147483647 w 220"/>
                <a:gd name="T5" fmla="*/ 2147483647 h 239"/>
                <a:gd name="T6" fmla="*/ 2147483647 w 220"/>
                <a:gd name="T7" fmla="*/ 2147483647 h 239"/>
                <a:gd name="T8" fmla="*/ 2147483647 w 220"/>
                <a:gd name="T9" fmla="*/ 2147483647 h 239"/>
                <a:gd name="T10" fmla="*/ 2147483647 w 220"/>
                <a:gd name="T11" fmla="*/ 2147483647 h 239"/>
                <a:gd name="T12" fmla="*/ 2147483647 w 220"/>
                <a:gd name="T13" fmla="*/ 2147483647 h 239"/>
                <a:gd name="T14" fmla="*/ 2147483647 w 220"/>
                <a:gd name="T15" fmla="*/ 2147483647 h 239"/>
                <a:gd name="T16" fmla="*/ 2147483647 w 220"/>
                <a:gd name="T17" fmla="*/ 2147483647 h 239"/>
                <a:gd name="T18" fmla="*/ 2147483647 w 220"/>
                <a:gd name="T19" fmla="*/ 2147483647 h 239"/>
                <a:gd name="T20" fmla="*/ 2147483647 w 220"/>
                <a:gd name="T21" fmla="*/ 2147483647 h 239"/>
                <a:gd name="T22" fmla="*/ 2147483647 w 220"/>
                <a:gd name="T23" fmla="*/ 2147483647 h 239"/>
                <a:gd name="T24" fmla="*/ 2147483647 w 220"/>
                <a:gd name="T25" fmla="*/ 2147483647 h 239"/>
                <a:gd name="T26" fmla="*/ 2147483647 w 220"/>
                <a:gd name="T27" fmla="*/ 2147483647 h 239"/>
                <a:gd name="T28" fmla="*/ 2147483647 w 220"/>
                <a:gd name="T29" fmla="*/ 2147483647 h 239"/>
                <a:gd name="T30" fmla="*/ 2147483647 w 220"/>
                <a:gd name="T31" fmla="*/ 2147483647 h 239"/>
                <a:gd name="T32" fmla="*/ 2147483647 w 220"/>
                <a:gd name="T33" fmla="*/ 2147483647 h 239"/>
                <a:gd name="T34" fmla="*/ 2147483647 w 220"/>
                <a:gd name="T35" fmla="*/ 2147483647 h 239"/>
                <a:gd name="T36" fmla="*/ 2147483647 w 220"/>
                <a:gd name="T37" fmla="*/ 2147483647 h 239"/>
                <a:gd name="T38" fmla="*/ 2147483647 w 220"/>
                <a:gd name="T39" fmla="*/ 2147483647 h 239"/>
                <a:gd name="T40" fmla="*/ 2147483647 w 220"/>
                <a:gd name="T41" fmla="*/ 2147483647 h 239"/>
                <a:gd name="T42" fmla="*/ 2147483647 w 220"/>
                <a:gd name="T43" fmla="*/ 2147483647 h 239"/>
                <a:gd name="T44" fmla="*/ 2147483647 w 220"/>
                <a:gd name="T45" fmla="*/ 2147483647 h 239"/>
                <a:gd name="T46" fmla="*/ 2147483647 w 220"/>
                <a:gd name="T47" fmla="*/ 2147483647 h 239"/>
                <a:gd name="T48" fmla="*/ 2147483647 w 220"/>
                <a:gd name="T49" fmla="*/ 2147483647 h 239"/>
                <a:gd name="T50" fmla="*/ 2147483647 w 220"/>
                <a:gd name="T51" fmla="*/ 2147483647 h 239"/>
                <a:gd name="T52" fmla="*/ 2147483647 w 220"/>
                <a:gd name="T53" fmla="*/ 2147483647 h 239"/>
                <a:gd name="T54" fmla="*/ 2147483647 w 220"/>
                <a:gd name="T55" fmla="*/ 2147483647 h 239"/>
                <a:gd name="T56" fmla="*/ 2147483647 w 220"/>
                <a:gd name="T57" fmla="*/ 2147483647 h 239"/>
                <a:gd name="T58" fmla="*/ 2147483647 w 220"/>
                <a:gd name="T59" fmla="*/ 2147483647 h 239"/>
                <a:gd name="T60" fmla="*/ 2147483647 w 220"/>
                <a:gd name="T61" fmla="*/ 2147483647 h 239"/>
                <a:gd name="T62" fmla="*/ 2147483647 w 220"/>
                <a:gd name="T63" fmla="*/ 2147483647 h 239"/>
                <a:gd name="T64" fmla="*/ 2147483647 w 220"/>
                <a:gd name="T65" fmla="*/ 2147483647 h 239"/>
                <a:gd name="T66" fmla="*/ 0 w 220"/>
                <a:gd name="T67" fmla="*/ 2147483647 h 239"/>
                <a:gd name="T68" fmla="*/ 2147483647 w 220"/>
                <a:gd name="T69" fmla="*/ 2147483647 h 239"/>
                <a:gd name="T70" fmla="*/ 2147483647 w 220"/>
                <a:gd name="T71" fmla="*/ 2147483647 h 239"/>
                <a:gd name="T72" fmla="*/ 2147483647 w 220"/>
                <a:gd name="T73" fmla="*/ 2147483647 h 239"/>
                <a:gd name="T74" fmla="*/ 2147483647 w 220"/>
                <a:gd name="T75" fmla="*/ 2147483647 h 239"/>
                <a:gd name="T76" fmla="*/ 2147483647 w 220"/>
                <a:gd name="T77" fmla="*/ 2147483647 h 239"/>
                <a:gd name="T78" fmla="*/ 2147483647 w 220"/>
                <a:gd name="T79" fmla="*/ 2147483647 h 239"/>
                <a:gd name="T80" fmla="*/ 2147483647 w 220"/>
                <a:gd name="T81" fmla="*/ 2147483647 h 239"/>
                <a:gd name="T82" fmla="*/ 2147483647 w 220"/>
                <a:gd name="T83" fmla="*/ 2147483647 h 239"/>
                <a:gd name="T84" fmla="*/ 2147483647 w 220"/>
                <a:gd name="T85" fmla="*/ 2147483647 h 239"/>
                <a:gd name="T86" fmla="*/ 2147483647 w 220"/>
                <a:gd name="T87" fmla="*/ 2147483647 h 239"/>
                <a:gd name="T88" fmla="*/ 2147483647 w 220"/>
                <a:gd name="T89" fmla="*/ 2147483647 h 239"/>
                <a:gd name="T90" fmla="*/ 2147483647 w 220"/>
                <a:gd name="T91" fmla="*/ 2147483647 h 239"/>
                <a:gd name="T92" fmla="*/ 2147483647 w 220"/>
                <a:gd name="T93" fmla="*/ 2147483647 h 239"/>
                <a:gd name="T94" fmla="*/ 2147483647 w 220"/>
                <a:gd name="T95" fmla="*/ 2147483647 h 239"/>
                <a:gd name="T96" fmla="*/ 2147483647 w 220"/>
                <a:gd name="T97" fmla="*/ 2147483647 h 239"/>
                <a:gd name="T98" fmla="*/ 2147483647 w 220"/>
                <a:gd name="T99" fmla="*/ 2147483647 h 239"/>
                <a:gd name="T100" fmla="*/ 2147483647 w 220"/>
                <a:gd name="T101" fmla="*/ 2147483647 h 239"/>
                <a:gd name="T102" fmla="*/ 2147483647 w 220"/>
                <a:gd name="T103" fmla="*/ 2147483647 h 239"/>
                <a:gd name="T104" fmla="*/ 2147483647 w 220"/>
                <a:gd name="T105" fmla="*/ 2147483647 h 239"/>
                <a:gd name="T106" fmla="*/ 2147483647 w 220"/>
                <a:gd name="T107" fmla="*/ 2147483647 h 239"/>
                <a:gd name="T108" fmla="*/ 2147483647 w 220"/>
                <a:gd name="T109" fmla="*/ 2147483647 h 239"/>
                <a:gd name="T110" fmla="*/ 2147483647 w 220"/>
                <a:gd name="T111" fmla="*/ 2147483647 h 239"/>
                <a:gd name="T112" fmla="*/ 2147483647 w 220"/>
                <a:gd name="T113" fmla="*/ 2147483647 h 239"/>
                <a:gd name="T114" fmla="*/ 2147483647 w 220"/>
                <a:gd name="T115" fmla="*/ 2147483647 h 239"/>
                <a:gd name="T116" fmla="*/ 2147483647 w 220"/>
                <a:gd name="T117" fmla="*/ 2147483647 h 2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0"/>
                <a:gd name="T178" fmla="*/ 0 h 239"/>
                <a:gd name="T179" fmla="*/ 220 w 220"/>
                <a:gd name="T180" fmla="*/ 239 h 2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0" h="239">
                  <a:moveTo>
                    <a:pt x="177" y="150"/>
                  </a:moveTo>
                  <a:lnTo>
                    <a:pt x="196" y="172"/>
                  </a:lnTo>
                  <a:lnTo>
                    <a:pt x="187" y="180"/>
                  </a:lnTo>
                  <a:lnTo>
                    <a:pt x="190" y="182"/>
                  </a:lnTo>
                  <a:lnTo>
                    <a:pt x="192" y="185"/>
                  </a:lnTo>
                  <a:lnTo>
                    <a:pt x="196" y="188"/>
                  </a:lnTo>
                  <a:lnTo>
                    <a:pt x="199" y="192"/>
                  </a:lnTo>
                  <a:lnTo>
                    <a:pt x="203" y="192"/>
                  </a:lnTo>
                  <a:lnTo>
                    <a:pt x="203" y="194"/>
                  </a:lnTo>
                  <a:lnTo>
                    <a:pt x="208" y="195"/>
                  </a:lnTo>
                  <a:lnTo>
                    <a:pt x="220" y="208"/>
                  </a:lnTo>
                  <a:lnTo>
                    <a:pt x="202" y="227"/>
                  </a:lnTo>
                  <a:lnTo>
                    <a:pt x="196" y="221"/>
                  </a:lnTo>
                  <a:lnTo>
                    <a:pt x="195" y="223"/>
                  </a:lnTo>
                  <a:lnTo>
                    <a:pt x="192" y="220"/>
                  </a:lnTo>
                  <a:lnTo>
                    <a:pt x="187" y="223"/>
                  </a:lnTo>
                  <a:lnTo>
                    <a:pt x="193" y="227"/>
                  </a:lnTo>
                  <a:lnTo>
                    <a:pt x="190" y="230"/>
                  </a:lnTo>
                  <a:lnTo>
                    <a:pt x="192" y="232"/>
                  </a:lnTo>
                  <a:lnTo>
                    <a:pt x="189" y="238"/>
                  </a:lnTo>
                  <a:lnTo>
                    <a:pt x="187" y="236"/>
                  </a:lnTo>
                  <a:lnTo>
                    <a:pt x="184" y="233"/>
                  </a:lnTo>
                  <a:lnTo>
                    <a:pt x="183" y="233"/>
                  </a:lnTo>
                  <a:lnTo>
                    <a:pt x="179" y="236"/>
                  </a:lnTo>
                  <a:lnTo>
                    <a:pt x="174" y="236"/>
                  </a:lnTo>
                  <a:lnTo>
                    <a:pt x="171" y="239"/>
                  </a:lnTo>
                  <a:lnTo>
                    <a:pt x="170" y="239"/>
                  </a:lnTo>
                  <a:lnTo>
                    <a:pt x="167" y="236"/>
                  </a:lnTo>
                  <a:lnTo>
                    <a:pt x="165" y="232"/>
                  </a:lnTo>
                  <a:lnTo>
                    <a:pt x="164" y="229"/>
                  </a:lnTo>
                  <a:lnTo>
                    <a:pt x="162" y="226"/>
                  </a:lnTo>
                  <a:lnTo>
                    <a:pt x="162" y="227"/>
                  </a:lnTo>
                  <a:lnTo>
                    <a:pt x="161" y="227"/>
                  </a:lnTo>
                  <a:lnTo>
                    <a:pt x="161" y="232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5" y="232"/>
                  </a:lnTo>
                  <a:lnTo>
                    <a:pt x="157" y="220"/>
                  </a:lnTo>
                  <a:lnTo>
                    <a:pt x="154" y="218"/>
                  </a:lnTo>
                  <a:lnTo>
                    <a:pt x="151" y="220"/>
                  </a:lnTo>
                  <a:lnTo>
                    <a:pt x="148" y="220"/>
                  </a:lnTo>
                  <a:lnTo>
                    <a:pt x="145" y="214"/>
                  </a:lnTo>
                  <a:lnTo>
                    <a:pt x="142" y="214"/>
                  </a:lnTo>
                  <a:lnTo>
                    <a:pt x="135" y="216"/>
                  </a:lnTo>
                  <a:lnTo>
                    <a:pt x="126" y="217"/>
                  </a:lnTo>
                  <a:lnTo>
                    <a:pt x="124" y="218"/>
                  </a:lnTo>
                  <a:lnTo>
                    <a:pt x="124" y="223"/>
                  </a:lnTo>
                  <a:lnTo>
                    <a:pt x="123" y="223"/>
                  </a:lnTo>
                  <a:lnTo>
                    <a:pt x="116" y="218"/>
                  </a:lnTo>
                  <a:lnTo>
                    <a:pt x="114" y="217"/>
                  </a:lnTo>
                  <a:lnTo>
                    <a:pt x="114" y="211"/>
                  </a:lnTo>
                  <a:lnTo>
                    <a:pt x="111" y="208"/>
                  </a:lnTo>
                  <a:lnTo>
                    <a:pt x="108" y="208"/>
                  </a:lnTo>
                  <a:lnTo>
                    <a:pt x="104" y="208"/>
                  </a:lnTo>
                  <a:lnTo>
                    <a:pt x="101" y="205"/>
                  </a:lnTo>
                  <a:lnTo>
                    <a:pt x="98" y="205"/>
                  </a:lnTo>
                  <a:lnTo>
                    <a:pt x="95" y="205"/>
                  </a:lnTo>
                  <a:lnTo>
                    <a:pt x="89" y="201"/>
                  </a:lnTo>
                  <a:lnTo>
                    <a:pt x="86" y="198"/>
                  </a:lnTo>
                  <a:lnTo>
                    <a:pt x="85" y="194"/>
                  </a:lnTo>
                  <a:lnTo>
                    <a:pt x="80" y="191"/>
                  </a:lnTo>
                  <a:lnTo>
                    <a:pt x="79" y="186"/>
                  </a:lnTo>
                  <a:lnTo>
                    <a:pt x="76" y="185"/>
                  </a:lnTo>
                  <a:lnTo>
                    <a:pt x="75" y="185"/>
                  </a:lnTo>
                  <a:lnTo>
                    <a:pt x="70" y="188"/>
                  </a:lnTo>
                  <a:lnTo>
                    <a:pt x="67" y="186"/>
                  </a:lnTo>
                  <a:lnTo>
                    <a:pt x="64" y="186"/>
                  </a:lnTo>
                  <a:lnTo>
                    <a:pt x="63" y="186"/>
                  </a:lnTo>
                  <a:lnTo>
                    <a:pt x="60" y="183"/>
                  </a:lnTo>
                  <a:lnTo>
                    <a:pt x="61" y="179"/>
                  </a:lnTo>
                  <a:lnTo>
                    <a:pt x="58" y="177"/>
                  </a:lnTo>
                  <a:lnTo>
                    <a:pt x="55" y="177"/>
                  </a:lnTo>
                  <a:lnTo>
                    <a:pt x="53" y="176"/>
                  </a:lnTo>
                  <a:lnTo>
                    <a:pt x="48" y="175"/>
                  </a:lnTo>
                  <a:lnTo>
                    <a:pt x="47" y="175"/>
                  </a:lnTo>
                  <a:lnTo>
                    <a:pt x="45" y="173"/>
                  </a:lnTo>
                  <a:lnTo>
                    <a:pt x="45" y="166"/>
                  </a:lnTo>
                  <a:lnTo>
                    <a:pt x="45" y="164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42" y="160"/>
                  </a:lnTo>
                  <a:lnTo>
                    <a:pt x="41" y="158"/>
                  </a:lnTo>
                  <a:lnTo>
                    <a:pt x="38" y="157"/>
                  </a:lnTo>
                  <a:lnTo>
                    <a:pt x="36" y="155"/>
                  </a:lnTo>
                  <a:lnTo>
                    <a:pt x="35" y="150"/>
                  </a:lnTo>
                  <a:lnTo>
                    <a:pt x="32" y="147"/>
                  </a:lnTo>
                  <a:lnTo>
                    <a:pt x="31" y="145"/>
                  </a:lnTo>
                  <a:lnTo>
                    <a:pt x="25" y="138"/>
                  </a:lnTo>
                  <a:lnTo>
                    <a:pt x="25" y="135"/>
                  </a:lnTo>
                  <a:lnTo>
                    <a:pt x="26" y="128"/>
                  </a:lnTo>
                  <a:lnTo>
                    <a:pt x="25" y="125"/>
                  </a:lnTo>
                  <a:lnTo>
                    <a:pt x="22" y="123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14" y="123"/>
                  </a:lnTo>
                  <a:lnTo>
                    <a:pt x="11" y="120"/>
                  </a:lnTo>
                  <a:lnTo>
                    <a:pt x="7" y="119"/>
                  </a:lnTo>
                  <a:lnTo>
                    <a:pt x="6" y="117"/>
                  </a:lnTo>
                  <a:lnTo>
                    <a:pt x="6" y="114"/>
                  </a:lnTo>
                  <a:lnTo>
                    <a:pt x="3" y="113"/>
                  </a:lnTo>
                  <a:lnTo>
                    <a:pt x="1" y="113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1" y="106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4" y="100"/>
                  </a:lnTo>
                  <a:lnTo>
                    <a:pt x="4" y="95"/>
                  </a:lnTo>
                  <a:lnTo>
                    <a:pt x="9" y="94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10" y="81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3" y="73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3" y="63"/>
                  </a:lnTo>
                  <a:lnTo>
                    <a:pt x="11" y="60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11" y="50"/>
                  </a:lnTo>
                  <a:lnTo>
                    <a:pt x="14" y="50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19" y="37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20" y="21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32" y="7"/>
                  </a:lnTo>
                  <a:lnTo>
                    <a:pt x="36" y="7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0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77" y="5"/>
                  </a:lnTo>
                  <a:lnTo>
                    <a:pt x="77" y="13"/>
                  </a:lnTo>
                  <a:lnTo>
                    <a:pt x="76" y="21"/>
                  </a:lnTo>
                  <a:lnTo>
                    <a:pt x="77" y="31"/>
                  </a:lnTo>
                  <a:lnTo>
                    <a:pt x="92" y="40"/>
                  </a:lnTo>
                  <a:lnTo>
                    <a:pt x="104" y="43"/>
                  </a:lnTo>
                  <a:lnTo>
                    <a:pt x="104" y="40"/>
                  </a:lnTo>
                  <a:lnTo>
                    <a:pt x="117" y="44"/>
                  </a:lnTo>
                  <a:lnTo>
                    <a:pt x="118" y="43"/>
                  </a:lnTo>
                  <a:lnTo>
                    <a:pt x="120" y="43"/>
                  </a:lnTo>
                  <a:lnTo>
                    <a:pt x="121" y="40"/>
                  </a:lnTo>
                  <a:lnTo>
                    <a:pt x="124" y="40"/>
                  </a:lnTo>
                  <a:lnTo>
                    <a:pt x="132" y="29"/>
                  </a:lnTo>
                  <a:lnTo>
                    <a:pt x="136" y="35"/>
                  </a:lnTo>
                  <a:lnTo>
                    <a:pt x="139" y="37"/>
                  </a:lnTo>
                  <a:lnTo>
                    <a:pt x="140" y="43"/>
                  </a:lnTo>
                  <a:lnTo>
                    <a:pt x="133" y="50"/>
                  </a:lnTo>
                  <a:lnTo>
                    <a:pt x="129" y="46"/>
                  </a:lnTo>
                  <a:lnTo>
                    <a:pt x="126" y="49"/>
                  </a:lnTo>
                  <a:lnTo>
                    <a:pt x="133" y="56"/>
                  </a:lnTo>
                  <a:lnTo>
                    <a:pt x="136" y="60"/>
                  </a:lnTo>
                  <a:lnTo>
                    <a:pt x="143" y="68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65" y="90"/>
                  </a:lnTo>
                  <a:lnTo>
                    <a:pt x="145" y="98"/>
                  </a:lnTo>
                  <a:lnTo>
                    <a:pt x="157" y="113"/>
                  </a:lnTo>
                  <a:lnTo>
                    <a:pt x="164" y="109"/>
                  </a:lnTo>
                  <a:lnTo>
                    <a:pt x="167" y="113"/>
                  </a:lnTo>
                  <a:lnTo>
                    <a:pt x="167" y="117"/>
                  </a:lnTo>
                  <a:lnTo>
                    <a:pt x="170" y="120"/>
                  </a:lnTo>
                  <a:lnTo>
                    <a:pt x="174" y="122"/>
                  </a:lnTo>
                  <a:lnTo>
                    <a:pt x="177" y="125"/>
                  </a:lnTo>
                  <a:lnTo>
                    <a:pt x="164" y="135"/>
                  </a:lnTo>
                  <a:lnTo>
                    <a:pt x="177" y="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0" name="Freeform 261"/>
            <p:cNvSpPr>
              <a:spLocks/>
            </p:cNvSpPr>
            <p:nvPr/>
          </p:nvSpPr>
          <p:spPr bwMode="auto">
            <a:xfrm rot="21314132">
              <a:off x="2127337" y="3661544"/>
              <a:ext cx="972893" cy="790851"/>
            </a:xfrm>
            <a:custGeom>
              <a:avLst/>
              <a:gdLst>
                <a:gd name="T0" fmla="*/ 2147483647 w 228"/>
                <a:gd name="T1" fmla="*/ 2147483647 h 195"/>
                <a:gd name="T2" fmla="*/ 2147483647 w 228"/>
                <a:gd name="T3" fmla="*/ 2147483647 h 195"/>
                <a:gd name="T4" fmla="*/ 2147483647 w 228"/>
                <a:gd name="T5" fmla="*/ 2147483647 h 195"/>
                <a:gd name="T6" fmla="*/ 2147483647 w 228"/>
                <a:gd name="T7" fmla="*/ 2147483647 h 195"/>
                <a:gd name="T8" fmla="*/ 2147483647 w 228"/>
                <a:gd name="T9" fmla="*/ 2147483647 h 195"/>
                <a:gd name="T10" fmla="*/ 2147483647 w 228"/>
                <a:gd name="T11" fmla="*/ 2147483647 h 195"/>
                <a:gd name="T12" fmla="*/ 2147483647 w 228"/>
                <a:gd name="T13" fmla="*/ 2147483647 h 195"/>
                <a:gd name="T14" fmla="*/ 2147483647 w 228"/>
                <a:gd name="T15" fmla="*/ 2147483647 h 195"/>
                <a:gd name="T16" fmla="*/ 2147483647 w 228"/>
                <a:gd name="T17" fmla="*/ 2147483647 h 195"/>
                <a:gd name="T18" fmla="*/ 2147483647 w 228"/>
                <a:gd name="T19" fmla="*/ 2147483647 h 195"/>
                <a:gd name="T20" fmla="*/ 2147483647 w 228"/>
                <a:gd name="T21" fmla="*/ 2147483647 h 195"/>
                <a:gd name="T22" fmla="*/ 2147483647 w 228"/>
                <a:gd name="T23" fmla="*/ 2147483647 h 195"/>
                <a:gd name="T24" fmla="*/ 2147483647 w 228"/>
                <a:gd name="T25" fmla="*/ 2147483647 h 195"/>
                <a:gd name="T26" fmla="*/ 2147483647 w 228"/>
                <a:gd name="T27" fmla="*/ 2147483647 h 195"/>
                <a:gd name="T28" fmla="*/ 2147483647 w 228"/>
                <a:gd name="T29" fmla="*/ 2147483647 h 195"/>
                <a:gd name="T30" fmla="*/ 2147483647 w 228"/>
                <a:gd name="T31" fmla="*/ 2147483647 h 195"/>
                <a:gd name="T32" fmla="*/ 2147483647 w 228"/>
                <a:gd name="T33" fmla="*/ 2147483647 h 195"/>
                <a:gd name="T34" fmla="*/ 2147483647 w 228"/>
                <a:gd name="T35" fmla="*/ 2147483647 h 195"/>
                <a:gd name="T36" fmla="*/ 2147483647 w 228"/>
                <a:gd name="T37" fmla="*/ 2147483647 h 195"/>
                <a:gd name="T38" fmla="*/ 2147483647 w 228"/>
                <a:gd name="T39" fmla="*/ 2147483647 h 195"/>
                <a:gd name="T40" fmla="*/ 2147483647 w 228"/>
                <a:gd name="T41" fmla="*/ 2147483647 h 195"/>
                <a:gd name="T42" fmla="*/ 2147483647 w 228"/>
                <a:gd name="T43" fmla="*/ 2147483647 h 195"/>
                <a:gd name="T44" fmla="*/ 2147483647 w 228"/>
                <a:gd name="T45" fmla="*/ 2147483647 h 195"/>
                <a:gd name="T46" fmla="*/ 2147483647 w 228"/>
                <a:gd name="T47" fmla="*/ 2147483647 h 195"/>
                <a:gd name="T48" fmla="*/ 2147483647 w 228"/>
                <a:gd name="T49" fmla="*/ 2147483647 h 195"/>
                <a:gd name="T50" fmla="*/ 2147483647 w 228"/>
                <a:gd name="T51" fmla="*/ 2147483647 h 195"/>
                <a:gd name="T52" fmla="*/ 2147483647 w 228"/>
                <a:gd name="T53" fmla="*/ 2147483647 h 195"/>
                <a:gd name="T54" fmla="*/ 2147483647 w 228"/>
                <a:gd name="T55" fmla="*/ 2147483647 h 195"/>
                <a:gd name="T56" fmla="*/ 2147483647 w 228"/>
                <a:gd name="T57" fmla="*/ 2147483647 h 195"/>
                <a:gd name="T58" fmla="*/ 2147483647 w 228"/>
                <a:gd name="T59" fmla="*/ 2147483647 h 195"/>
                <a:gd name="T60" fmla="*/ 2147483647 w 228"/>
                <a:gd name="T61" fmla="*/ 2147483647 h 195"/>
                <a:gd name="T62" fmla="*/ 2147483647 w 228"/>
                <a:gd name="T63" fmla="*/ 2147483647 h 195"/>
                <a:gd name="T64" fmla="*/ 2147483647 w 228"/>
                <a:gd name="T65" fmla="*/ 2147483647 h 195"/>
                <a:gd name="T66" fmla="*/ 2147483647 w 228"/>
                <a:gd name="T67" fmla="*/ 2147483647 h 195"/>
                <a:gd name="T68" fmla="*/ 2147483647 w 228"/>
                <a:gd name="T69" fmla="*/ 2147483647 h 195"/>
                <a:gd name="T70" fmla="*/ 2147483647 w 228"/>
                <a:gd name="T71" fmla="*/ 2147483647 h 195"/>
                <a:gd name="T72" fmla="*/ 2147483647 w 228"/>
                <a:gd name="T73" fmla="*/ 2147483647 h 195"/>
                <a:gd name="T74" fmla="*/ 2147483647 w 228"/>
                <a:gd name="T75" fmla="*/ 2147483647 h 195"/>
                <a:gd name="T76" fmla="*/ 2147483647 w 228"/>
                <a:gd name="T77" fmla="*/ 2147483647 h 195"/>
                <a:gd name="T78" fmla="*/ 2147483647 w 228"/>
                <a:gd name="T79" fmla="*/ 2147483647 h 195"/>
                <a:gd name="T80" fmla="*/ 2147483647 w 228"/>
                <a:gd name="T81" fmla="*/ 2147483647 h 195"/>
                <a:gd name="T82" fmla="*/ 2147483647 w 228"/>
                <a:gd name="T83" fmla="*/ 2147483647 h 195"/>
                <a:gd name="T84" fmla="*/ 2147483647 w 228"/>
                <a:gd name="T85" fmla="*/ 2147483647 h 195"/>
                <a:gd name="T86" fmla="*/ 2147483647 w 228"/>
                <a:gd name="T87" fmla="*/ 2147483647 h 195"/>
                <a:gd name="T88" fmla="*/ 2147483647 w 228"/>
                <a:gd name="T89" fmla="*/ 0 h 195"/>
                <a:gd name="T90" fmla="*/ 2147483647 w 228"/>
                <a:gd name="T91" fmla="*/ 2147483647 h 195"/>
                <a:gd name="T92" fmla="*/ 2147483647 w 228"/>
                <a:gd name="T93" fmla="*/ 2147483647 h 195"/>
                <a:gd name="T94" fmla="*/ 2147483647 w 228"/>
                <a:gd name="T95" fmla="*/ 2147483647 h 195"/>
                <a:gd name="T96" fmla="*/ 2147483647 w 228"/>
                <a:gd name="T97" fmla="*/ 2147483647 h 195"/>
                <a:gd name="T98" fmla="*/ 2147483647 w 228"/>
                <a:gd name="T99" fmla="*/ 2147483647 h 195"/>
                <a:gd name="T100" fmla="*/ 2147483647 w 228"/>
                <a:gd name="T101" fmla="*/ 2147483647 h 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8"/>
                <a:gd name="T154" fmla="*/ 0 h 195"/>
                <a:gd name="T155" fmla="*/ 228 w 228"/>
                <a:gd name="T156" fmla="*/ 195 h 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8" h="195">
                  <a:moveTo>
                    <a:pt x="62" y="13"/>
                  </a:moveTo>
                  <a:lnTo>
                    <a:pt x="65" y="13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0" y="12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6"/>
                  </a:lnTo>
                  <a:lnTo>
                    <a:pt x="91" y="15"/>
                  </a:lnTo>
                  <a:lnTo>
                    <a:pt x="93" y="17"/>
                  </a:lnTo>
                  <a:lnTo>
                    <a:pt x="96" y="17"/>
                  </a:lnTo>
                  <a:lnTo>
                    <a:pt x="97" y="19"/>
                  </a:lnTo>
                  <a:lnTo>
                    <a:pt x="96" y="20"/>
                  </a:lnTo>
                  <a:lnTo>
                    <a:pt x="94" y="22"/>
                  </a:lnTo>
                  <a:lnTo>
                    <a:pt x="96" y="25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4" y="31"/>
                  </a:lnTo>
                  <a:lnTo>
                    <a:pt x="97" y="32"/>
                  </a:lnTo>
                  <a:lnTo>
                    <a:pt x="103" y="32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5" y="25"/>
                  </a:lnTo>
                  <a:lnTo>
                    <a:pt x="116" y="28"/>
                  </a:lnTo>
                  <a:lnTo>
                    <a:pt x="119" y="28"/>
                  </a:lnTo>
                  <a:lnTo>
                    <a:pt x="122" y="29"/>
                  </a:lnTo>
                  <a:lnTo>
                    <a:pt x="124" y="29"/>
                  </a:lnTo>
                  <a:lnTo>
                    <a:pt x="128" y="26"/>
                  </a:lnTo>
                  <a:lnTo>
                    <a:pt x="131" y="26"/>
                  </a:lnTo>
                  <a:lnTo>
                    <a:pt x="132" y="26"/>
                  </a:lnTo>
                  <a:lnTo>
                    <a:pt x="134" y="28"/>
                  </a:lnTo>
                  <a:lnTo>
                    <a:pt x="135" y="28"/>
                  </a:lnTo>
                  <a:lnTo>
                    <a:pt x="140" y="26"/>
                  </a:lnTo>
                  <a:lnTo>
                    <a:pt x="143" y="26"/>
                  </a:lnTo>
                  <a:lnTo>
                    <a:pt x="144" y="26"/>
                  </a:lnTo>
                  <a:lnTo>
                    <a:pt x="147" y="26"/>
                  </a:lnTo>
                  <a:lnTo>
                    <a:pt x="148" y="29"/>
                  </a:lnTo>
                  <a:lnTo>
                    <a:pt x="150" y="29"/>
                  </a:lnTo>
                  <a:lnTo>
                    <a:pt x="153" y="28"/>
                  </a:lnTo>
                  <a:lnTo>
                    <a:pt x="156" y="28"/>
                  </a:lnTo>
                  <a:lnTo>
                    <a:pt x="159" y="28"/>
                  </a:lnTo>
                  <a:lnTo>
                    <a:pt x="160" y="29"/>
                  </a:lnTo>
                  <a:lnTo>
                    <a:pt x="163" y="32"/>
                  </a:lnTo>
                  <a:lnTo>
                    <a:pt x="165" y="31"/>
                  </a:lnTo>
                  <a:lnTo>
                    <a:pt x="167" y="29"/>
                  </a:lnTo>
                  <a:lnTo>
                    <a:pt x="170" y="28"/>
                  </a:lnTo>
                  <a:lnTo>
                    <a:pt x="172" y="26"/>
                  </a:lnTo>
                  <a:lnTo>
                    <a:pt x="175" y="28"/>
                  </a:lnTo>
                  <a:lnTo>
                    <a:pt x="181" y="25"/>
                  </a:lnTo>
                  <a:lnTo>
                    <a:pt x="189" y="25"/>
                  </a:lnTo>
                  <a:lnTo>
                    <a:pt x="192" y="23"/>
                  </a:lnTo>
                  <a:lnTo>
                    <a:pt x="195" y="25"/>
                  </a:lnTo>
                  <a:lnTo>
                    <a:pt x="195" y="26"/>
                  </a:lnTo>
                  <a:lnTo>
                    <a:pt x="197" y="28"/>
                  </a:lnTo>
                  <a:lnTo>
                    <a:pt x="198" y="28"/>
                  </a:lnTo>
                  <a:lnTo>
                    <a:pt x="200" y="31"/>
                  </a:lnTo>
                  <a:lnTo>
                    <a:pt x="201" y="34"/>
                  </a:lnTo>
                  <a:lnTo>
                    <a:pt x="203" y="34"/>
                  </a:lnTo>
                  <a:lnTo>
                    <a:pt x="211" y="26"/>
                  </a:lnTo>
                  <a:lnTo>
                    <a:pt x="214" y="28"/>
                  </a:lnTo>
                  <a:lnTo>
                    <a:pt x="217" y="26"/>
                  </a:lnTo>
                  <a:lnTo>
                    <a:pt x="220" y="26"/>
                  </a:lnTo>
                  <a:lnTo>
                    <a:pt x="222" y="26"/>
                  </a:lnTo>
                  <a:lnTo>
                    <a:pt x="222" y="25"/>
                  </a:lnTo>
                  <a:lnTo>
                    <a:pt x="223" y="20"/>
                  </a:lnTo>
                  <a:lnTo>
                    <a:pt x="226" y="15"/>
                  </a:lnTo>
                  <a:lnTo>
                    <a:pt x="228" y="17"/>
                  </a:lnTo>
                  <a:lnTo>
                    <a:pt x="228" y="19"/>
                  </a:lnTo>
                  <a:lnTo>
                    <a:pt x="223" y="72"/>
                  </a:lnTo>
                  <a:lnTo>
                    <a:pt x="222" y="75"/>
                  </a:lnTo>
                  <a:lnTo>
                    <a:pt x="223" y="78"/>
                  </a:lnTo>
                  <a:lnTo>
                    <a:pt x="222" y="80"/>
                  </a:lnTo>
                  <a:lnTo>
                    <a:pt x="217" y="82"/>
                  </a:lnTo>
                  <a:lnTo>
                    <a:pt x="213" y="86"/>
                  </a:lnTo>
                  <a:lnTo>
                    <a:pt x="206" y="86"/>
                  </a:lnTo>
                  <a:lnTo>
                    <a:pt x="200" y="88"/>
                  </a:lnTo>
                  <a:lnTo>
                    <a:pt x="192" y="91"/>
                  </a:lnTo>
                  <a:lnTo>
                    <a:pt x="198" y="98"/>
                  </a:lnTo>
                  <a:lnTo>
                    <a:pt x="206" y="98"/>
                  </a:lnTo>
                  <a:lnTo>
                    <a:pt x="206" y="105"/>
                  </a:lnTo>
                  <a:lnTo>
                    <a:pt x="203" y="105"/>
                  </a:lnTo>
                  <a:lnTo>
                    <a:pt x="201" y="124"/>
                  </a:lnTo>
                  <a:lnTo>
                    <a:pt x="195" y="124"/>
                  </a:lnTo>
                  <a:lnTo>
                    <a:pt x="195" y="123"/>
                  </a:lnTo>
                  <a:lnTo>
                    <a:pt x="188" y="123"/>
                  </a:lnTo>
                  <a:lnTo>
                    <a:pt x="187" y="120"/>
                  </a:lnTo>
                  <a:lnTo>
                    <a:pt x="182" y="120"/>
                  </a:lnTo>
                  <a:lnTo>
                    <a:pt x="181" y="121"/>
                  </a:lnTo>
                  <a:lnTo>
                    <a:pt x="184" y="124"/>
                  </a:lnTo>
                  <a:lnTo>
                    <a:pt x="173" y="143"/>
                  </a:lnTo>
                  <a:lnTo>
                    <a:pt x="179" y="148"/>
                  </a:lnTo>
                  <a:lnTo>
                    <a:pt x="175" y="151"/>
                  </a:lnTo>
                  <a:lnTo>
                    <a:pt x="176" y="160"/>
                  </a:lnTo>
                  <a:lnTo>
                    <a:pt x="176" y="167"/>
                  </a:lnTo>
                  <a:lnTo>
                    <a:pt x="172" y="167"/>
                  </a:lnTo>
                  <a:lnTo>
                    <a:pt x="170" y="182"/>
                  </a:lnTo>
                  <a:lnTo>
                    <a:pt x="166" y="186"/>
                  </a:lnTo>
                  <a:lnTo>
                    <a:pt x="159" y="182"/>
                  </a:lnTo>
                  <a:lnTo>
                    <a:pt x="160" y="179"/>
                  </a:lnTo>
                  <a:lnTo>
                    <a:pt x="153" y="177"/>
                  </a:lnTo>
                  <a:lnTo>
                    <a:pt x="151" y="179"/>
                  </a:lnTo>
                  <a:lnTo>
                    <a:pt x="147" y="190"/>
                  </a:lnTo>
                  <a:lnTo>
                    <a:pt x="141" y="193"/>
                  </a:lnTo>
                  <a:lnTo>
                    <a:pt x="141" y="195"/>
                  </a:lnTo>
                  <a:lnTo>
                    <a:pt x="134" y="192"/>
                  </a:lnTo>
                  <a:lnTo>
                    <a:pt x="128" y="189"/>
                  </a:lnTo>
                  <a:lnTo>
                    <a:pt x="125" y="190"/>
                  </a:lnTo>
                  <a:lnTo>
                    <a:pt x="122" y="187"/>
                  </a:lnTo>
                  <a:lnTo>
                    <a:pt x="122" y="182"/>
                  </a:lnTo>
                  <a:lnTo>
                    <a:pt x="110" y="170"/>
                  </a:lnTo>
                  <a:lnTo>
                    <a:pt x="107" y="176"/>
                  </a:lnTo>
                  <a:lnTo>
                    <a:pt x="104" y="176"/>
                  </a:lnTo>
                  <a:lnTo>
                    <a:pt x="107" y="164"/>
                  </a:lnTo>
                  <a:lnTo>
                    <a:pt x="104" y="160"/>
                  </a:lnTo>
                  <a:lnTo>
                    <a:pt x="112" y="154"/>
                  </a:lnTo>
                  <a:lnTo>
                    <a:pt x="107" y="152"/>
                  </a:lnTo>
                  <a:lnTo>
                    <a:pt x="104" y="155"/>
                  </a:lnTo>
                  <a:lnTo>
                    <a:pt x="100" y="154"/>
                  </a:lnTo>
                  <a:lnTo>
                    <a:pt x="100" y="149"/>
                  </a:lnTo>
                  <a:lnTo>
                    <a:pt x="90" y="148"/>
                  </a:lnTo>
                  <a:lnTo>
                    <a:pt x="90" y="146"/>
                  </a:lnTo>
                  <a:lnTo>
                    <a:pt x="82" y="146"/>
                  </a:lnTo>
                  <a:lnTo>
                    <a:pt x="85" y="141"/>
                  </a:lnTo>
                  <a:lnTo>
                    <a:pt x="88" y="142"/>
                  </a:lnTo>
                  <a:lnTo>
                    <a:pt x="91" y="136"/>
                  </a:lnTo>
                  <a:lnTo>
                    <a:pt x="87" y="133"/>
                  </a:lnTo>
                  <a:lnTo>
                    <a:pt x="87" y="130"/>
                  </a:lnTo>
                  <a:lnTo>
                    <a:pt x="85" y="129"/>
                  </a:lnTo>
                  <a:lnTo>
                    <a:pt x="84" y="126"/>
                  </a:lnTo>
                  <a:lnTo>
                    <a:pt x="80" y="126"/>
                  </a:lnTo>
                  <a:lnTo>
                    <a:pt x="72" y="129"/>
                  </a:lnTo>
                  <a:lnTo>
                    <a:pt x="66" y="129"/>
                  </a:lnTo>
                  <a:lnTo>
                    <a:pt x="62" y="124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75" y="120"/>
                  </a:lnTo>
                  <a:lnTo>
                    <a:pt x="75" y="119"/>
                  </a:lnTo>
                  <a:lnTo>
                    <a:pt x="66" y="117"/>
                  </a:lnTo>
                  <a:lnTo>
                    <a:pt x="65" y="114"/>
                  </a:lnTo>
                  <a:lnTo>
                    <a:pt x="62" y="108"/>
                  </a:lnTo>
                  <a:lnTo>
                    <a:pt x="61" y="108"/>
                  </a:lnTo>
                  <a:lnTo>
                    <a:pt x="58" y="110"/>
                  </a:lnTo>
                  <a:lnTo>
                    <a:pt x="56" y="108"/>
                  </a:lnTo>
                  <a:lnTo>
                    <a:pt x="52" y="108"/>
                  </a:lnTo>
                  <a:lnTo>
                    <a:pt x="50" y="101"/>
                  </a:lnTo>
                  <a:lnTo>
                    <a:pt x="47" y="97"/>
                  </a:lnTo>
                  <a:lnTo>
                    <a:pt x="44" y="95"/>
                  </a:lnTo>
                  <a:lnTo>
                    <a:pt x="44" y="92"/>
                  </a:lnTo>
                  <a:lnTo>
                    <a:pt x="43" y="88"/>
                  </a:lnTo>
                  <a:lnTo>
                    <a:pt x="53" y="76"/>
                  </a:lnTo>
                  <a:lnTo>
                    <a:pt x="55" y="75"/>
                  </a:lnTo>
                  <a:lnTo>
                    <a:pt x="53" y="73"/>
                  </a:lnTo>
                  <a:lnTo>
                    <a:pt x="50" y="70"/>
                  </a:lnTo>
                  <a:lnTo>
                    <a:pt x="47" y="70"/>
                  </a:lnTo>
                  <a:lnTo>
                    <a:pt x="43" y="69"/>
                  </a:lnTo>
                  <a:lnTo>
                    <a:pt x="40" y="66"/>
                  </a:lnTo>
                  <a:lnTo>
                    <a:pt x="40" y="63"/>
                  </a:lnTo>
                  <a:lnTo>
                    <a:pt x="25" y="51"/>
                  </a:lnTo>
                  <a:lnTo>
                    <a:pt x="21" y="50"/>
                  </a:lnTo>
                  <a:lnTo>
                    <a:pt x="18" y="45"/>
                  </a:lnTo>
                  <a:lnTo>
                    <a:pt x="18" y="37"/>
                  </a:lnTo>
                  <a:lnTo>
                    <a:pt x="18" y="29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10"/>
                  </a:lnTo>
                  <a:lnTo>
                    <a:pt x="6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9" y="17"/>
                  </a:lnTo>
                  <a:lnTo>
                    <a:pt x="52" y="20"/>
                  </a:lnTo>
                  <a:lnTo>
                    <a:pt x="55" y="20"/>
                  </a:lnTo>
                  <a:lnTo>
                    <a:pt x="56" y="19"/>
                  </a:lnTo>
                  <a:lnTo>
                    <a:pt x="59" y="16"/>
                  </a:lnTo>
                  <a:lnTo>
                    <a:pt x="62" y="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1" name="Freeform 265"/>
            <p:cNvSpPr>
              <a:spLocks noEditPoints="1"/>
            </p:cNvSpPr>
            <p:nvPr/>
          </p:nvSpPr>
          <p:spPr bwMode="auto">
            <a:xfrm rot="21314132">
              <a:off x="4110883" y="1488553"/>
              <a:ext cx="839619" cy="783613"/>
            </a:xfrm>
            <a:custGeom>
              <a:avLst/>
              <a:gdLst>
                <a:gd name="T0" fmla="*/ 2147483647 w 196"/>
                <a:gd name="T1" fmla="*/ 2147483647 h 193"/>
                <a:gd name="T2" fmla="*/ 2147483647 w 196"/>
                <a:gd name="T3" fmla="*/ 2147483647 h 193"/>
                <a:gd name="T4" fmla="*/ 2147483647 w 196"/>
                <a:gd name="T5" fmla="*/ 2147483647 h 193"/>
                <a:gd name="T6" fmla="*/ 2147483647 w 196"/>
                <a:gd name="T7" fmla="*/ 2147483647 h 193"/>
                <a:gd name="T8" fmla="*/ 2147483647 w 196"/>
                <a:gd name="T9" fmla="*/ 2147483647 h 193"/>
                <a:gd name="T10" fmla="*/ 2147483647 w 196"/>
                <a:gd name="T11" fmla="*/ 2147483647 h 193"/>
                <a:gd name="T12" fmla="*/ 2147483647 w 196"/>
                <a:gd name="T13" fmla="*/ 2147483647 h 193"/>
                <a:gd name="T14" fmla="*/ 2147483647 w 196"/>
                <a:gd name="T15" fmla="*/ 2147483647 h 193"/>
                <a:gd name="T16" fmla="*/ 2147483647 w 196"/>
                <a:gd name="T17" fmla="*/ 2147483647 h 193"/>
                <a:gd name="T18" fmla="*/ 2147483647 w 196"/>
                <a:gd name="T19" fmla="*/ 2147483647 h 193"/>
                <a:gd name="T20" fmla="*/ 2147483647 w 196"/>
                <a:gd name="T21" fmla="*/ 0 h 193"/>
                <a:gd name="T22" fmla="*/ 2147483647 w 196"/>
                <a:gd name="T23" fmla="*/ 2147483647 h 193"/>
                <a:gd name="T24" fmla="*/ 2147483647 w 196"/>
                <a:gd name="T25" fmla="*/ 2147483647 h 193"/>
                <a:gd name="T26" fmla="*/ 2147483647 w 196"/>
                <a:gd name="T27" fmla="*/ 2147483647 h 193"/>
                <a:gd name="T28" fmla="*/ 2147483647 w 196"/>
                <a:gd name="T29" fmla="*/ 2147483647 h 193"/>
                <a:gd name="T30" fmla="*/ 2147483647 w 196"/>
                <a:gd name="T31" fmla="*/ 2147483647 h 193"/>
                <a:gd name="T32" fmla="*/ 2147483647 w 196"/>
                <a:gd name="T33" fmla="*/ 2147483647 h 193"/>
                <a:gd name="T34" fmla="*/ 2147483647 w 196"/>
                <a:gd name="T35" fmla="*/ 2147483647 h 193"/>
                <a:gd name="T36" fmla="*/ 2147483647 w 196"/>
                <a:gd name="T37" fmla="*/ 2147483647 h 193"/>
                <a:gd name="T38" fmla="*/ 2147483647 w 196"/>
                <a:gd name="T39" fmla="*/ 2147483647 h 193"/>
                <a:gd name="T40" fmla="*/ 2147483647 w 196"/>
                <a:gd name="T41" fmla="*/ 2147483647 h 193"/>
                <a:gd name="T42" fmla="*/ 2147483647 w 196"/>
                <a:gd name="T43" fmla="*/ 2147483647 h 193"/>
                <a:gd name="T44" fmla="*/ 2147483647 w 196"/>
                <a:gd name="T45" fmla="*/ 2147483647 h 193"/>
                <a:gd name="T46" fmla="*/ 2147483647 w 196"/>
                <a:gd name="T47" fmla="*/ 2147483647 h 193"/>
                <a:gd name="T48" fmla="*/ 2147483647 w 196"/>
                <a:gd name="T49" fmla="*/ 2147483647 h 193"/>
                <a:gd name="T50" fmla="*/ 2147483647 w 196"/>
                <a:gd name="T51" fmla="*/ 2147483647 h 193"/>
                <a:gd name="T52" fmla="*/ 2147483647 w 196"/>
                <a:gd name="T53" fmla="*/ 2147483647 h 193"/>
                <a:gd name="T54" fmla="*/ 2147483647 w 196"/>
                <a:gd name="T55" fmla="*/ 2147483647 h 193"/>
                <a:gd name="T56" fmla="*/ 2147483647 w 196"/>
                <a:gd name="T57" fmla="*/ 2147483647 h 193"/>
                <a:gd name="T58" fmla="*/ 2147483647 w 196"/>
                <a:gd name="T59" fmla="*/ 2147483647 h 193"/>
                <a:gd name="T60" fmla="*/ 2147483647 w 196"/>
                <a:gd name="T61" fmla="*/ 2147483647 h 193"/>
                <a:gd name="T62" fmla="*/ 2147483647 w 196"/>
                <a:gd name="T63" fmla="*/ 2147483647 h 193"/>
                <a:gd name="T64" fmla="*/ 2147483647 w 196"/>
                <a:gd name="T65" fmla="*/ 2147483647 h 193"/>
                <a:gd name="T66" fmla="*/ 2147483647 w 196"/>
                <a:gd name="T67" fmla="*/ 2147483647 h 193"/>
                <a:gd name="T68" fmla="*/ 2147483647 w 196"/>
                <a:gd name="T69" fmla="*/ 2147483647 h 193"/>
                <a:gd name="T70" fmla="*/ 2147483647 w 196"/>
                <a:gd name="T71" fmla="*/ 2147483647 h 193"/>
                <a:gd name="T72" fmla="*/ 2147483647 w 196"/>
                <a:gd name="T73" fmla="*/ 2147483647 h 193"/>
                <a:gd name="T74" fmla="*/ 2147483647 w 196"/>
                <a:gd name="T75" fmla="*/ 2147483647 h 193"/>
                <a:gd name="T76" fmla="*/ 2147483647 w 196"/>
                <a:gd name="T77" fmla="*/ 2147483647 h 193"/>
                <a:gd name="T78" fmla="*/ 2147483647 w 196"/>
                <a:gd name="T79" fmla="*/ 2147483647 h 193"/>
                <a:gd name="T80" fmla="*/ 2147483647 w 196"/>
                <a:gd name="T81" fmla="*/ 2147483647 h 193"/>
                <a:gd name="T82" fmla="*/ 2147483647 w 196"/>
                <a:gd name="T83" fmla="*/ 2147483647 h 193"/>
                <a:gd name="T84" fmla="*/ 2147483647 w 196"/>
                <a:gd name="T85" fmla="*/ 2147483647 h 193"/>
                <a:gd name="T86" fmla="*/ 2147483647 w 196"/>
                <a:gd name="T87" fmla="*/ 2147483647 h 193"/>
                <a:gd name="T88" fmla="*/ 2147483647 w 196"/>
                <a:gd name="T89" fmla="*/ 2147483647 h 193"/>
                <a:gd name="T90" fmla="*/ 2147483647 w 196"/>
                <a:gd name="T91" fmla="*/ 2147483647 h 193"/>
                <a:gd name="T92" fmla="*/ 2147483647 w 196"/>
                <a:gd name="T93" fmla="*/ 2147483647 h 193"/>
                <a:gd name="T94" fmla="*/ 0 w 196"/>
                <a:gd name="T95" fmla="*/ 2147483647 h 193"/>
                <a:gd name="T96" fmla="*/ 2147483647 w 196"/>
                <a:gd name="T97" fmla="*/ 2147483647 h 193"/>
                <a:gd name="T98" fmla="*/ 2147483647 w 196"/>
                <a:gd name="T99" fmla="*/ 2147483647 h 193"/>
                <a:gd name="T100" fmla="*/ 2147483647 w 196"/>
                <a:gd name="T101" fmla="*/ 2147483647 h 193"/>
                <a:gd name="T102" fmla="*/ 2147483647 w 196"/>
                <a:gd name="T103" fmla="*/ 2147483647 h 193"/>
                <a:gd name="T104" fmla="*/ 2147483647 w 196"/>
                <a:gd name="T105" fmla="*/ 2147483647 h 1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6"/>
                <a:gd name="T160" fmla="*/ 0 h 193"/>
                <a:gd name="T161" fmla="*/ 196 w 196"/>
                <a:gd name="T162" fmla="*/ 193 h 1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6" h="193">
                  <a:moveTo>
                    <a:pt x="13" y="45"/>
                  </a:moveTo>
                  <a:lnTo>
                    <a:pt x="29" y="53"/>
                  </a:lnTo>
                  <a:lnTo>
                    <a:pt x="29" y="37"/>
                  </a:lnTo>
                  <a:lnTo>
                    <a:pt x="39" y="26"/>
                  </a:lnTo>
                  <a:lnTo>
                    <a:pt x="44" y="26"/>
                  </a:lnTo>
                  <a:lnTo>
                    <a:pt x="48" y="25"/>
                  </a:lnTo>
                  <a:lnTo>
                    <a:pt x="54" y="22"/>
                  </a:lnTo>
                  <a:lnTo>
                    <a:pt x="57" y="21"/>
                  </a:lnTo>
                  <a:lnTo>
                    <a:pt x="57" y="16"/>
                  </a:lnTo>
                  <a:lnTo>
                    <a:pt x="56" y="12"/>
                  </a:lnTo>
                  <a:lnTo>
                    <a:pt x="63" y="13"/>
                  </a:lnTo>
                  <a:lnTo>
                    <a:pt x="69" y="12"/>
                  </a:lnTo>
                  <a:lnTo>
                    <a:pt x="76" y="16"/>
                  </a:lnTo>
                  <a:lnTo>
                    <a:pt x="78" y="12"/>
                  </a:lnTo>
                  <a:lnTo>
                    <a:pt x="95" y="12"/>
                  </a:lnTo>
                  <a:lnTo>
                    <a:pt x="95" y="10"/>
                  </a:lnTo>
                  <a:lnTo>
                    <a:pt x="101" y="12"/>
                  </a:lnTo>
                  <a:lnTo>
                    <a:pt x="101" y="13"/>
                  </a:lnTo>
                  <a:lnTo>
                    <a:pt x="104" y="15"/>
                  </a:lnTo>
                  <a:lnTo>
                    <a:pt x="104" y="1"/>
                  </a:lnTo>
                  <a:lnTo>
                    <a:pt x="116" y="1"/>
                  </a:lnTo>
                  <a:lnTo>
                    <a:pt x="123" y="0"/>
                  </a:lnTo>
                  <a:lnTo>
                    <a:pt x="120" y="44"/>
                  </a:lnTo>
                  <a:lnTo>
                    <a:pt x="149" y="47"/>
                  </a:lnTo>
                  <a:lnTo>
                    <a:pt x="152" y="51"/>
                  </a:lnTo>
                  <a:lnTo>
                    <a:pt x="152" y="62"/>
                  </a:lnTo>
                  <a:lnTo>
                    <a:pt x="152" y="64"/>
                  </a:lnTo>
                  <a:lnTo>
                    <a:pt x="174" y="66"/>
                  </a:lnTo>
                  <a:lnTo>
                    <a:pt x="174" y="72"/>
                  </a:lnTo>
                  <a:lnTo>
                    <a:pt x="170" y="73"/>
                  </a:lnTo>
                  <a:lnTo>
                    <a:pt x="168" y="75"/>
                  </a:lnTo>
                  <a:lnTo>
                    <a:pt x="173" y="76"/>
                  </a:lnTo>
                  <a:lnTo>
                    <a:pt x="171" y="92"/>
                  </a:lnTo>
                  <a:lnTo>
                    <a:pt x="170" y="104"/>
                  </a:lnTo>
                  <a:lnTo>
                    <a:pt x="157" y="103"/>
                  </a:lnTo>
                  <a:lnTo>
                    <a:pt x="157" y="107"/>
                  </a:lnTo>
                  <a:lnTo>
                    <a:pt x="152" y="107"/>
                  </a:lnTo>
                  <a:lnTo>
                    <a:pt x="145" y="117"/>
                  </a:lnTo>
                  <a:lnTo>
                    <a:pt x="142" y="151"/>
                  </a:lnTo>
                  <a:lnTo>
                    <a:pt x="138" y="148"/>
                  </a:lnTo>
                  <a:lnTo>
                    <a:pt x="136" y="151"/>
                  </a:lnTo>
                  <a:lnTo>
                    <a:pt x="135" y="151"/>
                  </a:lnTo>
                  <a:lnTo>
                    <a:pt x="132" y="154"/>
                  </a:lnTo>
                  <a:lnTo>
                    <a:pt x="133" y="155"/>
                  </a:lnTo>
                  <a:lnTo>
                    <a:pt x="132" y="157"/>
                  </a:lnTo>
                  <a:lnTo>
                    <a:pt x="130" y="157"/>
                  </a:lnTo>
                  <a:lnTo>
                    <a:pt x="129" y="157"/>
                  </a:lnTo>
                  <a:lnTo>
                    <a:pt x="127" y="157"/>
                  </a:lnTo>
                  <a:lnTo>
                    <a:pt x="126" y="155"/>
                  </a:lnTo>
                  <a:lnTo>
                    <a:pt x="123" y="160"/>
                  </a:lnTo>
                  <a:lnTo>
                    <a:pt x="123" y="164"/>
                  </a:lnTo>
                  <a:lnTo>
                    <a:pt x="123" y="176"/>
                  </a:lnTo>
                  <a:lnTo>
                    <a:pt x="114" y="176"/>
                  </a:lnTo>
                  <a:lnTo>
                    <a:pt x="101" y="174"/>
                  </a:lnTo>
                  <a:lnTo>
                    <a:pt x="85" y="173"/>
                  </a:lnTo>
                  <a:lnTo>
                    <a:pt x="67" y="173"/>
                  </a:lnTo>
                  <a:lnTo>
                    <a:pt x="67" y="185"/>
                  </a:lnTo>
                  <a:lnTo>
                    <a:pt x="57" y="182"/>
                  </a:lnTo>
                  <a:lnTo>
                    <a:pt x="56" y="183"/>
                  </a:lnTo>
                  <a:lnTo>
                    <a:pt x="56" y="186"/>
                  </a:lnTo>
                  <a:lnTo>
                    <a:pt x="61" y="188"/>
                  </a:lnTo>
                  <a:lnTo>
                    <a:pt x="61" y="189"/>
                  </a:lnTo>
                  <a:lnTo>
                    <a:pt x="64" y="189"/>
                  </a:lnTo>
                  <a:lnTo>
                    <a:pt x="64" y="190"/>
                  </a:lnTo>
                  <a:lnTo>
                    <a:pt x="64" y="193"/>
                  </a:lnTo>
                  <a:lnTo>
                    <a:pt x="50" y="188"/>
                  </a:lnTo>
                  <a:lnTo>
                    <a:pt x="47" y="192"/>
                  </a:lnTo>
                  <a:lnTo>
                    <a:pt x="29" y="185"/>
                  </a:lnTo>
                  <a:lnTo>
                    <a:pt x="31" y="182"/>
                  </a:lnTo>
                  <a:lnTo>
                    <a:pt x="22" y="179"/>
                  </a:lnTo>
                  <a:lnTo>
                    <a:pt x="28" y="166"/>
                  </a:lnTo>
                  <a:lnTo>
                    <a:pt x="28" y="144"/>
                  </a:lnTo>
                  <a:lnTo>
                    <a:pt x="31" y="145"/>
                  </a:lnTo>
                  <a:lnTo>
                    <a:pt x="31" y="147"/>
                  </a:lnTo>
                  <a:lnTo>
                    <a:pt x="34" y="147"/>
                  </a:lnTo>
                  <a:lnTo>
                    <a:pt x="35" y="145"/>
                  </a:lnTo>
                  <a:lnTo>
                    <a:pt x="35" y="126"/>
                  </a:lnTo>
                  <a:lnTo>
                    <a:pt x="39" y="126"/>
                  </a:lnTo>
                  <a:lnTo>
                    <a:pt x="39" y="107"/>
                  </a:lnTo>
                  <a:lnTo>
                    <a:pt x="32" y="107"/>
                  </a:lnTo>
                  <a:lnTo>
                    <a:pt x="31" y="108"/>
                  </a:lnTo>
                  <a:lnTo>
                    <a:pt x="17" y="107"/>
                  </a:lnTo>
                  <a:lnTo>
                    <a:pt x="19" y="103"/>
                  </a:lnTo>
                  <a:lnTo>
                    <a:pt x="13" y="104"/>
                  </a:lnTo>
                  <a:lnTo>
                    <a:pt x="13" y="94"/>
                  </a:lnTo>
                  <a:lnTo>
                    <a:pt x="10" y="94"/>
                  </a:lnTo>
                  <a:lnTo>
                    <a:pt x="10" y="91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3" y="88"/>
                  </a:lnTo>
                  <a:lnTo>
                    <a:pt x="1" y="91"/>
                  </a:lnTo>
                  <a:lnTo>
                    <a:pt x="3" y="60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3" y="56"/>
                  </a:lnTo>
                  <a:lnTo>
                    <a:pt x="6" y="53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3" y="45"/>
                  </a:lnTo>
                  <a:close/>
                  <a:moveTo>
                    <a:pt x="196" y="63"/>
                  </a:moveTo>
                  <a:lnTo>
                    <a:pt x="192" y="67"/>
                  </a:lnTo>
                  <a:lnTo>
                    <a:pt x="187" y="67"/>
                  </a:lnTo>
                  <a:lnTo>
                    <a:pt x="187" y="57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2" name="Freeform 267"/>
            <p:cNvSpPr>
              <a:spLocks noEditPoints="1"/>
            </p:cNvSpPr>
            <p:nvPr/>
          </p:nvSpPr>
          <p:spPr bwMode="auto">
            <a:xfrm rot="21314132">
              <a:off x="6241434" y="3473244"/>
              <a:ext cx="873890" cy="1268619"/>
            </a:xfrm>
            <a:custGeom>
              <a:avLst/>
              <a:gdLst>
                <a:gd name="T0" fmla="*/ 2147483647 w 204"/>
                <a:gd name="T1" fmla="*/ 2147483647 h 312"/>
                <a:gd name="T2" fmla="*/ 2147483647 w 204"/>
                <a:gd name="T3" fmla="*/ 2147483647 h 312"/>
                <a:gd name="T4" fmla="*/ 2147483647 w 204"/>
                <a:gd name="T5" fmla="*/ 2147483647 h 312"/>
                <a:gd name="T6" fmla="*/ 2147483647 w 204"/>
                <a:gd name="T7" fmla="*/ 2147483647 h 312"/>
                <a:gd name="T8" fmla="*/ 2147483647 w 204"/>
                <a:gd name="T9" fmla="*/ 2147483647 h 312"/>
                <a:gd name="T10" fmla="*/ 2147483647 w 204"/>
                <a:gd name="T11" fmla="*/ 2147483647 h 312"/>
                <a:gd name="T12" fmla="*/ 2147483647 w 204"/>
                <a:gd name="T13" fmla="*/ 2147483647 h 312"/>
                <a:gd name="T14" fmla="*/ 2147483647 w 204"/>
                <a:gd name="T15" fmla="*/ 2147483647 h 312"/>
                <a:gd name="T16" fmla="*/ 2147483647 w 204"/>
                <a:gd name="T17" fmla="*/ 2147483647 h 312"/>
                <a:gd name="T18" fmla="*/ 2147483647 w 204"/>
                <a:gd name="T19" fmla="*/ 2147483647 h 312"/>
                <a:gd name="T20" fmla="*/ 2147483647 w 204"/>
                <a:gd name="T21" fmla="*/ 2147483647 h 312"/>
                <a:gd name="T22" fmla="*/ 2147483647 w 204"/>
                <a:gd name="T23" fmla="*/ 2147483647 h 312"/>
                <a:gd name="T24" fmla="*/ 2147483647 w 204"/>
                <a:gd name="T25" fmla="*/ 2147483647 h 312"/>
                <a:gd name="T26" fmla="*/ 2147483647 w 204"/>
                <a:gd name="T27" fmla="*/ 2147483647 h 312"/>
                <a:gd name="T28" fmla="*/ 2147483647 w 204"/>
                <a:gd name="T29" fmla="*/ 2147483647 h 312"/>
                <a:gd name="T30" fmla="*/ 2147483647 w 204"/>
                <a:gd name="T31" fmla="*/ 2147483647 h 312"/>
                <a:gd name="T32" fmla="*/ 2147483647 w 204"/>
                <a:gd name="T33" fmla="*/ 2147483647 h 312"/>
                <a:gd name="T34" fmla="*/ 2147483647 w 204"/>
                <a:gd name="T35" fmla="*/ 2147483647 h 312"/>
                <a:gd name="T36" fmla="*/ 2147483647 w 204"/>
                <a:gd name="T37" fmla="*/ 2147483647 h 312"/>
                <a:gd name="T38" fmla="*/ 2147483647 w 204"/>
                <a:gd name="T39" fmla="*/ 2147483647 h 312"/>
                <a:gd name="T40" fmla="*/ 2147483647 w 204"/>
                <a:gd name="T41" fmla="*/ 2147483647 h 312"/>
                <a:gd name="T42" fmla="*/ 2147483647 w 204"/>
                <a:gd name="T43" fmla="*/ 2147483647 h 312"/>
                <a:gd name="T44" fmla="*/ 2147483647 w 204"/>
                <a:gd name="T45" fmla="*/ 2147483647 h 312"/>
                <a:gd name="T46" fmla="*/ 2147483647 w 204"/>
                <a:gd name="T47" fmla="*/ 2147483647 h 312"/>
                <a:gd name="T48" fmla="*/ 2147483647 w 204"/>
                <a:gd name="T49" fmla="*/ 2147483647 h 312"/>
                <a:gd name="T50" fmla="*/ 2147483647 w 204"/>
                <a:gd name="T51" fmla="*/ 2147483647 h 312"/>
                <a:gd name="T52" fmla="*/ 2147483647 w 204"/>
                <a:gd name="T53" fmla="*/ 2147483647 h 312"/>
                <a:gd name="T54" fmla="*/ 2147483647 w 204"/>
                <a:gd name="T55" fmla="*/ 2147483647 h 312"/>
                <a:gd name="T56" fmla="*/ 2147483647 w 204"/>
                <a:gd name="T57" fmla="*/ 2147483647 h 312"/>
                <a:gd name="T58" fmla="*/ 2147483647 w 204"/>
                <a:gd name="T59" fmla="*/ 2147483647 h 312"/>
                <a:gd name="T60" fmla="*/ 2147483647 w 204"/>
                <a:gd name="T61" fmla="*/ 2147483647 h 312"/>
                <a:gd name="T62" fmla="*/ 2147483647 w 204"/>
                <a:gd name="T63" fmla="*/ 2147483647 h 312"/>
                <a:gd name="T64" fmla="*/ 2147483647 w 204"/>
                <a:gd name="T65" fmla="*/ 2147483647 h 312"/>
                <a:gd name="T66" fmla="*/ 2147483647 w 204"/>
                <a:gd name="T67" fmla="*/ 2147483647 h 312"/>
                <a:gd name="T68" fmla="*/ 2147483647 w 204"/>
                <a:gd name="T69" fmla="*/ 2147483647 h 312"/>
                <a:gd name="T70" fmla="*/ 2147483647 w 204"/>
                <a:gd name="T71" fmla="*/ 2147483647 h 312"/>
                <a:gd name="T72" fmla="*/ 2147483647 w 204"/>
                <a:gd name="T73" fmla="*/ 2147483647 h 312"/>
                <a:gd name="T74" fmla="*/ 2147483647 w 204"/>
                <a:gd name="T75" fmla="*/ 2147483647 h 312"/>
                <a:gd name="T76" fmla="*/ 2147483647 w 204"/>
                <a:gd name="T77" fmla="*/ 2147483647 h 312"/>
                <a:gd name="T78" fmla="*/ 2147483647 w 204"/>
                <a:gd name="T79" fmla="*/ 2147483647 h 312"/>
                <a:gd name="T80" fmla="*/ 2147483647 w 204"/>
                <a:gd name="T81" fmla="*/ 2147483647 h 312"/>
                <a:gd name="T82" fmla="*/ 2147483647 w 204"/>
                <a:gd name="T83" fmla="*/ 2147483647 h 312"/>
                <a:gd name="T84" fmla="*/ 2147483647 w 204"/>
                <a:gd name="T85" fmla="*/ 2147483647 h 312"/>
                <a:gd name="T86" fmla="*/ 2147483647 w 204"/>
                <a:gd name="T87" fmla="*/ 2147483647 h 312"/>
                <a:gd name="T88" fmla="*/ 2147483647 w 204"/>
                <a:gd name="T89" fmla="*/ 2147483647 h 312"/>
                <a:gd name="T90" fmla="*/ 2147483647 w 204"/>
                <a:gd name="T91" fmla="*/ 2147483647 h 312"/>
                <a:gd name="T92" fmla="*/ 2147483647 w 204"/>
                <a:gd name="T93" fmla="*/ 2147483647 h 312"/>
                <a:gd name="T94" fmla="*/ 2147483647 w 204"/>
                <a:gd name="T95" fmla="*/ 2147483647 h 312"/>
                <a:gd name="T96" fmla="*/ 2147483647 w 204"/>
                <a:gd name="T97" fmla="*/ 2147483647 h 312"/>
                <a:gd name="T98" fmla="*/ 2147483647 w 204"/>
                <a:gd name="T99" fmla="*/ 2147483647 h 312"/>
                <a:gd name="T100" fmla="*/ 2147483647 w 204"/>
                <a:gd name="T101" fmla="*/ 2147483647 h 312"/>
                <a:gd name="T102" fmla="*/ 2147483647 w 204"/>
                <a:gd name="T103" fmla="*/ 2147483647 h 312"/>
                <a:gd name="T104" fmla="*/ 2147483647 w 204"/>
                <a:gd name="T105" fmla="*/ 2147483647 h 312"/>
                <a:gd name="T106" fmla="*/ 2147483647 w 204"/>
                <a:gd name="T107" fmla="*/ 2147483647 h 312"/>
                <a:gd name="T108" fmla="*/ 2147483647 w 204"/>
                <a:gd name="T109" fmla="*/ 2147483647 h 312"/>
                <a:gd name="T110" fmla="*/ 2147483647 w 204"/>
                <a:gd name="T111" fmla="*/ 2147483647 h 312"/>
                <a:gd name="T112" fmla="*/ 2147483647 w 204"/>
                <a:gd name="T113" fmla="*/ 2147483647 h 312"/>
                <a:gd name="T114" fmla="*/ 2147483647 w 204"/>
                <a:gd name="T115" fmla="*/ 2147483647 h 3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312"/>
                <a:gd name="T176" fmla="*/ 204 w 204"/>
                <a:gd name="T177" fmla="*/ 312 h 3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312">
                  <a:moveTo>
                    <a:pt x="185" y="22"/>
                  </a:moveTo>
                  <a:lnTo>
                    <a:pt x="186" y="26"/>
                  </a:lnTo>
                  <a:lnTo>
                    <a:pt x="186" y="34"/>
                  </a:lnTo>
                  <a:lnTo>
                    <a:pt x="186" y="35"/>
                  </a:lnTo>
                  <a:lnTo>
                    <a:pt x="189" y="34"/>
                  </a:lnTo>
                  <a:lnTo>
                    <a:pt x="191" y="35"/>
                  </a:lnTo>
                  <a:lnTo>
                    <a:pt x="191" y="37"/>
                  </a:lnTo>
                  <a:lnTo>
                    <a:pt x="189" y="38"/>
                  </a:lnTo>
                  <a:lnTo>
                    <a:pt x="185" y="37"/>
                  </a:lnTo>
                  <a:lnTo>
                    <a:pt x="185" y="38"/>
                  </a:lnTo>
                  <a:lnTo>
                    <a:pt x="185" y="39"/>
                  </a:lnTo>
                  <a:lnTo>
                    <a:pt x="185" y="45"/>
                  </a:lnTo>
                  <a:lnTo>
                    <a:pt x="185" y="56"/>
                  </a:lnTo>
                  <a:lnTo>
                    <a:pt x="185" y="61"/>
                  </a:lnTo>
                  <a:lnTo>
                    <a:pt x="183" y="66"/>
                  </a:lnTo>
                  <a:lnTo>
                    <a:pt x="185" y="69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8" y="78"/>
                  </a:lnTo>
                  <a:lnTo>
                    <a:pt x="188" y="79"/>
                  </a:lnTo>
                  <a:lnTo>
                    <a:pt x="194" y="82"/>
                  </a:lnTo>
                  <a:lnTo>
                    <a:pt x="195" y="85"/>
                  </a:lnTo>
                  <a:lnTo>
                    <a:pt x="197" y="85"/>
                  </a:lnTo>
                  <a:lnTo>
                    <a:pt x="197" y="86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0" y="92"/>
                  </a:lnTo>
                  <a:lnTo>
                    <a:pt x="201" y="98"/>
                  </a:lnTo>
                  <a:lnTo>
                    <a:pt x="202" y="105"/>
                  </a:lnTo>
                  <a:lnTo>
                    <a:pt x="204" y="107"/>
                  </a:lnTo>
                  <a:lnTo>
                    <a:pt x="197" y="113"/>
                  </a:lnTo>
                  <a:lnTo>
                    <a:pt x="180" y="97"/>
                  </a:lnTo>
                  <a:lnTo>
                    <a:pt x="173" y="104"/>
                  </a:lnTo>
                  <a:lnTo>
                    <a:pt x="160" y="91"/>
                  </a:lnTo>
                  <a:lnTo>
                    <a:pt x="153" y="98"/>
                  </a:lnTo>
                  <a:lnTo>
                    <a:pt x="139" y="110"/>
                  </a:lnTo>
                  <a:lnTo>
                    <a:pt x="132" y="116"/>
                  </a:lnTo>
                  <a:lnTo>
                    <a:pt x="131" y="114"/>
                  </a:lnTo>
                  <a:lnTo>
                    <a:pt x="126" y="116"/>
                  </a:lnTo>
                  <a:lnTo>
                    <a:pt x="123" y="114"/>
                  </a:lnTo>
                  <a:lnTo>
                    <a:pt x="122" y="113"/>
                  </a:lnTo>
                  <a:lnTo>
                    <a:pt x="120" y="110"/>
                  </a:lnTo>
                  <a:lnTo>
                    <a:pt x="125" y="105"/>
                  </a:lnTo>
                  <a:lnTo>
                    <a:pt x="123" y="104"/>
                  </a:lnTo>
                  <a:lnTo>
                    <a:pt x="126" y="102"/>
                  </a:lnTo>
                  <a:lnTo>
                    <a:pt x="122" y="97"/>
                  </a:lnTo>
                  <a:lnTo>
                    <a:pt x="116" y="100"/>
                  </a:lnTo>
                  <a:lnTo>
                    <a:pt x="116" y="98"/>
                  </a:lnTo>
                  <a:lnTo>
                    <a:pt x="115" y="97"/>
                  </a:lnTo>
                  <a:lnTo>
                    <a:pt x="113" y="95"/>
                  </a:lnTo>
                  <a:lnTo>
                    <a:pt x="112" y="94"/>
                  </a:lnTo>
                  <a:lnTo>
                    <a:pt x="112" y="88"/>
                  </a:lnTo>
                  <a:lnTo>
                    <a:pt x="110" y="83"/>
                  </a:lnTo>
                  <a:lnTo>
                    <a:pt x="107" y="83"/>
                  </a:lnTo>
                  <a:lnTo>
                    <a:pt x="104" y="82"/>
                  </a:lnTo>
                  <a:lnTo>
                    <a:pt x="103" y="80"/>
                  </a:lnTo>
                  <a:lnTo>
                    <a:pt x="93" y="88"/>
                  </a:lnTo>
                  <a:lnTo>
                    <a:pt x="94" y="91"/>
                  </a:lnTo>
                  <a:lnTo>
                    <a:pt x="85" y="97"/>
                  </a:lnTo>
                  <a:lnTo>
                    <a:pt x="84" y="94"/>
                  </a:lnTo>
                  <a:lnTo>
                    <a:pt x="72" y="104"/>
                  </a:lnTo>
                  <a:lnTo>
                    <a:pt x="54" y="83"/>
                  </a:lnTo>
                  <a:lnTo>
                    <a:pt x="49" y="88"/>
                  </a:lnTo>
                  <a:lnTo>
                    <a:pt x="44" y="91"/>
                  </a:lnTo>
                  <a:lnTo>
                    <a:pt x="66" y="117"/>
                  </a:lnTo>
                  <a:lnTo>
                    <a:pt x="76" y="114"/>
                  </a:lnTo>
                  <a:lnTo>
                    <a:pt x="85" y="126"/>
                  </a:lnTo>
                  <a:lnTo>
                    <a:pt x="94" y="122"/>
                  </a:lnTo>
                  <a:lnTo>
                    <a:pt x="101" y="129"/>
                  </a:lnTo>
                  <a:lnTo>
                    <a:pt x="90" y="139"/>
                  </a:lnTo>
                  <a:lnTo>
                    <a:pt x="100" y="151"/>
                  </a:lnTo>
                  <a:lnTo>
                    <a:pt x="112" y="141"/>
                  </a:lnTo>
                  <a:lnTo>
                    <a:pt x="120" y="145"/>
                  </a:lnTo>
                  <a:lnTo>
                    <a:pt x="117" y="155"/>
                  </a:lnTo>
                  <a:lnTo>
                    <a:pt x="119" y="157"/>
                  </a:lnTo>
                  <a:lnTo>
                    <a:pt x="120" y="157"/>
                  </a:lnTo>
                  <a:lnTo>
                    <a:pt x="122" y="157"/>
                  </a:lnTo>
                  <a:lnTo>
                    <a:pt x="122" y="160"/>
                  </a:lnTo>
                  <a:lnTo>
                    <a:pt x="120" y="161"/>
                  </a:lnTo>
                  <a:lnTo>
                    <a:pt x="117" y="164"/>
                  </a:lnTo>
                  <a:lnTo>
                    <a:pt x="116" y="167"/>
                  </a:lnTo>
                  <a:lnTo>
                    <a:pt x="117" y="171"/>
                  </a:lnTo>
                  <a:lnTo>
                    <a:pt x="117" y="174"/>
                  </a:lnTo>
                  <a:lnTo>
                    <a:pt x="120" y="180"/>
                  </a:lnTo>
                  <a:lnTo>
                    <a:pt x="117" y="185"/>
                  </a:lnTo>
                  <a:lnTo>
                    <a:pt x="119" y="186"/>
                  </a:lnTo>
                  <a:lnTo>
                    <a:pt x="119" y="190"/>
                  </a:lnTo>
                  <a:lnTo>
                    <a:pt x="122" y="196"/>
                  </a:lnTo>
                  <a:lnTo>
                    <a:pt x="123" y="199"/>
                  </a:lnTo>
                  <a:lnTo>
                    <a:pt x="125" y="199"/>
                  </a:lnTo>
                  <a:lnTo>
                    <a:pt x="128" y="204"/>
                  </a:lnTo>
                  <a:lnTo>
                    <a:pt x="129" y="204"/>
                  </a:lnTo>
                  <a:lnTo>
                    <a:pt x="132" y="205"/>
                  </a:lnTo>
                  <a:lnTo>
                    <a:pt x="134" y="206"/>
                  </a:lnTo>
                  <a:lnTo>
                    <a:pt x="135" y="209"/>
                  </a:lnTo>
                  <a:lnTo>
                    <a:pt x="134" y="211"/>
                  </a:lnTo>
                  <a:lnTo>
                    <a:pt x="134" y="212"/>
                  </a:lnTo>
                  <a:lnTo>
                    <a:pt x="135" y="214"/>
                  </a:lnTo>
                  <a:lnTo>
                    <a:pt x="138" y="214"/>
                  </a:lnTo>
                  <a:lnTo>
                    <a:pt x="139" y="215"/>
                  </a:lnTo>
                  <a:lnTo>
                    <a:pt x="142" y="218"/>
                  </a:lnTo>
                  <a:lnTo>
                    <a:pt x="145" y="226"/>
                  </a:lnTo>
                  <a:lnTo>
                    <a:pt x="150" y="228"/>
                  </a:lnTo>
                  <a:lnTo>
                    <a:pt x="150" y="233"/>
                  </a:lnTo>
                  <a:lnTo>
                    <a:pt x="151" y="233"/>
                  </a:lnTo>
                  <a:lnTo>
                    <a:pt x="150" y="234"/>
                  </a:lnTo>
                  <a:lnTo>
                    <a:pt x="151" y="236"/>
                  </a:lnTo>
                  <a:lnTo>
                    <a:pt x="153" y="237"/>
                  </a:lnTo>
                  <a:lnTo>
                    <a:pt x="156" y="239"/>
                  </a:lnTo>
                  <a:lnTo>
                    <a:pt x="156" y="242"/>
                  </a:lnTo>
                  <a:lnTo>
                    <a:pt x="158" y="242"/>
                  </a:lnTo>
                  <a:lnTo>
                    <a:pt x="157" y="248"/>
                  </a:lnTo>
                  <a:lnTo>
                    <a:pt x="161" y="252"/>
                  </a:lnTo>
                  <a:lnTo>
                    <a:pt x="164" y="259"/>
                  </a:lnTo>
                  <a:lnTo>
                    <a:pt x="164" y="262"/>
                  </a:lnTo>
                  <a:lnTo>
                    <a:pt x="173" y="270"/>
                  </a:lnTo>
                  <a:lnTo>
                    <a:pt x="178" y="270"/>
                  </a:lnTo>
                  <a:lnTo>
                    <a:pt x="180" y="271"/>
                  </a:lnTo>
                  <a:lnTo>
                    <a:pt x="182" y="272"/>
                  </a:lnTo>
                  <a:lnTo>
                    <a:pt x="186" y="278"/>
                  </a:lnTo>
                  <a:lnTo>
                    <a:pt x="183" y="281"/>
                  </a:lnTo>
                  <a:lnTo>
                    <a:pt x="180" y="280"/>
                  </a:lnTo>
                  <a:lnTo>
                    <a:pt x="176" y="283"/>
                  </a:lnTo>
                  <a:lnTo>
                    <a:pt x="176" y="284"/>
                  </a:lnTo>
                  <a:lnTo>
                    <a:pt x="163" y="296"/>
                  </a:lnTo>
                  <a:lnTo>
                    <a:pt x="166" y="299"/>
                  </a:lnTo>
                  <a:lnTo>
                    <a:pt x="153" y="312"/>
                  </a:lnTo>
                  <a:lnTo>
                    <a:pt x="138" y="297"/>
                  </a:lnTo>
                  <a:lnTo>
                    <a:pt x="129" y="305"/>
                  </a:lnTo>
                  <a:lnTo>
                    <a:pt x="116" y="287"/>
                  </a:lnTo>
                  <a:lnTo>
                    <a:pt x="113" y="289"/>
                  </a:lnTo>
                  <a:lnTo>
                    <a:pt x="107" y="280"/>
                  </a:lnTo>
                  <a:lnTo>
                    <a:pt x="123" y="265"/>
                  </a:lnTo>
                  <a:lnTo>
                    <a:pt x="116" y="259"/>
                  </a:lnTo>
                  <a:lnTo>
                    <a:pt x="109" y="258"/>
                  </a:lnTo>
                  <a:lnTo>
                    <a:pt x="100" y="250"/>
                  </a:lnTo>
                  <a:lnTo>
                    <a:pt x="103" y="248"/>
                  </a:lnTo>
                  <a:lnTo>
                    <a:pt x="91" y="234"/>
                  </a:lnTo>
                  <a:lnTo>
                    <a:pt x="85" y="237"/>
                  </a:lnTo>
                  <a:lnTo>
                    <a:pt x="84" y="230"/>
                  </a:lnTo>
                  <a:lnTo>
                    <a:pt x="82" y="223"/>
                  </a:lnTo>
                  <a:lnTo>
                    <a:pt x="78" y="215"/>
                  </a:lnTo>
                  <a:lnTo>
                    <a:pt x="76" y="214"/>
                  </a:lnTo>
                  <a:lnTo>
                    <a:pt x="71" y="217"/>
                  </a:lnTo>
                  <a:lnTo>
                    <a:pt x="69" y="214"/>
                  </a:lnTo>
                  <a:lnTo>
                    <a:pt x="73" y="211"/>
                  </a:lnTo>
                  <a:lnTo>
                    <a:pt x="72" y="206"/>
                  </a:lnTo>
                  <a:lnTo>
                    <a:pt x="68" y="209"/>
                  </a:lnTo>
                  <a:lnTo>
                    <a:pt x="63" y="199"/>
                  </a:lnTo>
                  <a:lnTo>
                    <a:pt x="78" y="192"/>
                  </a:lnTo>
                  <a:lnTo>
                    <a:pt x="73" y="179"/>
                  </a:lnTo>
                  <a:lnTo>
                    <a:pt x="66" y="176"/>
                  </a:lnTo>
                  <a:lnTo>
                    <a:pt x="63" y="173"/>
                  </a:lnTo>
                  <a:lnTo>
                    <a:pt x="62" y="167"/>
                  </a:lnTo>
                  <a:lnTo>
                    <a:pt x="54" y="164"/>
                  </a:lnTo>
                  <a:lnTo>
                    <a:pt x="53" y="161"/>
                  </a:lnTo>
                  <a:lnTo>
                    <a:pt x="47" y="157"/>
                  </a:lnTo>
                  <a:lnTo>
                    <a:pt x="44" y="151"/>
                  </a:lnTo>
                  <a:lnTo>
                    <a:pt x="44" y="139"/>
                  </a:lnTo>
                  <a:lnTo>
                    <a:pt x="46" y="138"/>
                  </a:lnTo>
                  <a:lnTo>
                    <a:pt x="47" y="135"/>
                  </a:lnTo>
                  <a:lnTo>
                    <a:pt x="46" y="132"/>
                  </a:lnTo>
                  <a:lnTo>
                    <a:pt x="49" y="120"/>
                  </a:lnTo>
                  <a:lnTo>
                    <a:pt x="47" y="119"/>
                  </a:lnTo>
                  <a:lnTo>
                    <a:pt x="50" y="116"/>
                  </a:lnTo>
                  <a:lnTo>
                    <a:pt x="46" y="111"/>
                  </a:lnTo>
                  <a:lnTo>
                    <a:pt x="34" y="119"/>
                  </a:lnTo>
                  <a:lnTo>
                    <a:pt x="29" y="114"/>
                  </a:lnTo>
                  <a:lnTo>
                    <a:pt x="19" y="126"/>
                  </a:lnTo>
                  <a:lnTo>
                    <a:pt x="15" y="127"/>
                  </a:lnTo>
                  <a:lnTo>
                    <a:pt x="0" y="108"/>
                  </a:lnTo>
                  <a:lnTo>
                    <a:pt x="27" y="86"/>
                  </a:lnTo>
                  <a:lnTo>
                    <a:pt x="22" y="82"/>
                  </a:lnTo>
                  <a:lnTo>
                    <a:pt x="19" y="83"/>
                  </a:lnTo>
                  <a:lnTo>
                    <a:pt x="15" y="76"/>
                  </a:lnTo>
                  <a:lnTo>
                    <a:pt x="27" y="64"/>
                  </a:lnTo>
                  <a:lnTo>
                    <a:pt x="22" y="59"/>
                  </a:lnTo>
                  <a:lnTo>
                    <a:pt x="28" y="51"/>
                  </a:lnTo>
                  <a:lnTo>
                    <a:pt x="21" y="44"/>
                  </a:lnTo>
                  <a:lnTo>
                    <a:pt x="41" y="25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1" y="10"/>
                  </a:lnTo>
                  <a:lnTo>
                    <a:pt x="47" y="4"/>
                  </a:lnTo>
                  <a:lnTo>
                    <a:pt x="51" y="10"/>
                  </a:lnTo>
                  <a:lnTo>
                    <a:pt x="56" y="13"/>
                  </a:lnTo>
                  <a:lnTo>
                    <a:pt x="63" y="6"/>
                  </a:lnTo>
                  <a:lnTo>
                    <a:pt x="84" y="7"/>
                  </a:lnTo>
                  <a:lnTo>
                    <a:pt x="84" y="13"/>
                  </a:lnTo>
                  <a:lnTo>
                    <a:pt x="88" y="13"/>
                  </a:lnTo>
                  <a:lnTo>
                    <a:pt x="91" y="10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13" y="15"/>
                  </a:lnTo>
                  <a:lnTo>
                    <a:pt x="123" y="16"/>
                  </a:lnTo>
                  <a:lnTo>
                    <a:pt x="132" y="16"/>
                  </a:lnTo>
                  <a:lnTo>
                    <a:pt x="144" y="16"/>
                  </a:lnTo>
                  <a:lnTo>
                    <a:pt x="147" y="16"/>
                  </a:lnTo>
                  <a:lnTo>
                    <a:pt x="150" y="16"/>
                  </a:lnTo>
                  <a:lnTo>
                    <a:pt x="150" y="12"/>
                  </a:lnTo>
                  <a:lnTo>
                    <a:pt x="151" y="12"/>
                  </a:lnTo>
                  <a:lnTo>
                    <a:pt x="154" y="12"/>
                  </a:lnTo>
                  <a:lnTo>
                    <a:pt x="154" y="13"/>
                  </a:lnTo>
                  <a:lnTo>
                    <a:pt x="156" y="13"/>
                  </a:lnTo>
                  <a:lnTo>
                    <a:pt x="158" y="13"/>
                  </a:lnTo>
                  <a:lnTo>
                    <a:pt x="158" y="10"/>
                  </a:lnTo>
                  <a:lnTo>
                    <a:pt x="158" y="7"/>
                  </a:lnTo>
                  <a:lnTo>
                    <a:pt x="160" y="6"/>
                  </a:lnTo>
                  <a:lnTo>
                    <a:pt x="160" y="1"/>
                  </a:lnTo>
                  <a:lnTo>
                    <a:pt x="163" y="0"/>
                  </a:lnTo>
                  <a:lnTo>
                    <a:pt x="164" y="1"/>
                  </a:lnTo>
                  <a:lnTo>
                    <a:pt x="167" y="3"/>
                  </a:lnTo>
                  <a:lnTo>
                    <a:pt x="169" y="7"/>
                  </a:lnTo>
                  <a:lnTo>
                    <a:pt x="169" y="10"/>
                  </a:lnTo>
                  <a:lnTo>
                    <a:pt x="170" y="15"/>
                  </a:lnTo>
                  <a:lnTo>
                    <a:pt x="170" y="16"/>
                  </a:lnTo>
                  <a:lnTo>
                    <a:pt x="172" y="17"/>
                  </a:lnTo>
                  <a:lnTo>
                    <a:pt x="178" y="19"/>
                  </a:lnTo>
                  <a:lnTo>
                    <a:pt x="183" y="19"/>
                  </a:lnTo>
                  <a:lnTo>
                    <a:pt x="185" y="20"/>
                  </a:lnTo>
                  <a:lnTo>
                    <a:pt x="185" y="22"/>
                  </a:lnTo>
                  <a:close/>
                  <a:moveTo>
                    <a:pt x="87" y="185"/>
                  </a:moveTo>
                  <a:lnTo>
                    <a:pt x="98" y="173"/>
                  </a:lnTo>
                  <a:lnTo>
                    <a:pt x="95" y="170"/>
                  </a:lnTo>
                  <a:lnTo>
                    <a:pt x="97" y="168"/>
                  </a:lnTo>
                  <a:lnTo>
                    <a:pt x="93" y="165"/>
                  </a:lnTo>
                  <a:lnTo>
                    <a:pt x="91" y="167"/>
                  </a:lnTo>
                  <a:lnTo>
                    <a:pt x="82" y="173"/>
                  </a:lnTo>
                  <a:lnTo>
                    <a:pt x="84" y="176"/>
                  </a:lnTo>
                  <a:lnTo>
                    <a:pt x="81" y="179"/>
                  </a:lnTo>
                  <a:lnTo>
                    <a:pt x="87" y="18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3" name="Freeform 270"/>
            <p:cNvSpPr>
              <a:spLocks/>
            </p:cNvSpPr>
            <p:nvPr/>
          </p:nvSpPr>
          <p:spPr bwMode="auto">
            <a:xfrm rot="21314132">
              <a:off x="4609185" y="1793761"/>
              <a:ext cx="1098550" cy="658742"/>
            </a:xfrm>
            <a:custGeom>
              <a:avLst/>
              <a:gdLst>
                <a:gd name="T0" fmla="*/ 2147483647 w 257"/>
                <a:gd name="T1" fmla="*/ 2147483647 h 163"/>
                <a:gd name="T2" fmla="*/ 2147483647 w 257"/>
                <a:gd name="T3" fmla="*/ 2147483647 h 163"/>
                <a:gd name="T4" fmla="*/ 2147483647 w 257"/>
                <a:gd name="T5" fmla="*/ 2147483647 h 163"/>
                <a:gd name="T6" fmla="*/ 2147483647 w 257"/>
                <a:gd name="T7" fmla="*/ 2147483647 h 163"/>
                <a:gd name="T8" fmla="*/ 2147483647 w 257"/>
                <a:gd name="T9" fmla="*/ 2147483647 h 163"/>
                <a:gd name="T10" fmla="*/ 2147483647 w 257"/>
                <a:gd name="T11" fmla="*/ 2147483647 h 163"/>
                <a:gd name="T12" fmla="*/ 2147483647 w 257"/>
                <a:gd name="T13" fmla="*/ 2147483647 h 163"/>
                <a:gd name="T14" fmla="*/ 2147483647 w 257"/>
                <a:gd name="T15" fmla="*/ 2147483647 h 163"/>
                <a:gd name="T16" fmla="*/ 2147483647 w 257"/>
                <a:gd name="T17" fmla="*/ 2147483647 h 163"/>
                <a:gd name="T18" fmla="*/ 2147483647 w 257"/>
                <a:gd name="T19" fmla="*/ 2147483647 h 163"/>
                <a:gd name="T20" fmla="*/ 2147483647 w 257"/>
                <a:gd name="T21" fmla="*/ 2147483647 h 163"/>
                <a:gd name="T22" fmla="*/ 2147483647 w 257"/>
                <a:gd name="T23" fmla="*/ 2147483647 h 163"/>
                <a:gd name="T24" fmla="*/ 2147483647 w 257"/>
                <a:gd name="T25" fmla="*/ 2147483647 h 163"/>
                <a:gd name="T26" fmla="*/ 2147483647 w 257"/>
                <a:gd name="T27" fmla="*/ 2147483647 h 163"/>
                <a:gd name="T28" fmla="*/ 2147483647 w 257"/>
                <a:gd name="T29" fmla="*/ 2147483647 h 163"/>
                <a:gd name="T30" fmla="*/ 2147483647 w 257"/>
                <a:gd name="T31" fmla="*/ 2147483647 h 163"/>
                <a:gd name="T32" fmla="*/ 2147483647 w 257"/>
                <a:gd name="T33" fmla="*/ 2147483647 h 163"/>
                <a:gd name="T34" fmla="*/ 2147483647 w 257"/>
                <a:gd name="T35" fmla="*/ 2147483647 h 163"/>
                <a:gd name="T36" fmla="*/ 2147483647 w 257"/>
                <a:gd name="T37" fmla="*/ 2147483647 h 163"/>
                <a:gd name="T38" fmla="*/ 2147483647 w 257"/>
                <a:gd name="T39" fmla="*/ 2147483647 h 163"/>
                <a:gd name="T40" fmla="*/ 2147483647 w 257"/>
                <a:gd name="T41" fmla="*/ 2147483647 h 163"/>
                <a:gd name="T42" fmla="*/ 2147483647 w 257"/>
                <a:gd name="T43" fmla="*/ 2147483647 h 163"/>
                <a:gd name="T44" fmla="*/ 2147483647 w 257"/>
                <a:gd name="T45" fmla="*/ 2147483647 h 163"/>
                <a:gd name="T46" fmla="*/ 0 w 257"/>
                <a:gd name="T47" fmla="*/ 2147483647 h 163"/>
                <a:gd name="T48" fmla="*/ 2147483647 w 257"/>
                <a:gd name="T49" fmla="*/ 2147483647 h 163"/>
                <a:gd name="T50" fmla="*/ 2147483647 w 257"/>
                <a:gd name="T51" fmla="*/ 2147483647 h 163"/>
                <a:gd name="T52" fmla="*/ 2147483647 w 257"/>
                <a:gd name="T53" fmla="*/ 2147483647 h 163"/>
                <a:gd name="T54" fmla="*/ 2147483647 w 257"/>
                <a:gd name="T55" fmla="*/ 2147483647 h 163"/>
                <a:gd name="T56" fmla="*/ 2147483647 w 257"/>
                <a:gd name="T57" fmla="*/ 2147483647 h 163"/>
                <a:gd name="T58" fmla="*/ 2147483647 w 257"/>
                <a:gd name="T59" fmla="*/ 2147483647 h 163"/>
                <a:gd name="T60" fmla="*/ 2147483647 w 257"/>
                <a:gd name="T61" fmla="*/ 2147483647 h 163"/>
                <a:gd name="T62" fmla="*/ 2147483647 w 257"/>
                <a:gd name="T63" fmla="*/ 2147483647 h 163"/>
                <a:gd name="T64" fmla="*/ 2147483647 w 257"/>
                <a:gd name="T65" fmla="*/ 2147483647 h 163"/>
                <a:gd name="T66" fmla="*/ 2147483647 w 257"/>
                <a:gd name="T67" fmla="*/ 2147483647 h 163"/>
                <a:gd name="T68" fmla="*/ 2147483647 w 257"/>
                <a:gd name="T69" fmla="*/ 2147483647 h 163"/>
                <a:gd name="T70" fmla="*/ 2147483647 w 257"/>
                <a:gd name="T71" fmla="*/ 2147483647 h 163"/>
                <a:gd name="T72" fmla="*/ 2147483647 w 257"/>
                <a:gd name="T73" fmla="*/ 2147483647 h 163"/>
                <a:gd name="T74" fmla="*/ 2147483647 w 257"/>
                <a:gd name="T75" fmla="*/ 2147483647 h 163"/>
                <a:gd name="T76" fmla="*/ 2147483647 w 257"/>
                <a:gd name="T77" fmla="*/ 2147483647 h 163"/>
                <a:gd name="T78" fmla="*/ 2147483647 w 257"/>
                <a:gd name="T79" fmla="*/ 2147483647 h 163"/>
                <a:gd name="T80" fmla="*/ 2147483647 w 257"/>
                <a:gd name="T81" fmla="*/ 2147483647 h 163"/>
                <a:gd name="T82" fmla="*/ 2147483647 w 257"/>
                <a:gd name="T83" fmla="*/ 0 h 163"/>
                <a:gd name="T84" fmla="*/ 2147483647 w 257"/>
                <a:gd name="T85" fmla="*/ 2147483647 h 163"/>
                <a:gd name="T86" fmla="*/ 2147483647 w 257"/>
                <a:gd name="T87" fmla="*/ 2147483647 h 163"/>
                <a:gd name="T88" fmla="*/ 2147483647 w 257"/>
                <a:gd name="T89" fmla="*/ 2147483647 h 1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7"/>
                <a:gd name="T136" fmla="*/ 0 h 163"/>
                <a:gd name="T137" fmla="*/ 257 w 257"/>
                <a:gd name="T138" fmla="*/ 163 h 1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7" h="163">
                  <a:moveTo>
                    <a:pt x="254" y="18"/>
                  </a:moveTo>
                  <a:lnTo>
                    <a:pt x="251" y="57"/>
                  </a:lnTo>
                  <a:lnTo>
                    <a:pt x="252" y="59"/>
                  </a:lnTo>
                  <a:lnTo>
                    <a:pt x="252" y="60"/>
                  </a:lnTo>
                  <a:lnTo>
                    <a:pt x="251" y="61"/>
                  </a:lnTo>
                  <a:lnTo>
                    <a:pt x="249" y="64"/>
                  </a:lnTo>
                  <a:lnTo>
                    <a:pt x="248" y="66"/>
                  </a:lnTo>
                  <a:lnTo>
                    <a:pt x="249" y="67"/>
                  </a:lnTo>
                  <a:lnTo>
                    <a:pt x="249" y="70"/>
                  </a:lnTo>
                  <a:lnTo>
                    <a:pt x="248" y="70"/>
                  </a:lnTo>
                  <a:lnTo>
                    <a:pt x="248" y="72"/>
                  </a:lnTo>
                  <a:lnTo>
                    <a:pt x="248" y="75"/>
                  </a:lnTo>
                  <a:lnTo>
                    <a:pt x="257" y="75"/>
                  </a:lnTo>
                  <a:lnTo>
                    <a:pt x="257" y="88"/>
                  </a:lnTo>
                  <a:lnTo>
                    <a:pt x="252" y="85"/>
                  </a:lnTo>
                  <a:lnTo>
                    <a:pt x="251" y="85"/>
                  </a:lnTo>
                  <a:lnTo>
                    <a:pt x="251" y="86"/>
                  </a:lnTo>
                  <a:lnTo>
                    <a:pt x="248" y="85"/>
                  </a:lnTo>
                  <a:lnTo>
                    <a:pt x="219" y="82"/>
                  </a:lnTo>
                  <a:lnTo>
                    <a:pt x="208" y="82"/>
                  </a:lnTo>
                  <a:lnTo>
                    <a:pt x="207" y="89"/>
                  </a:lnTo>
                  <a:lnTo>
                    <a:pt x="188" y="88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181" y="94"/>
                  </a:lnTo>
                  <a:lnTo>
                    <a:pt x="172" y="92"/>
                  </a:lnTo>
                  <a:lnTo>
                    <a:pt x="172" y="100"/>
                  </a:lnTo>
                  <a:lnTo>
                    <a:pt x="169" y="98"/>
                  </a:lnTo>
                  <a:lnTo>
                    <a:pt x="164" y="97"/>
                  </a:lnTo>
                  <a:lnTo>
                    <a:pt x="161" y="97"/>
                  </a:lnTo>
                  <a:lnTo>
                    <a:pt x="159" y="120"/>
                  </a:lnTo>
                  <a:lnTo>
                    <a:pt x="161" y="124"/>
                  </a:lnTo>
                  <a:lnTo>
                    <a:pt x="166" y="124"/>
                  </a:lnTo>
                  <a:lnTo>
                    <a:pt x="163" y="139"/>
                  </a:lnTo>
                  <a:lnTo>
                    <a:pt x="159" y="136"/>
                  </a:lnTo>
                  <a:lnTo>
                    <a:pt x="154" y="135"/>
                  </a:lnTo>
                  <a:lnTo>
                    <a:pt x="147" y="144"/>
                  </a:lnTo>
                  <a:lnTo>
                    <a:pt x="144" y="141"/>
                  </a:lnTo>
                  <a:lnTo>
                    <a:pt x="142" y="138"/>
                  </a:lnTo>
                  <a:lnTo>
                    <a:pt x="135" y="145"/>
                  </a:lnTo>
                  <a:lnTo>
                    <a:pt x="119" y="132"/>
                  </a:lnTo>
                  <a:lnTo>
                    <a:pt x="110" y="141"/>
                  </a:lnTo>
                  <a:lnTo>
                    <a:pt x="107" y="141"/>
                  </a:lnTo>
                  <a:lnTo>
                    <a:pt x="106" y="141"/>
                  </a:lnTo>
                  <a:lnTo>
                    <a:pt x="93" y="163"/>
                  </a:lnTo>
                  <a:lnTo>
                    <a:pt x="87" y="160"/>
                  </a:lnTo>
                  <a:lnTo>
                    <a:pt x="84" y="163"/>
                  </a:lnTo>
                  <a:lnTo>
                    <a:pt x="76" y="158"/>
                  </a:lnTo>
                  <a:lnTo>
                    <a:pt x="75" y="161"/>
                  </a:lnTo>
                  <a:lnTo>
                    <a:pt x="72" y="160"/>
                  </a:lnTo>
                  <a:lnTo>
                    <a:pt x="54" y="158"/>
                  </a:lnTo>
                  <a:lnTo>
                    <a:pt x="59" y="149"/>
                  </a:lnTo>
                  <a:lnTo>
                    <a:pt x="32" y="148"/>
                  </a:lnTo>
                  <a:lnTo>
                    <a:pt x="31" y="151"/>
                  </a:lnTo>
                  <a:lnTo>
                    <a:pt x="31" y="160"/>
                  </a:lnTo>
                  <a:lnTo>
                    <a:pt x="28" y="157"/>
                  </a:lnTo>
                  <a:lnTo>
                    <a:pt x="25" y="158"/>
                  </a:lnTo>
                  <a:lnTo>
                    <a:pt x="24" y="158"/>
                  </a:lnTo>
                  <a:lnTo>
                    <a:pt x="25" y="155"/>
                  </a:lnTo>
                  <a:lnTo>
                    <a:pt x="24" y="155"/>
                  </a:lnTo>
                  <a:lnTo>
                    <a:pt x="24" y="154"/>
                  </a:lnTo>
                  <a:lnTo>
                    <a:pt x="21" y="154"/>
                  </a:lnTo>
                  <a:lnTo>
                    <a:pt x="16" y="157"/>
                  </a:lnTo>
                  <a:lnTo>
                    <a:pt x="15" y="157"/>
                  </a:lnTo>
                  <a:lnTo>
                    <a:pt x="12" y="154"/>
                  </a:lnTo>
                  <a:lnTo>
                    <a:pt x="10" y="152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6" y="155"/>
                  </a:lnTo>
                  <a:lnTo>
                    <a:pt x="5" y="155"/>
                  </a:lnTo>
                  <a:lnTo>
                    <a:pt x="0" y="154"/>
                  </a:lnTo>
                  <a:lnTo>
                    <a:pt x="0" y="151"/>
                  </a:lnTo>
                  <a:lnTo>
                    <a:pt x="3" y="151"/>
                  </a:lnTo>
                  <a:lnTo>
                    <a:pt x="5" y="135"/>
                  </a:lnTo>
                  <a:lnTo>
                    <a:pt x="6" y="116"/>
                  </a:lnTo>
                  <a:lnTo>
                    <a:pt x="9" y="116"/>
                  </a:lnTo>
                  <a:lnTo>
                    <a:pt x="10" y="110"/>
                  </a:lnTo>
                  <a:lnTo>
                    <a:pt x="2" y="110"/>
                  </a:lnTo>
                  <a:lnTo>
                    <a:pt x="3" y="88"/>
                  </a:lnTo>
                  <a:lnTo>
                    <a:pt x="12" y="88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21" y="69"/>
                  </a:lnTo>
                  <a:lnTo>
                    <a:pt x="22" y="67"/>
                  </a:lnTo>
                  <a:lnTo>
                    <a:pt x="21" y="66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7" y="60"/>
                  </a:lnTo>
                  <a:lnTo>
                    <a:pt x="31" y="63"/>
                  </a:lnTo>
                  <a:lnTo>
                    <a:pt x="34" y="29"/>
                  </a:lnTo>
                  <a:lnTo>
                    <a:pt x="41" y="19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59" y="16"/>
                  </a:lnTo>
                  <a:lnTo>
                    <a:pt x="60" y="4"/>
                  </a:lnTo>
                  <a:lnTo>
                    <a:pt x="72" y="4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2" y="13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8" y="16"/>
                  </a:lnTo>
                  <a:lnTo>
                    <a:pt x="132" y="18"/>
                  </a:lnTo>
                  <a:lnTo>
                    <a:pt x="134" y="19"/>
                  </a:lnTo>
                  <a:lnTo>
                    <a:pt x="147" y="19"/>
                  </a:lnTo>
                  <a:lnTo>
                    <a:pt x="151" y="16"/>
                  </a:lnTo>
                  <a:lnTo>
                    <a:pt x="153" y="16"/>
                  </a:lnTo>
                  <a:lnTo>
                    <a:pt x="164" y="20"/>
                  </a:lnTo>
                  <a:lnTo>
                    <a:pt x="166" y="22"/>
                  </a:lnTo>
                  <a:lnTo>
                    <a:pt x="167" y="25"/>
                  </a:lnTo>
                  <a:lnTo>
                    <a:pt x="169" y="26"/>
                  </a:lnTo>
                  <a:lnTo>
                    <a:pt x="181" y="31"/>
                  </a:lnTo>
                  <a:lnTo>
                    <a:pt x="183" y="29"/>
                  </a:lnTo>
                  <a:lnTo>
                    <a:pt x="186" y="29"/>
                  </a:lnTo>
                  <a:lnTo>
                    <a:pt x="186" y="32"/>
                  </a:lnTo>
                  <a:lnTo>
                    <a:pt x="211" y="32"/>
                  </a:lnTo>
                  <a:lnTo>
                    <a:pt x="213" y="9"/>
                  </a:lnTo>
                  <a:lnTo>
                    <a:pt x="208" y="9"/>
                  </a:lnTo>
                  <a:lnTo>
                    <a:pt x="213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9" y="4"/>
                  </a:lnTo>
                  <a:lnTo>
                    <a:pt x="216" y="6"/>
                  </a:lnTo>
                  <a:lnTo>
                    <a:pt x="216" y="7"/>
                  </a:lnTo>
                  <a:lnTo>
                    <a:pt x="217" y="9"/>
                  </a:lnTo>
                  <a:lnTo>
                    <a:pt x="230" y="10"/>
                  </a:lnTo>
                  <a:lnTo>
                    <a:pt x="230" y="16"/>
                  </a:lnTo>
                  <a:lnTo>
                    <a:pt x="254" y="1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4" name="Freeform 273"/>
            <p:cNvSpPr>
              <a:spLocks noEditPoints="1"/>
            </p:cNvSpPr>
            <p:nvPr/>
          </p:nvSpPr>
          <p:spPr bwMode="auto">
            <a:xfrm rot="21314132">
              <a:off x="2297627" y="2728976"/>
              <a:ext cx="757752" cy="1058690"/>
            </a:xfrm>
            <a:custGeom>
              <a:avLst/>
              <a:gdLst>
                <a:gd name="T0" fmla="*/ 2147483647 w 177"/>
                <a:gd name="T1" fmla="*/ 0 h 261"/>
                <a:gd name="T2" fmla="*/ 2147483647 w 177"/>
                <a:gd name="T3" fmla="*/ 2147483647 h 261"/>
                <a:gd name="T4" fmla="*/ 2147483647 w 177"/>
                <a:gd name="T5" fmla="*/ 2147483647 h 261"/>
                <a:gd name="T6" fmla="*/ 2147483647 w 177"/>
                <a:gd name="T7" fmla="*/ 2147483647 h 261"/>
                <a:gd name="T8" fmla="*/ 2147483647 w 177"/>
                <a:gd name="T9" fmla="*/ 2147483647 h 261"/>
                <a:gd name="T10" fmla="*/ 2147483647 w 177"/>
                <a:gd name="T11" fmla="*/ 2147483647 h 261"/>
                <a:gd name="T12" fmla="*/ 2147483647 w 177"/>
                <a:gd name="T13" fmla="*/ 2147483647 h 261"/>
                <a:gd name="T14" fmla="*/ 2147483647 w 177"/>
                <a:gd name="T15" fmla="*/ 2147483647 h 261"/>
                <a:gd name="T16" fmla="*/ 2147483647 w 177"/>
                <a:gd name="T17" fmla="*/ 2147483647 h 261"/>
                <a:gd name="T18" fmla="*/ 2147483647 w 177"/>
                <a:gd name="T19" fmla="*/ 2147483647 h 261"/>
                <a:gd name="T20" fmla="*/ 2147483647 w 177"/>
                <a:gd name="T21" fmla="*/ 2147483647 h 261"/>
                <a:gd name="T22" fmla="*/ 2147483647 w 177"/>
                <a:gd name="T23" fmla="*/ 2147483647 h 261"/>
                <a:gd name="T24" fmla="*/ 2147483647 w 177"/>
                <a:gd name="T25" fmla="*/ 2147483647 h 261"/>
                <a:gd name="T26" fmla="*/ 2147483647 w 177"/>
                <a:gd name="T27" fmla="*/ 2147483647 h 261"/>
                <a:gd name="T28" fmla="*/ 2147483647 w 177"/>
                <a:gd name="T29" fmla="*/ 2147483647 h 261"/>
                <a:gd name="T30" fmla="*/ 2147483647 w 177"/>
                <a:gd name="T31" fmla="*/ 2147483647 h 261"/>
                <a:gd name="T32" fmla="*/ 2147483647 w 177"/>
                <a:gd name="T33" fmla="*/ 2147483647 h 261"/>
                <a:gd name="T34" fmla="*/ 2147483647 w 177"/>
                <a:gd name="T35" fmla="*/ 2147483647 h 261"/>
                <a:gd name="T36" fmla="*/ 2147483647 w 177"/>
                <a:gd name="T37" fmla="*/ 2147483647 h 261"/>
                <a:gd name="T38" fmla="*/ 2147483647 w 177"/>
                <a:gd name="T39" fmla="*/ 2147483647 h 261"/>
                <a:gd name="T40" fmla="*/ 2147483647 w 177"/>
                <a:gd name="T41" fmla="*/ 2147483647 h 261"/>
                <a:gd name="T42" fmla="*/ 2147483647 w 177"/>
                <a:gd name="T43" fmla="*/ 2147483647 h 261"/>
                <a:gd name="T44" fmla="*/ 2147483647 w 177"/>
                <a:gd name="T45" fmla="*/ 2147483647 h 261"/>
                <a:gd name="T46" fmla="*/ 2147483647 w 177"/>
                <a:gd name="T47" fmla="*/ 2147483647 h 261"/>
                <a:gd name="T48" fmla="*/ 2147483647 w 177"/>
                <a:gd name="T49" fmla="*/ 2147483647 h 261"/>
                <a:gd name="T50" fmla="*/ 2147483647 w 177"/>
                <a:gd name="T51" fmla="*/ 2147483647 h 261"/>
                <a:gd name="T52" fmla="*/ 2147483647 w 177"/>
                <a:gd name="T53" fmla="*/ 2147483647 h 261"/>
                <a:gd name="T54" fmla="*/ 2147483647 w 177"/>
                <a:gd name="T55" fmla="*/ 2147483647 h 261"/>
                <a:gd name="T56" fmla="*/ 2147483647 w 177"/>
                <a:gd name="T57" fmla="*/ 2147483647 h 261"/>
                <a:gd name="T58" fmla="*/ 2147483647 w 177"/>
                <a:gd name="T59" fmla="*/ 2147483647 h 261"/>
                <a:gd name="T60" fmla="*/ 2147483647 w 177"/>
                <a:gd name="T61" fmla="*/ 2147483647 h 261"/>
                <a:gd name="T62" fmla="*/ 2147483647 w 177"/>
                <a:gd name="T63" fmla="*/ 2147483647 h 261"/>
                <a:gd name="T64" fmla="*/ 2147483647 w 177"/>
                <a:gd name="T65" fmla="*/ 2147483647 h 261"/>
                <a:gd name="T66" fmla="*/ 2147483647 w 177"/>
                <a:gd name="T67" fmla="*/ 2147483647 h 261"/>
                <a:gd name="T68" fmla="*/ 2147483647 w 177"/>
                <a:gd name="T69" fmla="*/ 2147483647 h 261"/>
                <a:gd name="T70" fmla="*/ 2147483647 w 177"/>
                <a:gd name="T71" fmla="*/ 2147483647 h 261"/>
                <a:gd name="T72" fmla="*/ 2147483647 w 177"/>
                <a:gd name="T73" fmla="*/ 2147483647 h 261"/>
                <a:gd name="T74" fmla="*/ 2147483647 w 177"/>
                <a:gd name="T75" fmla="*/ 2147483647 h 261"/>
                <a:gd name="T76" fmla="*/ 2147483647 w 177"/>
                <a:gd name="T77" fmla="*/ 2147483647 h 261"/>
                <a:gd name="T78" fmla="*/ 2147483647 w 177"/>
                <a:gd name="T79" fmla="*/ 2147483647 h 261"/>
                <a:gd name="T80" fmla="*/ 2147483647 w 177"/>
                <a:gd name="T81" fmla="*/ 2147483647 h 261"/>
                <a:gd name="T82" fmla="*/ 2147483647 w 177"/>
                <a:gd name="T83" fmla="*/ 2147483647 h 261"/>
                <a:gd name="T84" fmla="*/ 2147483647 w 177"/>
                <a:gd name="T85" fmla="*/ 2147483647 h 261"/>
                <a:gd name="T86" fmla="*/ 2147483647 w 177"/>
                <a:gd name="T87" fmla="*/ 2147483647 h 261"/>
                <a:gd name="T88" fmla="*/ 2147483647 w 177"/>
                <a:gd name="T89" fmla="*/ 2147483647 h 261"/>
                <a:gd name="T90" fmla="*/ 2147483647 w 177"/>
                <a:gd name="T91" fmla="*/ 2147483647 h 261"/>
                <a:gd name="T92" fmla="*/ 2147483647 w 177"/>
                <a:gd name="T93" fmla="*/ 2147483647 h 261"/>
                <a:gd name="T94" fmla="*/ 2147483647 w 177"/>
                <a:gd name="T95" fmla="*/ 2147483647 h 261"/>
                <a:gd name="T96" fmla="*/ 2147483647 w 177"/>
                <a:gd name="T97" fmla="*/ 2147483647 h 261"/>
                <a:gd name="T98" fmla="*/ 2147483647 w 177"/>
                <a:gd name="T99" fmla="*/ 2147483647 h 261"/>
                <a:gd name="T100" fmla="*/ 2147483647 w 177"/>
                <a:gd name="T101" fmla="*/ 2147483647 h 261"/>
                <a:gd name="T102" fmla="*/ 2147483647 w 177"/>
                <a:gd name="T103" fmla="*/ 2147483647 h 261"/>
                <a:gd name="T104" fmla="*/ 2147483647 w 177"/>
                <a:gd name="T105" fmla="*/ 2147483647 h 261"/>
                <a:gd name="T106" fmla="*/ 2147483647 w 177"/>
                <a:gd name="T107" fmla="*/ 2147483647 h 261"/>
                <a:gd name="T108" fmla="*/ 2147483647 w 177"/>
                <a:gd name="T109" fmla="*/ 2147483647 h 261"/>
                <a:gd name="T110" fmla="*/ 2147483647 w 177"/>
                <a:gd name="T111" fmla="*/ 2147483647 h 2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7"/>
                <a:gd name="T169" fmla="*/ 0 h 261"/>
                <a:gd name="T170" fmla="*/ 177 w 177"/>
                <a:gd name="T171" fmla="*/ 261 h 2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7" h="261">
                  <a:moveTo>
                    <a:pt x="51" y="13"/>
                  </a:moveTo>
                  <a:lnTo>
                    <a:pt x="60" y="10"/>
                  </a:lnTo>
                  <a:lnTo>
                    <a:pt x="64" y="6"/>
                  </a:lnTo>
                  <a:lnTo>
                    <a:pt x="67" y="1"/>
                  </a:lnTo>
                  <a:lnTo>
                    <a:pt x="69" y="0"/>
                  </a:lnTo>
                  <a:lnTo>
                    <a:pt x="70" y="4"/>
                  </a:lnTo>
                  <a:lnTo>
                    <a:pt x="66" y="9"/>
                  </a:lnTo>
                  <a:lnTo>
                    <a:pt x="64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2" y="25"/>
                  </a:lnTo>
                  <a:lnTo>
                    <a:pt x="72" y="28"/>
                  </a:lnTo>
                  <a:lnTo>
                    <a:pt x="73" y="29"/>
                  </a:lnTo>
                  <a:lnTo>
                    <a:pt x="80" y="29"/>
                  </a:lnTo>
                  <a:lnTo>
                    <a:pt x="83" y="32"/>
                  </a:lnTo>
                  <a:lnTo>
                    <a:pt x="85" y="32"/>
                  </a:lnTo>
                  <a:lnTo>
                    <a:pt x="88" y="29"/>
                  </a:lnTo>
                  <a:lnTo>
                    <a:pt x="91" y="31"/>
                  </a:lnTo>
                  <a:lnTo>
                    <a:pt x="92" y="29"/>
                  </a:lnTo>
                  <a:lnTo>
                    <a:pt x="94" y="29"/>
                  </a:lnTo>
                  <a:lnTo>
                    <a:pt x="95" y="31"/>
                  </a:lnTo>
                  <a:lnTo>
                    <a:pt x="97" y="31"/>
                  </a:lnTo>
                  <a:lnTo>
                    <a:pt x="99" y="31"/>
                  </a:lnTo>
                  <a:lnTo>
                    <a:pt x="101" y="29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3" y="26"/>
                  </a:lnTo>
                  <a:lnTo>
                    <a:pt x="116" y="31"/>
                  </a:lnTo>
                  <a:lnTo>
                    <a:pt x="118" y="32"/>
                  </a:lnTo>
                  <a:lnTo>
                    <a:pt x="120" y="32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3" y="33"/>
                  </a:lnTo>
                  <a:lnTo>
                    <a:pt x="136" y="32"/>
                  </a:lnTo>
                  <a:lnTo>
                    <a:pt x="138" y="31"/>
                  </a:lnTo>
                  <a:lnTo>
                    <a:pt x="138" y="26"/>
                  </a:lnTo>
                  <a:lnTo>
                    <a:pt x="139" y="23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5" y="25"/>
                  </a:lnTo>
                  <a:lnTo>
                    <a:pt x="145" y="29"/>
                  </a:lnTo>
                  <a:lnTo>
                    <a:pt x="146" y="29"/>
                  </a:lnTo>
                  <a:lnTo>
                    <a:pt x="148" y="31"/>
                  </a:lnTo>
                  <a:lnTo>
                    <a:pt x="149" y="29"/>
                  </a:lnTo>
                  <a:lnTo>
                    <a:pt x="151" y="28"/>
                  </a:lnTo>
                  <a:lnTo>
                    <a:pt x="154" y="29"/>
                  </a:lnTo>
                  <a:lnTo>
                    <a:pt x="154" y="32"/>
                  </a:lnTo>
                  <a:lnTo>
                    <a:pt x="152" y="35"/>
                  </a:lnTo>
                  <a:lnTo>
                    <a:pt x="155" y="36"/>
                  </a:lnTo>
                  <a:lnTo>
                    <a:pt x="155" y="38"/>
                  </a:lnTo>
                  <a:lnTo>
                    <a:pt x="152" y="39"/>
                  </a:lnTo>
                  <a:lnTo>
                    <a:pt x="152" y="41"/>
                  </a:lnTo>
                  <a:lnTo>
                    <a:pt x="157" y="42"/>
                  </a:lnTo>
                  <a:lnTo>
                    <a:pt x="158" y="45"/>
                  </a:lnTo>
                  <a:lnTo>
                    <a:pt x="162" y="44"/>
                  </a:lnTo>
                  <a:lnTo>
                    <a:pt x="162" y="47"/>
                  </a:lnTo>
                  <a:lnTo>
                    <a:pt x="164" y="47"/>
                  </a:lnTo>
                  <a:lnTo>
                    <a:pt x="167" y="45"/>
                  </a:lnTo>
                  <a:lnTo>
                    <a:pt x="168" y="45"/>
                  </a:lnTo>
                  <a:lnTo>
                    <a:pt x="170" y="45"/>
                  </a:lnTo>
                  <a:lnTo>
                    <a:pt x="170" y="48"/>
                  </a:lnTo>
                  <a:lnTo>
                    <a:pt x="174" y="48"/>
                  </a:lnTo>
                  <a:lnTo>
                    <a:pt x="176" y="50"/>
                  </a:lnTo>
                  <a:lnTo>
                    <a:pt x="177" y="53"/>
                  </a:lnTo>
                  <a:lnTo>
                    <a:pt x="174" y="55"/>
                  </a:lnTo>
                  <a:lnTo>
                    <a:pt x="173" y="57"/>
                  </a:lnTo>
                  <a:lnTo>
                    <a:pt x="173" y="60"/>
                  </a:lnTo>
                  <a:lnTo>
                    <a:pt x="174" y="63"/>
                  </a:lnTo>
                  <a:lnTo>
                    <a:pt x="176" y="64"/>
                  </a:lnTo>
                  <a:lnTo>
                    <a:pt x="176" y="67"/>
                  </a:lnTo>
                  <a:lnTo>
                    <a:pt x="171" y="67"/>
                  </a:lnTo>
                  <a:lnTo>
                    <a:pt x="171" y="70"/>
                  </a:lnTo>
                  <a:lnTo>
                    <a:pt x="170" y="70"/>
                  </a:lnTo>
                  <a:lnTo>
                    <a:pt x="167" y="72"/>
                  </a:lnTo>
                  <a:lnTo>
                    <a:pt x="165" y="74"/>
                  </a:lnTo>
                  <a:lnTo>
                    <a:pt x="161" y="74"/>
                  </a:lnTo>
                  <a:lnTo>
                    <a:pt x="158" y="79"/>
                  </a:lnTo>
                  <a:lnTo>
                    <a:pt x="157" y="80"/>
                  </a:lnTo>
                  <a:lnTo>
                    <a:pt x="149" y="88"/>
                  </a:lnTo>
                  <a:lnTo>
                    <a:pt x="148" y="94"/>
                  </a:lnTo>
                  <a:lnTo>
                    <a:pt x="148" y="96"/>
                  </a:lnTo>
                  <a:lnTo>
                    <a:pt x="148" y="104"/>
                  </a:lnTo>
                  <a:lnTo>
                    <a:pt x="148" y="107"/>
                  </a:lnTo>
                  <a:lnTo>
                    <a:pt x="146" y="110"/>
                  </a:lnTo>
                  <a:lnTo>
                    <a:pt x="146" y="113"/>
                  </a:lnTo>
                  <a:lnTo>
                    <a:pt x="143" y="114"/>
                  </a:lnTo>
                  <a:lnTo>
                    <a:pt x="143" y="117"/>
                  </a:lnTo>
                  <a:lnTo>
                    <a:pt x="140" y="117"/>
                  </a:lnTo>
                  <a:lnTo>
                    <a:pt x="138" y="118"/>
                  </a:lnTo>
                  <a:lnTo>
                    <a:pt x="138" y="120"/>
                  </a:lnTo>
                  <a:lnTo>
                    <a:pt x="140" y="127"/>
                  </a:lnTo>
                  <a:lnTo>
                    <a:pt x="142" y="130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2" y="136"/>
                  </a:lnTo>
                  <a:lnTo>
                    <a:pt x="142" y="137"/>
                  </a:lnTo>
                  <a:lnTo>
                    <a:pt x="142" y="140"/>
                  </a:lnTo>
                  <a:lnTo>
                    <a:pt x="139" y="143"/>
                  </a:lnTo>
                  <a:lnTo>
                    <a:pt x="139" y="145"/>
                  </a:lnTo>
                  <a:lnTo>
                    <a:pt x="139" y="148"/>
                  </a:lnTo>
                  <a:lnTo>
                    <a:pt x="138" y="152"/>
                  </a:lnTo>
                  <a:lnTo>
                    <a:pt x="138" y="158"/>
                  </a:lnTo>
                  <a:lnTo>
                    <a:pt x="138" y="161"/>
                  </a:lnTo>
                  <a:lnTo>
                    <a:pt x="133" y="162"/>
                  </a:lnTo>
                  <a:lnTo>
                    <a:pt x="133" y="167"/>
                  </a:lnTo>
                  <a:lnTo>
                    <a:pt x="130" y="168"/>
                  </a:lnTo>
                  <a:lnTo>
                    <a:pt x="130" y="170"/>
                  </a:lnTo>
                  <a:lnTo>
                    <a:pt x="130" y="173"/>
                  </a:lnTo>
                  <a:lnTo>
                    <a:pt x="129" y="179"/>
                  </a:lnTo>
                  <a:lnTo>
                    <a:pt x="129" y="180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5" y="181"/>
                  </a:lnTo>
                  <a:lnTo>
                    <a:pt x="135" y="184"/>
                  </a:lnTo>
                  <a:lnTo>
                    <a:pt x="136" y="186"/>
                  </a:lnTo>
                  <a:lnTo>
                    <a:pt x="140" y="187"/>
                  </a:lnTo>
                  <a:lnTo>
                    <a:pt x="143" y="190"/>
                  </a:lnTo>
                  <a:lnTo>
                    <a:pt x="145" y="190"/>
                  </a:lnTo>
                  <a:lnTo>
                    <a:pt x="146" y="190"/>
                  </a:lnTo>
                  <a:lnTo>
                    <a:pt x="151" y="190"/>
                  </a:lnTo>
                  <a:lnTo>
                    <a:pt x="154" y="192"/>
                  </a:lnTo>
                  <a:lnTo>
                    <a:pt x="155" y="195"/>
                  </a:lnTo>
                  <a:lnTo>
                    <a:pt x="154" y="202"/>
                  </a:lnTo>
                  <a:lnTo>
                    <a:pt x="154" y="205"/>
                  </a:lnTo>
                  <a:lnTo>
                    <a:pt x="160" y="212"/>
                  </a:lnTo>
                  <a:lnTo>
                    <a:pt x="161" y="214"/>
                  </a:lnTo>
                  <a:lnTo>
                    <a:pt x="164" y="217"/>
                  </a:lnTo>
                  <a:lnTo>
                    <a:pt x="165" y="222"/>
                  </a:lnTo>
                  <a:lnTo>
                    <a:pt x="167" y="224"/>
                  </a:lnTo>
                  <a:lnTo>
                    <a:pt x="170" y="225"/>
                  </a:lnTo>
                  <a:lnTo>
                    <a:pt x="171" y="227"/>
                  </a:lnTo>
                  <a:lnTo>
                    <a:pt x="170" y="230"/>
                  </a:lnTo>
                  <a:lnTo>
                    <a:pt x="171" y="231"/>
                  </a:lnTo>
                  <a:lnTo>
                    <a:pt x="174" y="231"/>
                  </a:lnTo>
                  <a:lnTo>
                    <a:pt x="174" y="233"/>
                  </a:lnTo>
                  <a:lnTo>
                    <a:pt x="174" y="240"/>
                  </a:lnTo>
                  <a:lnTo>
                    <a:pt x="176" y="242"/>
                  </a:lnTo>
                  <a:lnTo>
                    <a:pt x="177" y="242"/>
                  </a:lnTo>
                  <a:lnTo>
                    <a:pt x="174" y="247"/>
                  </a:lnTo>
                  <a:lnTo>
                    <a:pt x="173" y="252"/>
                  </a:lnTo>
                  <a:lnTo>
                    <a:pt x="173" y="253"/>
                  </a:lnTo>
                  <a:lnTo>
                    <a:pt x="171" y="253"/>
                  </a:lnTo>
                  <a:lnTo>
                    <a:pt x="168" y="253"/>
                  </a:lnTo>
                  <a:lnTo>
                    <a:pt x="165" y="255"/>
                  </a:lnTo>
                  <a:lnTo>
                    <a:pt x="162" y="253"/>
                  </a:lnTo>
                  <a:lnTo>
                    <a:pt x="154" y="261"/>
                  </a:lnTo>
                  <a:lnTo>
                    <a:pt x="152" y="261"/>
                  </a:lnTo>
                  <a:lnTo>
                    <a:pt x="151" y="258"/>
                  </a:lnTo>
                  <a:lnTo>
                    <a:pt x="149" y="255"/>
                  </a:lnTo>
                  <a:lnTo>
                    <a:pt x="148" y="255"/>
                  </a:lnTo>
                  <a:lnTo>
                    <a:pt x="146" y="253"/>
                  </a:lnTo>
                  <a:lnTo>
                    <a:pt x="146" y="252"/>
                  </a:lnTo>
                  <a:lnTo>
                    <a:pt x="143" y="250"/>
                  </a:lnTo>
                  <a:lnTo>
                    <a:pt x="140" y="252"/>
                  </a:lnTo>
                  <a:lnTo>
                    <a:pt x="132" y="252"/>
                  </a:lnTo>
                  <a:lnTo>
                    <a:pt x="126" y="255"/>
                  </a:lnTo>
                  <a:lnTo>
                    <a:pt x="123" y="253"/>
                  </a:lnTo>
                  <a:lnTo>
                    <a:pt x="121" y="255"/>
                  </a:lnTo>
                  <a:lnTo>
                    <a:pt x="118" y="256"/>
                  </a:lnTo>
                  <a:lnTo>
                    <a:pt x="116" y="258"/>
                  </a:lnTo>
                  <a:lnTo>
                    <a:pt x="114" y="259"/>
                  </a:lnTo>
                  <a:lnTo>
                    <a:pt x="111" y="256"/>
                  </a:lnTo>
                  <a:lnTo>
                    <a:pt x="110" y="255"/>
                  </a:lnTo>
                  <a:lnTo>
                    <a:pt x="107" y="255"/>
                  </a:lnTo>
                  <a:lnTo>
                    <a:pt x="104" y="255"/>
                  </a:lnTo>
                  <a:lnTo>
                    <a:pt x="101" y="256"/>
                  </a:lnTo>
                  <a:lnTo>
                    <a:pt x="99" y="256"/>
                  </a:lnTo>
                  <a:lnTo>
                    <a:pt x="98" y="253"/>
                  </a:lnTo>
                  <a:lnTo>
                    <a:pt x="95" y="253"/>
                  </a:lnTo>
                  <a:lnTo>
                    <a:pt x="94" y="253"/>
                  </a:lnTo>
                  <a:lnTo>
                    <a:pt x="91" y="253"/>
                  </a:lnTo>
                  <a:lnTo>
                    <a:pt x="86" y="255"/>
                  </a:lnTo>
                  <a:lnTo>
                    <a:pt x="85" y="255"/>
                  </a:lnTo>
                  <a:lnTo>
                    <a:pt x="83" y="253"/>
                  </a:lnTo>
                  <a:lnTo>
                    <a:pt x="82" y="253"/>
                  </a:lnTo>
                  <a:lnTo>
                    <a:pt x="79" y="253"/>
                  </a:lnTo>
                  <a:lnTo>
                    <a:pt x="75" y="256"/>
                  </a:lnTo>
                  <a:lnTo>
                    <a:pt x="73" y="256"/>
                  </a:lnTo>
                  <a:lnTo>
                    <a:pt x="70" y="255"/>
                  </a:lnTo>
                  <a:lnTo>
                    <a:pt x="67" y="255"/>
                  </a:lnTo>
                  <a:lnTo>
                    <a:pt x="66" y="252"/>
                  </a:lnTo>
                  <a:lnTo>
                    <a:pt x="64" y="252"/>
                  </a:lnTo>
                  <a:lnTo>
                    <a:pt x="64" y="253"/>
                  </a:lnTo>
                  <a:lnTo>
                    <a:pt x="58" y="255"/>
                  </a:lnTo>
                  <a:lnTo>
                    <a:pt x="54" y="259"/>
                  </a:lnTo>
                  <a:lnTo>
                    <a:pt x="48" y="259"/>
                  </a:lnTo>
                  <a:lnTo>
                    <a:pt x="45" y="258"/>
                  </a:lnTo>
                  <a:lnTo>
                    <a:pt x="45" y="256"/>
                  </a:lnTo>
                  <a:lnTo>
                    <a:pt x="45" y="253"/>
                  </a:lnTo>
                  <a:lnTo>
                    <a:pt x="47" y="252"/>
                  </a:lnTo>
                  <a:lnTo>
                    <a:pt x="45" y="249"/>
                  </a:lnTo>
                  <a:lnTo>
                    <a:pt x="47" y="247"/>
                  </a:lnTo>
                  <a:lnTo>
                    <a:pt x="48" y="246"/>
                  </a:lnTo>
                  <a:lnTo>
                    <a:pt x="47" y="244"/>
                  </a:lnTo>
                  <a:lnTo>
                    <a:pt x="44" y="244"/>
                  </a:lnTo>
                  <a:lnTo>
                    <a:pt x="42" y="242"/>
                  </a:lnTo>
                  <a:lnTo>
                    <a:pt x="39" y="243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1" y="239"/>
                  </a:lnTo>
                  <a:lnTo>
                    <a:pt x="26" y="239"/>
                  </a:lnTo>
                  <a:lnTo>
                    <a:pt x="23" y="239"/>
                  </a:lnTo>
                  <a:lnTo>
                    <a:pt x="17" y="239"/>
                  </a:lnTo>
                  <a:lnTo>
                    <a:pt x="16" y="240"/>
                  </a:lnTo>
                  <a:lnTo>
                    <a:pt x="13" y="240"/>
                  </a:lnTo>
                  <a:lnTo>
                    <a:pt x="14" y="233"/>
                  </a:lnTo>
                  <a:lnTo>
                    <a:pt x="12" y="230"/>
                  </a:lnTo>
                  <a:lnTo>
                    <a:pt x="13" y="228"/>
                  </a:lnTo>
                  <a:lnTo>
                    <a:pt x="16" y="228"/>
                  </a:lnTo>
                  <a:lnTo>
                    <a:pt x="20" y="225"/>
                  </a:lnTo>
                  <a:lnTo>
                    <a:pt x="20" y="222"/>
                  </a:lnTo>
                  <a:lnTo>
                    <a:pt x="20" y="218"/>
                  </a:lnTo>
                  <a:lnTo>
                    <a:pt x="25" y="205"/>
                  </a:lnTo>
                  <a:lnTo>
                    <a:pt x="25" y="202"/>
                  </a:lnTo>
                  <a:lnTo>
                    <a:pt x="22" y="193"/>
                  </a:lnTo>
                  <a:lnTo>
                    <a:pt x="29" y="186"/>
                  </a:lnTo>
                  <a:lnTo>
                    <a:pt x="29" y="176"/>
                  </a:lnTo>
                  <a:lnTo>
                    <a:pt x="28" y="168"/>
                  </a:lnTo>
                  <a:lnTo>
                    <a:pt x="25" y="159"/>
                  </a:lnTo>
                  <a:lnTo>
                    <a:pt x="20" y="151"/>
                  </a:lnTo>
                  <a:lnTo>
                    <a:pt x="16" y="151"/>
                  </a:lnTo>
                  <a:lnTo>
                    <a:pt x="16" y="148"/>
                  </a:lnTo>
                  <a:lnTo>
                    <a:pt x="10" y="143"/>
                  </a:lnTo>
                  <a:lnTo>
                    <a:pt x="9" y="140"/>
                  </a:lnTo>
                  <a:lnTo>
                    <a:pt x="6" y="139"/>
                  </a:lnTo>
                  <a:lnTo>
                    <a:pt x="6" y="137"/>
                  </a:lnTo>
                  <a:lnTo>
                    <a:pt x="7" y="135"/>
                  </a:lnTo>
                  <a:lnTo>
                    <a:pt x="7" y="133"/>
                  </a:lnTo>
                  <a:lnTo>
                    <a:pt x="0" y="127"/>
                  </a:lnTo>
                  <a:lnTo>
                    <a:pt x="3" y="121"/>
                  </a:lnTo>
                  <a:lnTo>
                    <a:pt x="4" y="118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7" y="110"/>
                  </a:lnTo>
                  <a:lnTo>
                    <a:pt x="9" y="102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9" y="77"/>
                  </a:lnTo>
                  <a:lnTo>
                    <a:pt x="12" y="60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48"/>
                  </a:lnTo>
                  <a:lnTo>
                    <a:pt x="13" y="47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4" y="36"/>
                  </a:lnTo>
                  <a:lnTo>
                    <a:pt x="16" y="32"/>
                  </a:lnTo>
                  <a:lnTo>
                    <a:pt x="17" y="29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3" y="22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8" y="14"/>
                  </a:lnTo>
                  <a:lnTo>
                    <a:pt x="42" y="13"/>
                  </a:lnTo>
                  <a:lnTo>
                    <a:pt x="47" y="13"/>
                  </a:lnTo>
                  <a:lnTo>
                    <a:pt x="51" y="13"/>
                  </a:lnTo>
                  <a:close/>
                  <a:moveTo>
                    <a:pt x="7" y="102"/>
                  </a:moveTo>
                  <a:lnTo>
                    <a:pt x="7" y="104"/>
                  </a:lnTo>
                  <a:lnTo>
                    <a:pt x="6" y="104"/>
                  </a:lnTo>
                  <a:lnTo>
                    <a:pt x="6" y="102"/>
                  </a:lnTo>
                  <a:lnTo>
                    <a:pt x="7" y="101"/>
                  </a:lnTo>
                  <a:lnTo>
                    <a:pt x="7" y="10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5" name="Freeform 282"/>
            <p:cNvSpPr>
              <a:spLocks/>
            </p:cNvSpPr>
            <p:nvPr/>
          </p:nvSpPr>
          <p:spPr bwMode="auto">
            <a:xfrm rot="21314132">
              <a:off x="3489998" y="2646857"/>
              <a:ext cx="1039530" cy="705794"/>
            </a:xfrm>
            <a:custGeom>
              <a:avLst/>
              <a:gdLst>
                <a:gd name="T0" fmla="*/ 2147483647 w 243"/>
                <a:gd name="T1" fmla="*/ 2147483647 h 174"/>
                <a:gd name="T2" fmla="*/ 2147483647 w 243"/>
                <a:gd name="T3" fmla="*/ 2147483647 h 174"/>
                <a:gd name="T4" fmla="*/ 2147483647 w 243"/>
                <a:gd name="T5" fmla="*/ 2147483647 h 174"/>
                <a:gd name="T6" fmla="*/ 2147483647 w 243"/>
                <a:gd name="T7" fmla="*/ 2147483647 h 174"/>
                <a:gd name="T8" fmla="*/ 2147483647 w 243"/>
                <a:gd name="T9" fmla="*/ 2147483647 h 174"/>
                <a:gd name="T10" fmla="*/ 2147483647 w 243"/>
                <a:gd name="T11" fmla="*/ 2147483647 h 174"/>
                <a:gd name="T12" fmla="*/ 2147483647 w 243"/>
                <a:gd name="T13" fmla="*/ 2147483647 h 174"/>
                <a:gd name="T14" fmla="*/ 2147483647 w 243"/>
                <a:gd name="T15" fmla="*/ 2147483647 h 174"/>
                <a:gd name="T16" fmla="*/ 2147483647 w 243"/>
                <a:gd name="T17" fmla="*/ 2147483647 h 174"/>
                <a:gd name="T18" fmla="*/ 2147483647 w 243"/>
                <a:gd name="T19" fmla="*/ 2147483647 h 174"/>
                <a:gd name="T20" fmla="*/ 2147483647 w 243"/>
                <a:gd name="T21" fmla="*/ 2147483647 h 174"/>
                <a:gd name="T22" fmla="*/ 2147483647 w 243"/>
                <a:gd name="T23" fmla="*/ 2147483647 h 174"/>
                <a:gd name="T24" fmla="*/ 2147483647 w 243"/>
                <a:gd name="T25" fmla="*/ 0 h 174"/>
                <a:gd name="T26" fmla="*/ 2147483647 w 243"/>
                <a:gd name="T27" fmla="*/ 2147483647 h 174"/>
                <a:gd name="T28" fmla="*/ 2147483647 w 243"/>
                <a:gd name="T29" fmla="*/ 2147483647 h 174"/>
                <a:gd name="T30" fmla="*/ 2147483647 w 243"/>
                <a:gd name="T31" fmla="*/ 2147483647 h 174"/>
                <a:gd name="T32" fmla="*/ 2147483647 w 243"/>
                <a:gd name="T33" fmla="*/ 2147483647 h 174"/>
                <a:gd name="T34" fmla="*/ 2147483647 w 243"/>
                <a:gd name="T35" fmla="*/ 2147483647 h 174"/>
                <a:gd name="T36" fmla="*/ 2147483647 w 243"/>
                <a:gd name="T37" fmla="*/ 2147483647 h 174"/>
                <a:gd name="T38" fmla="*/ 2147483647 w 243"/>
                <a:gd name="T39" fmla="*/ 2147483647 h 174"/>
                <a:gd name="T40" fmla="*/ 2147483647 w 243"/>
                <a:gd name="T41" fmla="*/ 2147483647 h 174"/>
                <a:gd name="T42" fmla="*/ 2147483647 w 243"/>
                <a:gd name="T43" fmla="*/ 2147483647 h 174"/>
                <a:gd name="T44" fmla="*/ 2147483647 w 243"/>
                <a:gd name="T45" fmla="*/ 2147483647 h 174"/>
                <a:gd name="T46" fmla="*/ 2147483647 w 243"/>
                <a:gd name="T47" fmla="*/ 2147483647 h 174"/>
                <a:gd name="T48" fmla="*/ 2147483647 w 243"/>
                <a:gd name="T49" fmla="*/ 2147483647 h 174"/>
                <a:gd name="T50" fmla="*/ 2147483647 w 243"/>
                <a:gd name="T51" fmla="*/ 2147483647 h 174"/>
                <a:gd name="T52" fmla="*/ 2147483647 w 243"/>
                <a:gd name="T53" fmla="*/ 2147483647 h 174"/>
                <a:gd name="T54" fmla="*/ 2147483647 w 243"/>
                <a:gd name="T55" fmla="*/ 2147483647 h 174"/>
                <a:gd name="T56" fmla="*/ 2147483647 w 243"/>
                <a:gd name="T57" fmla="*/ 2147483647 h 174"/>
                <a:gd name="T58" fmla="*/ 2147483647 w 243"/>
                <a:gd name="T59" fmla="*/ 2147483647 h 174"/>
                <a:gd name="T60" fmla="*/ 2147483647 w 243"/>
                <a:gd name="T61" fmla="*/ 2147483647 h 174"/>
                <a:gd name="T62" fmla="*/ 2147483647 w 243"/>
                <a:gd name="T63" fmla="*/ 2147483647 h 174"/>
                <a:gd name="T64" fmla="*/ 2147483647 w 243"/>
                <a:gd name="T65" fmla="*/ 2147483647 h 174"/>
                <a:gd name="T66" fmla="*/ 2147483647 w 243"/>
                <a:gd name="T67" fmla="*/ 2147483647 h 174"/>
                <a:gd name="T68" fmla="*/ 2147483647 w 243"/>
                <a:gd name="T69" fmla="*/ 2147483647 h 174"/>
                <a:gd name="T70" fmla="*/ 2147483647 w 243"/>
                <a:gd name="T71" fmla="*/ 2147483647 h 174"/>
                <a:gd name="T72" fmla="*/ 2147483647 w 243"/>
                <a:gd name="T73" fmla="*/ 2147483647 h 174"/>
                <a:gd name="T74" fmla="*/ 2147483647 w 243"/>
                <a:gd name="T75" fmla="*/ 2147483647 h 174"/>
                <a:gd name="T76" fmla="*/ 2147483647 w 243"/>
                <a:gd name="T77" fmla="*/ 2147483647 h 174"/>
                <a:gd name="T78" fmla="*/ 2147483647 w 243"/>
                <a:gd name="T79" fmla="*/ 2147483647 h 174"/>
                <a:gd name="T80" fmla="*/ 2147483647 w 243"/>
                <a:gd name="T81" fmla="*/ 2147483647 h 174"/>
                <a:gd name="T82" fmla="*/ 2147483647 w 243"/>
                <a:gd name="T83" fmla="*/ 2147483647 h 174"/>
                <a:gd name="T84" fmla="*/ 2147483647 w 243"/>
                <a:gd name="T85" fmla="*/ 2147483647 h 174"/>
                <a:gd name="T86" fmla="*/ 2147483647 w 243"/>
                <a:gd name="T87" fmla="*/ 2147483647 h 174"/>
                <a:gd name="T88" fmla="*/ 2147483647 w 243"/>
                <a:gd name="T89" fmla="*/ 2147483647 h 174"/>
                <a:gd name="T90" fmla="*/ 2147483647 w 243"/>
                <a:gd name="T91" fmla="*/ 2147483647 h 174"/>
                <a:gd name="T92" fmla="*/ 2147483647 w 243"/>
                <a:gd name="T93" fmla="*/ 2147483647 h 174"/>
                <a:gd name="T94" fmla="*/ 2147483647 w 243"/>
                <a:gd name="T95" fmla="*/ 2147483647 h 174"/>
                <a:gd name="T96" fmla="*/ 2147483647 w 243"/>
                <a:gd name="T97" fmla="*/ 2147483647 h 174"/>
                <a:gd name="T98" fmla="*/ 2147483647 w 243"/>
                <a:gd name="T99" fmla="*/ 2147483647 h 174"/>
                <a:gd name="T100" fmla="*/ 2147483647 w 243"/>
                <a:gd name="T101" fmla="*/ 2147483647 h 174"/>
                <a:gd name="T102" fmla="*/ 2147483647 w 243"/>
                <a:gd name="T103" fmla="*/ 2147483647 h 174"/>
                <a:gd name="T104" fmla="*/ 2147483647 w 243"/>
                <a:gd name="T105" fmla="*/ 2147483647 h 174"/>
                <a:gd name="T106" fmla="*/ 2147483647 w 243"/>
                <a:gd name="T107" fmla="*/ 2147483647 h 174"/>
                <a:gd name="T108" fmla="*/ 2147483647 w 243"/>
                <a:gd name="T109" fmla="*/ 2147483647 h 174"/>
                <a:gd name="T110" fmla="*/ 2147483647 w 243"/>
                <a:gd name="T111" fmla="*/ 2147483647 h 174"/>
                <a:gd name="T112" fmla="*/ 0 w 243"/>
                <a:gd name="T113" fmla="*/ 2147483647 h 174"/>
                <a:gd name="T114" fmla="*/ 2147483647 w 243"/>
                <a:gd name="T115" fmla="*/ 2147483647 h 174"/>
                <a:gd name="T116" fmla="*/ 2147483647 w 243"/>
                <a:gd name="T117" fmla="*/ 2147483647 h 174"/>
                <a:gd name="T118" fmla="*/ 2147483647 w 243"/>
                <a:gd name="T119" fmla="*/ 2147483647 h 174"/>
                <a:gd name="T120" fmla="*/ 2147483647 w 243"/>
                <a:gd name="T121" fmla="*/ 2147483647 h 174"/>
                <a:gd name="T122" fmla="*/ 2147483647 w 243"/>
                <a:gd name="T123" fmla="*/ 2147483647 h 174"/>
                <a:gd name="T124" fmla="*/ 2147483647 w 243"/>
                <a:gd name="T125" fmla="*/ 2147483647 h 17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3"/>
                <a:gd name="T190" fmla="*/ 0 h 174"/>
                <a:gd name="T191" fmla="*/ 243 w 243"/>
                <a:gd name="T192" fmla="*/ 174 h 17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3" h="174">
                  <a:moveTo>
                    <a:pt x="16" y="7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29" y="12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9" y="13"/>
                  </a:lnTo>
                  <a:lnTo>
                    <a:pt x="41" y="12"/>
                  </a:lnTo>
                  <a:lnTo>
                    <a:pt x="41" y="7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3" y="12"/>
                  </a:lnTo>
                  <a:lnTo>
                    <a:pt x="55" y="0"/>
                  </a:lnTo>
                  <a:lnTo>
                    <a:pt x="104" y="3"/>
                  </a:lnTo>
                  <a:lnTo>
                    <a:pt x="102" y="25"/>
                  </a:lnTo>
                  <a:lnTo>
                    <a:pt x="136" y="28"/>
                  </a:lnTo>
                  <a:lnTo>
                    <a:pt x="143" y="26"/>
                  </a:lnTo>
                  <a:lnTo>
                    <a:pt x="146" y="34"/>
                  </a:lnTo>
                  <a:lnTo>
                    <a:pt x="149" y="32"/>
                  </a:lnTo>
                  <a:lnTo>
                    <a:pt x="152" y="35"/>
                  </a:lnTo>
                  <a:lnTo>
                    <a:pt x="168" y="28"/>
                  </a:lnTo>
                  <a:lnTo>
                    <a:pt x="164" y="16"/>
                  </a:lnTo>
                  <a:lnTo>
                    <a:pt x="165" y="15"/>
                  </a:lnTo>
                  <a:lnTo>
                    <a:pt x="173" y="15"/>
                  </a:lnTo>
                  <a:lnTo>
                    <a:pt x="174" y="21"/>
                  </a:lnTo>
                  <a:lnTo>
                    <a:pt x="201" y="22"/>
                  </a:lnTo>
                  <a:lnTo>
                    <a:pt x="201" y="26"/>
                  </a:lnTo>
                  <a:lnTo>
                    <a:pt x="221" y="26"/>
                  </a:lnTo>
                  <a:lnTo>
                    <a:pt x="230" y="28"/>
                  </a:lnTo>
                  <a:lnTo>
                    <a:pt x="230" y="34"/>
                  </a:lnTo>
                  <a:lnTo>
                    <a:pt x="242" y="3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56"/>
                  </a:lnTo>
                  <a:lnTo>
                    <a:pt x="242" y="56"/>
                  </a:lnTo>
                  <a:lnTo>
                    <a:pt x="242" y="63"/>
                  </a:lnTo>
                  <a:lnTo>
                    <a:pt x="231" y="63"/>
                  </a:lnTo>
                  <a:lnTo>
                    <a:pt x="231" y="62"/>
                  </a:lnTo>
                  <a:lnTo>
                    <a:pt x="220" y="60"/>
                  </a:lnTo>
                  <a:lnTo>
                    <a:pt x="220" y="59"/>
                  </a:lnTo>
                  <a:lnTo>
                    <a:pt x="198" y="57"/>
                  </a:lnTo>
                  <a:lnTo>
                    <a:pt x="198" y="63"/>
                  </a:lnTo>
                  <a:lnTo>
                    <a:pt x="196" y="63"/>
                  </a:lnTo>
                  <a:lnTo>
                    <a:pt x="193" y="67"/>
                  </a:lnTo>
                  <a:lnTo>
                    <a:pt x="192" y="67"/>
                  </a:lnTo>
                  <a:lnTo>
                    <a:pt x="190" y="69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6" y="70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0" y="76"/>
                  </a:lnTo>
                  <a:lnTo>
                    <a:pt x="177" y="76"/>
                  </a:lnTo>
                  <a:lnTo>
                    <a:pt x="177" y="73"/>
                  </a:lnTo>
                  <a:lnTo>
                    <a:pt x="176" y="73"/>
                  </a:lnTo>
                  <a:lnTo>
                    <a:pt x="173" y="73"/>
                  </a:lnTo>
                  <a:lnTo>
                    <a:pt x="171" y="78"/>
                  </a:lnTo>
                  <a:lnTo>
                    <a:pt x="170" y="79"/>
                  </a:lnTo>
                  <a:lnTo>
                    <a:pt x="171" y="82"/>
                  </a:lnTo>
                  <a:lnTo>
                    <a:pt x="171" y="86"/>
                  </a:lnTo>
                  <a:lnTo>
                    <a:pt x="170" y="88"/>
                  </a:lnTo>
                  <a:lnTo>
                    <a:pt x="167" y="86"/>
                  </a:lnTo>
                  <a:lnTo>
                    <a:pt x="165" y="86"/>
                  </a:lnTo>
                  <a:lnTo>
                    <a:pt x="164" y="86"/>
                  </a:lnTo>
                  <a:lnTo>
                    <a:pt x="158" y="85"/>
                  </a:lnTo>
                  <a:lnTo>
                    <a:pt x="155" y="123"/>
                  </a:lnTo>
                  <a:lnTo>
                    <a:pt x="161" y="125"/>
                  </a:lnTo>
                  <a:lnTo>
                    <a:pt x="158" y="169"/>
                  </a:lnTo>
                  <a:lnTo>
                    <a:pt x="151" y="166"/>
                  </a:lnTo>
                  <a:lnTo>
                    <a:pt x="145" y="169"/>
                  </a:lnTo>
                  <a:lnTo>
                    <a:pt x="142" y="170"/>
                  </a:lnTo>
                  <a:lnTo>
                    <a:pt x="139" y="171"/>
                  </a:lnTo>
                  <a:lnTo>
                    <a:pt x="136" y="174"/>
                  </a:lnTo>
                  <a:lnTo>
                    <a:pt x="104" y="170"/>
                  </a:lnTo>
                  <a:lnTo>
                    <a:pt x="99" y="174"/>
                  </a:lnTo>
                  <a:lnTo>
                    <a:pt x="80" y="157"/>
                  </a:lnTo>
                  <a:lnTo>
                    <a:pt x="85" y="151"/>
                  </a:lnTo>
                  <a:lnTo>
                    <a:pt x="80" y="147"/>
                  </a:lnTo>
                  <a:lnTo>
                    <a:pt x="75" y="152"/>
                  </a:lnTo>
                  <a:lnTo>
                    <a:pt x="66" y="144"/>
                  </a:lnTo>
                  <a:lnTo>
                    <a:pt x="79" y="129"/>
                  </a:lnTo>
                  <a:lnTo>
                    <a:pt x="55" y="107"/>
                  </a:lnTo>
                  <a:lnTo>
                    <a:pt x="47" y="114"/>
                  </a:lnTo>
                  <a:lnTo>
                    <a:pt x="6" y="75"/>
                  </a:lnTo>
                  <a:lnTo>
                    <a:pt x="23" y="54"/>
                  </a:lnTo>
                  <a:lnTo>
                    <a:pt x="22" y="53"/>
                  </a:lnTo>
                  <a:lnTo>
                    <a:pt x="31" y="44"/>
                  </a:lnTo>
                  <a:lnTo>
                    <a:pt x="25" y="40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2" y="32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9" y="21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6" name="Freeform 285"/>
            <p:cNvSpPr>
              <a:spLocks/>
            </p:cNvSpPr>
            <p:nvPr/>
          </p:nvSpPr>
          <p:spPr bwMode="auto">
            <a:xfrm rot="21314132">
              <a:off x="6775949" y="3810614"/>
              <a:ext cx="620672" cy="731131"/>
            </a:xfrm>
            <a:custGeom>
              <a:avLst/>
              <a:gdLst>
                <a:gd name="T0" fmla="*/ 2147483647 w 145"/>
                <a:gd name="T1" fmla="*/ 2147483647 h 180"/>
                <a:gd name="T2" fmla="*/ 2147483647 w 145"/>
                <a:gd name="T3" fmla="*/ 2147483647 h 180"/>
                <a:gd name="T4" fmla="*/ 2147483647 w 145"/>
                <a:gd name="T5" fmla="*/ 2147483647 h 180"/>
                <a:gd name="T6" fmla="*/ 2147483647 w 145"/>
                <a:gd name="T7" fmla="*/ 2147483647 h 180"/>
                <a:gd name="T8" fmla="*/ 2147483647 w 145"/>
                <a:gd name="T9" fmla="*/ 2147483647 h 180"/>
                <a:gd name="T10" fmla="*/ 2147483647 w 145"/>
                <a:gd name="T11" fmla="*/ 2147483647 h 180"/>
                <a:gd name="T12" fmla="*/ 2147483647 w 145"/>
                <a:gd name="T13" fmla="*/ 2147483647 h 180"/>
                <a:gd name="T14" fmla="*/ 2147483647 w 145"/>
                <a:gd name="T15" fmla="*/ 2147483647 h 180"/>
                <a:gd name="T16" fmla="*/ 2147483647 w 145"/>
                <a:gd name="T17" fmla="*/ 2147483647 h 180"/>
                <a:gd name="T18" fmla="*/ 2147483647 w 145"/>
                <a:gd name="T19" fmla="*/ 2147483647 h 180"/>
                <a:gd name="T20" fmla="*/ 2147483647 w 145"/>
                <a:gd name="T21" fmla="*/ 2147483647 h 180"/>
                <a:gd name="T22" fmla="*/ 2147483647 w 145"/>
                <a:gd name="T23" fmla="*/ 2147483647 h 180"/>
                <a:gd name="T24" fmla="*/ 2147483647 w 145"/>
                <a:gd name="T25" fmla="*/ 2147483647 h 180"/>
                <a:gd name="T26" fmla="*/ 2147483647 w 145"/>
                <a:gd name="T27" fmla="*/ 2147483647 h 180"/>
                <a:gd name="T28" fmla="*/ 2147483647 w 145"/>
                <a:gd name="T29" fmla="*/ 2147483647 h 180"/>
                <a:gd name="T30" fmla="*/ 2147483647 w 145"/>
                <a:gd name="T31" fmla="*/ 2147483647 h 180"/>
                <a:gd name="T32" fmla="*/ 2147483647 w 145"/>
                <a:gd name="T33" fmla="*/ 2147483647 h 180"/>
                <a:gd name="T34" fmla="*/ 2147483647 w 145"/>
                <a:gd name="T35" fmla="*/ 2147483647 h 180"/>
                <a:gd name="T36" fmla="*/ 2147483647 w 145"/>
                <a:gd name="T37" fmla="*/ 2147483647 h 180"/>
                <a:gd name="T38" fmla="*/ 2147483647 w 145"/>
                <a:gd name="T39" fmla="*/ 2147483647 h 180"/>
                <a:gd name="T40" fmla="*/ 2147483647 w 145"/>
                <a:gd name="T41" fmla="*/ 2147483647 h 180"/>
                <a:gd name="T42" fmla="*/ 2147483647 w 145"/>
                <a:gd name="T43" fmla="*/ 2147483647 h 180"/>
                <a:gd name="T44" fmla="*/ 2147483647 w 145"/>
                <a:gd name="T45" fmla="*/ 2147483647 h 180"/>
                <a:gd name="T46" fmla="*/ 2147483647 w 145"/>
                <a:gd name="T47" fmla="*/ 2147483647 h 180"/>
                <a:gd name="T48" fmla="*/ 2147483647 w 145"/>
                <a:gd name="T49" fmla="*/ 2147483647 h 180"/>
                <a:gd name="T50" fmla="*/ 2147483647 w 145"/>
                <a:gd name="T51" fmla="*/ 2147483647 h 180"/>
                <a:gd name="T52" fmla="*/ 2147483647 w 145"/>
                <a:gd name="T53" fmla="*/ 2147483647 h 180"/>
                <a:gd name="T54" fmla="*/ 2147483647 w 145"/>
                <a:gd name="T55" fmla="*/ 2147483647 h 180"/>
                <a:gd name="T56" fmla="*/ 2147483647 w 145"/>
                <a:gd name="T57" fmla="*/ 2147483647 h 180"/>
                <a:gd name="T58" fmla="*/ 2147483647 w 145"/>
                <a:gd name="T59" fmla="*/ 2147483647 h 180"/>
                <a:gd name="T60" fmla="*/ 2147483647 w 145"/>
                <a:gd name="T61" fmla="*/ 2147483647 h 180"/>
                <a:gd name="T62" fmla="*/ 2147483647 w 145"/>
                <a:gd name="T63" fmla="*/ 2147483647 h 180"/>
                <a:gd name="T64" fmla="*/ 2147483647 w 145"/>
                <a:gd name="T65" fmla="*/ 2147483647 h 180"/>
                <a:gd name="T66" fmla="*/ 2147483647 w 145"/>
                <a:gd name="T67" fmla="*/ 2147483647 h 180"/>
                <a:gd name="T68" fmla="*/ 2147483647 w 145"/>
                <a:gd name="T69" fmla="*/ 2147483647 h 180"/>
                <a:gd name="T70" fmla="*/ 2147483647 w 145"/>
                <a:gd name="T71" fmla="*/ 2147483647 h 180"/>
                <a:gd name="T72" fmla="*/ 2147483647 w 145"/>
                <a:gd name="T73" fmla="*/ 2147483647 h 180"/>
                <a:gd name="T74" fmla="*/ 2147483647 w 145"/>
                <a:gd name="T75" fmla="*/ 2147483647 h 180"/>
                <a:gd name="T76" fmla="*/ 2147483647 w 145"/>
                <a:gd name="T77" fmla="*/ 2147483647 h 180"/>
                <a:gd name="T78" fmla="*/ 2147483647 w 145"/>
                <a:gd name="T79" fmla="*/ 2147483647 h 180"/>
                <a:gd name="T80" fmla="*/ 0 w 145"/>
                <a:gd name="T81" fmla="*/ 2147483647 h 180"/>
                <a:gd name="T82" fmla="*/ 2147483647 w 145"/>
                <a:gd name="T83" fmla="*/ 2147483647 h 180"/>
                <a:gd name="T84" fmla="*/ 2147483647 w 145"/>
                <a:gd name="T85" fmla="*/ 2147483647 h 180"/>
                <a:gd name="T86" fmla="*/ 2147483647 w 145"/>
                <a:gd name="T87" fmla="*/ 2147483647 h 180"/>
                <a:gd name="T88" fmla="*/ 2147483647 w 145"/>
                <a:gd name="T89" fmla="*/ 2147483647 h 180"/>
                <a:gd name="T90" fmla="*/ 2147483647 w 145"/>
                <a:gd name="T91" fmla="*/ 2147483647 h 180"/>
                <a:gd name="T92" fmla="*/ 2147483647 w 145"/>
                <a:gd name="T93" fmla="*/ 2147483647 h 180"/>
                <a:gd name="T94" fmla="*/ 2147483647 w 145"/>
                <a:gd name="T95" fmla="*/ 2147483647 h 180"/>
                <a:gd name="T96" fmla="*/ 2147483647 w 145"/>
                <a:gd name="T97" fmla="*/ 2147483647 h 180"/>
                <a:gd name="T98" fmla="*/ 2147483647 w 145"/>
                <a:gd name="T99" fmla="*/ 2147483647 h 180"/>
                <a:gd name="T100" fmla="*/ 2147483647 w 145"/>
                <a:gd name="T101" fmla="*/ 2147483647 h 180"/>
                <a:gd name="T102" fmla="*/ 2147483647 w 145"/>
                <a:gd name="T103" fmla="*/ 2147483647 h 180"/>
                <a:gd name="T104" fmla="*/ 2147483647 w 145"/>
                <a:gd name="T105" fmla="*/ 2147483647 h 180"/>
                <a:gd name="T106" fmla="*/ 2147483647 w 145"/>
                <a:gd name="T107" fmla="*/ 2147483647 h 180"/>
                <a:gd name="T108" fmla="*/ 2147483647 w 145"/>
                <a:gd name="T109" fmla="*/ 2147483647 h 180"/>
                <a:gd name="T110" fmla="*/ 2147483647 w 145"/>
                <a:gd name="T111" fmla="*/ 2147483647 h 1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180"/>
                <a:gd name="T170" fmla="*/ 145 w 145"/>
                <a:gd name="T171" fmla="*/ 180 h 1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180">
                  <a:moveTo>
                    <a:pt x="145" y="31"/>
                  </a:moveTo>
                  <a:lnTo>
                    <a:pt x="145" y="39"/>
                  </a:lnTo>
                  <a:lnTo>
                    <a:pt x="145" y="45"/>
                  </a:lnTo>
                  <a:lnTo>
                    <a:pt x="145" y="55"/>
                  </a:lnTo>
                  <a:lnTo>
                    <a:pt x="145" y="61"/>
                  </a:lnTo>
                  <a:lnTo>
                    <a:pt x="145" y="64"/>
                  </a:lnTo>
                  <a:lnTo>
                    <a:pt x="142" y="64"/>
                  </a:lnTo>
                  <a:lnTo>
                    <a:pt x="142" y="69"/>
                  </a:lnTo>
                  <a:lnTo>
                    <a:pt x="141" y="73"/>
                  </a:lnTo>
                  <a:lnTo>
                    <a:pt x="141" y="80"/>
                  </a:lnTo>
                  <a:lnTo>
                    <a:pt x="140" y="85"/>
                  </a:lnTo>
                  <a:lnTo>
                    <a:pt x="138" y="88"/>
                  </a:lnTo>
                  <a:lnTo>
                    <a:pt x="137" y="91"/>
                  </a:lnTo>
                  <a:lnTo>
                    <a:pt x="132" y="95"/>
                  </a:lnTo>
                  <a:lnTo>
                    <a:pt x="132" y="96"/>
                  </a:lnTo>
                  <a:lnTo>
                    <a:pt x="132" y="99"/>
                  </a:lnTo>
                  <a:lnTo>
                    <a:pt x="132" y="101"/>
                  </a:lnTo>
                  <a:lnTo>
                    <a:pt x="132" y="104"/>
                  </a:lnTo>
                  <a:lnTo>
                    <a:pt x="128" y="108"/>
                  </a:lnTo>
                  <a:lnTo>
                    <a:pt x="125" y="110"/>
                  </a:lnTo>
                  <a:lnTo>
                    <a:pt x="125" y="111"/>
                  </a:lnTo>
                  <a:lnTo>
                    <a:pt x="126" y="115"/>
                  </a:lnTo>
                  <a:lnTo>
                    <a:pt x="126" y="121"/>
                  </a:lnTo>
                  <a:lnTo>
                    <a:pt x="125" y="123"/>
                  </a:lnTo>
                  <a:lnTo>
                    <a:pt x="123" y="123"/>
                  </a:lnTo>
                  <a:lnTo>
                    <a:pt x="118" y="126"/>
                  </a:lnTo>
                  <a:lnTo>
                    <a:pt x="119" y="127"/>
                  </a:lnTo>
                  <a:lnTo>
                    <a:pt x="119" y="132"/>
                  </a:lnTo>
                  <a:lnTo>
                    <a:pt x="115" y="133"/>
                  </a:lnTo>
                  <a:lnTo>
                    <a:pt x="112" y="135"/>
                  </a:lnTo>
                  <a:lnTo>
                    <a:pt x="104" y="136"/>
                  </a:lnTo>
                  <a:lnTo>
                    <a:pt x="88" y="140"/>
                  </a:lnTo>
                  <a:lnTo>
                    <a:pt x="77" y="145"/>
                  </a:lnTo>
                  <a:lnTo>
                    <a:pt x="77" y="146"/>
                  </a:lnTo>
                  <a:lnTo>
                    <a:pt x="78" y="152"/>
                  </a:lnTo>
                  <a:lnTo>
                    <a:pt x="79" y="157"/>
                  </a:lnTo>
                  <a:lnTo>
                    <a:pt x="81" y="162"/>
                  </a:lnTo>
                  <a:lnTo>
                    <a:pt x="90" y="170"/>
                  </a:lnTo>
                  <a:lnTo>
                    <a:pt x="90" y="174"/>
                  </a:lnTo>
                  <a:lnTo>
                    <a:pt x="57" y="180"/>
                  </a:lnTo>
                  <a:lnTo>
                    <a:pt x="55" y="179"/>
                  </a:lnTo>
                  <a:lnTo>
                    <a:pt x="50" y="179"/>
                  </a:lnTo>
                  <a:lnTo>
                    <a:pt x="41" y="171"/>
                  </a:lnTo>
                  <a:lnTo>
                    <a:pt x="41" y="168"/>
                  </a:lnTo>
                  <a:lnTo>
                    <a:pt x="38" y="161"/>
                  </a:lnTo>
                  <a:lnTo>
                    <a:pt x="34" y="157"/>
                  </a:lnTo>
                  <a:lnTo>
                    <a:pt x="35" y="151"/>
                  </a:lnTo>
                  <a:lnTo>
                    <a:pt x="33" y="151"/>
                  </a:lnTo>
                  <a:lnTo>
                    <a:pt x="33" y="148"/>
                  </a:lnTo>
                  <a:lnTo>
                    <a:pt x="30" y="146"/>
                  </a:lnTo>
                  <a:lnTo>
                    <a:pt x="28" y="145"/>
                  </a:lnTo>
                  <a:lnTo>
                    <a:pt x="27" y="143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7" y="137"/>
                  </a:lnTo>
                  <a:lnTo>
                    <a:pt x="22" y="135"/>
                  </a:lnTo>
                  <a:lnTo>
                    <a:pt x="19" y="127"/>
                  </a:lnTo>
                  <a:lnTo>
                    <a:pt x="16" y="124"/>
                  </a:lnTo>
                  <a:lnTo>
                    <a:pt x="15" y="123"/>
                  </a:lnTo>
                  <a:lnTo>
                    <a:pt x="12" y="123"/>
                  </a:lnTo>
                  <a:lnTo>
                    <a:pt x="11" y="121"/>
                  </a:lnTo>
                  <a:lnTo>
                    <a:pt x="11" y="120"/>
                  </a:lnTo>
                  <a:lnTo>
                    <a:pt x="12" y="118"/>
                  </a:lnTo>
                  <a:lnTo>
                    <a:pt x="11" y="115"/>
                  </a:lnTo>
                  <a:lnTo>
                    <a:pt x="9" y="114"/>
                  </a:lnTo>
                  <a:lnTo>
                    <a:pt x="19" y="104"/>
                  </a:lnTo>
                  <a:lnTo>
                    <a:pt x="24" y="110"/>
                  </a:lnTo>
                  <a:lnTo>
                    <a:pt x="30" y="105"/>
                  </a:lnTo>
                  <a:lnTo>
                    <a:pt x="16" y="91"/>
                  </a:lnTo>
                  <a:lnTo>
                    <a:pt x="28" y="80"/>
                  </a:lnTo>
                  <a:lnTo>
                    <a:pt x="24" y="74"/>
                  </a:lnTo>
                  <a:lnTo>
                    <a:pt x="25" y="73"/>
                  </a:lnTo>
                  <a:lnTo>
                    <a:pt x="19" y="69"/>
                  </a:lnTo>
                  <a:lnTo>
                    <a:pt x="25" y="66"/>
                  </a:lnTo>
                  <a:lnTo>
                    <a:pt x="11" y="51"/>
                  </a:lnTo>
                  <a:lnTo>
                    <a:pt x="8" y="52"/>
                  </a:lnTo>
                  <a:lnTo>
                    <a:pt x="6" y="50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3" y="38"/>
                  </a:lnTo>
                  <a:lnTo>
                    <a:pt x="2" y="36"/>
                  </a:lnTo>
                  <a:lnTo>
                    <a:pt x="5" y="35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6" y="19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50" y="13"/>
                  </a:lnTo>
                  <a:lnTo>
                    <a:pt x="57" y="6"/>
                  </a:lnTo>
                  <a:lnTo>
                    <a:pt x="74" y="22"/>
                  </a:lnTo>
                  <a:lnTo>
                    <a:pt x="81" y="16"/>
                  </a:lnTo>
                  <a:lnTo>
                    <a:pt x="84" y="20"/>
                  </a:lnTo>
                  <a:lnTo>
                    <a:pt x="84" y="23"/>
                  </a:lnTo>
                  <a:lnTo>
                    <a:pt x="87" y="25"/>
                  </a:lnTo>
                  <a:lnTo>
                    <a:pt x="88" y="26"/>
                  </a:lnTo>
                  <a:lnTo>
                    <a:pt x="91" y="28"/>
                  </a:lnTo>
                  <a:lnTo>
                    <a:pt x="96" y="26"/>
                  </a:lnTo>
                  <a:lnTo>
                    <a:pt x="106" y="28"/>
                  </a:lnTo>
                  <a:lnTo>
                    <a:pt x="109" y="28"/>
                  </a:lnTo>
                  <a:lnTo>
                    <a:pt x="120" y="28"/>
                  </a:lnTo>
                  <a:lnTo>
                    <a:pt x="132" y="28"/>
                  </a:lnTo>
                  <a:lnTo>
                    <a:pt x="140" y="29"/>
                  </a:lnTo>
                  <a:lnTo>
                    <a:pt x="145" y="29"/>
                  </a:lnTo>
                  <a:lnTo>
                    <a:pt x="145" y="3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7" name="Freeform 286"/>
            <p:cNvSpPr>
              <a:spLocks/>
            </p:cNvSpPr>
            <p:nvPr/>
          </p:nvSpPr>
          <p:spPr bwMode="auto">
            <a:xfrm rot="21314132">
              <a:off x="4479293" y="3205194"/>
              <a:ext cx="955758" cy="638834"/>
            </a:xfrm>
            <a:custGeom>
              <a:avLst/>
              <a:gdLst>
                <a:gd name="T0" fmla="*/ 2147483647 w 223"/>
                <a:gd name="T1" fmla="*/ 2147483647 h 157"/>
                <a:gd name="T2" fmla="*/ 2147483647 w 223"/>
                <a:gd name="T3" fmla="*/ 2147483647 h 157"/>
                <a:gd name="T4" fmla="*/ 2147483647 w 223"/>
                <a:gd name="T5" fmla="*/ 2147483647 h 157"/>
                <a:gd name="T6" fmla="*/ 2147483647 w 223"/>
                <a:gd name="T7" fmla="*/ 2147483647 h 157"/>
                <a:gd name="T8" fmla="*/ 2147483647 w 223"/>
                <a:gd name="T9" fmla="*/ 2147483647 h 157"/>
                <a:gd name="T10" fmla="*/ 2147483647 w 223"/>
                <a:gd name="T11" fmla="*/ 2147483647 h 157"/>
                <a:gd name="T12" fmla="*/ 2147483647 w 223"/>
                <a:gd name="T13" fmla="*/ 2147483647 h 157"/>
                <a:gd name="T14" fmla="*/ 2147483647 w 223"/>
                <a:gd name="T15" fmla="*/ 2147483647 h 157"/>
                <a:gd name="T16" fmla="*/ 2147483647 w 223"/>
                <a:gd name="T17" fmla="*/ 2147483647 h 157"/>
                <a:gd name="T18" fmla="*/ 2147483647 w 223"/>
                <a:gd name="T19" fmla="*/ 2147483647 h 157"/>
                <a:gd name="T20" fmla="*/ 2147483647 w 223"/>
                <a:gd name="T21" fmla="*/ 2147483647 h 157"/>
                <a:gd name="T22" fmla="*/ 2147483647 w 223"/>
                <a:gd name="T23" fmla="*/ 2147483647 h 157"/>
                <a:gd name="T24" fmla="*/ 2147483647 w 223"/>
                <a:gd name="T25" fmla="*/ 2147483647 h 157"/>
                <a:gd name="T26" fmla="*/ 2147483647 w 223"/>
                <a:gd name="T27" fmla="*/ 2147483647 h 157"/>
                <a:gd name="T28" fmla="*/ 2147483647 w 223"/>
                <a:gd name="T29" fmla="*/ 2147483647 h 157"/>
                <a:gd name="T30" fmla="*/ 2147483647 w 223"/>
                <a:gd name="T31" fmla="*/ 2147483647 h 157"/>
                <a:gd name="T32" fmla="*/ 2147483647 w 223"/>
                <a:gd name="T33" fmla="*/ 2147483647 h 157"/>
                <a:gd name="T34" fmla="*/ 2147483647 w 223"/>
                <a:gd name="T35" fmla="*/ 2147483647 h 157"/>
                <a:gd name="T36" fmla="*/ 2147483647 w 223"/>
                <a:gd name="T37" fmla="*/ 2147483647 h 157"/>
                <a:gd name="T38" fmla="*/ 2147483647 w 223"/>
                <a:gd name="T39" fmla="*/ 2147483647 h 157"/>
                <a:gd name="T40" fmla="*/ 2147483647 w 223"/>
                <a:gd name="T41" fmla="*/ 2147483647 h 157"/>
                <a:gd name="T42" fmla="*/ 2147483647 w 223"/>
                <a:gd name="T43" fmla="*/ 2147483647 h 157"/>
                <a:gd name="T44" fmla="*/ 2147483647 w 223"/>
                <a:gd name="T45" fmla="*/ 2147483647 h 157"/>
                <a:gd name="T46" fmla="*/ 2147483647 w 223"/>
                <a:gd name="T47" fmla="*/ 2147483647 h 157"/>
                <a:gd name="T48" fmla="*/ 2147483647 w 223"/>
                <a:gd name="T49" fmla="*/ 2147483647 h 157"/>
                <a:gd name="T50" fmla="*/ 2147483647 w 223"/>
                <a:gd name="T51" fmla="*/ 2147483647 h 157"/>
                <a:gd name="T52" fmla="*/ 2147483647 w 223"/>
                <a:gd name="T53" fmla="*/ 2147483647 h 157"/>
                <a:gd name="T54" fmla="*/ 2147483647 w 223"/>
                <a:gd name="T55" fmla="*/ 2147483647 h 157"/>
                <a:gd name="T56" fmla="*/ 2147483647 w 223"/>
                <a:gd name="T57" fmla="*/ 2147483647 h 157"/>
                <a:gd name="T58" fmla="*/ 2147483647 w 223"/>
                <a:gd name="T59" fmla="*/ 2147483647 h 157"/>
                <a:gd name="T60" fmla="*/ 2147483647 w 223"/>
                <a:gd name="T61" fmla="*/ 2147483647 h 157"/>
                <a:gd name="T62" fmla="*/ 2147483647 w 223"/>
                <a:gd name="T63" fmla="*/ 2147483647 h 157"/>
                <a:gd name="T64" fmla="*/ 2147483647 w 223"/>
                <a:gd name="T65" fmla="*/ 2147483647 h 157"/>
                <a:gd name="T66" fmla="*/ 2147483647 w 223"/>
                <a:gd name="T67" fmla="*/ 2147483647 h 157"/>
                <a:gd name="T68" fmla="*/ 2147483647 w 223"/>
                <a:gd name="T69" fmla="*/ 2147483647 h 157"/>
                <a:gd name="T70" fmla="*/ 2147483647 w 223"/>
                <a:gd name="T71" fmla="*/ 2147483647 h 157"/>
                <a:gd name="T72" fmla="*/ 2147483647 w 223"/>
                <a:gd name="T73" fmla="*/ 2147483647 h 157"/>
                <a:gd name="T74" fmla="*/ 2147483647 w 223"/>
                <a:gd name="T75" fmla="*/ 2147483647 h 157"/>
                <a:gd name="T76" fmla="*/ 2147483647 w 223"/>
                <a:gd name="T77" fmla="*/ 2147483647 h 157"/>
                <a:gd name="T78" fmla="*/ 2147483647 w 223"/>
                <a:gd name="T79" fmla="*/ 2147483647 h 157"/>
                <a:gd name="T80" fmla="*/ 2147483647 w 223"/>
                <a:gd name="T81" fmla="*/ 2147483647 h 157"/>
                <a:gd name="T82" fmla="*/ 2147483647 w 223"/>
                <a:gd name="T83" fmla="*/ 2147483647 h 157"/>
                <a:gd name="T84" fmla="*/ 2147483647 w 223"/>
                <a:gd name="T85" fmla="*/ 2147483647 h 157"/>
                <a:gd name="T86" fmla="*/ 2147483647 w 223"/>
                <a:gd name="T87" fmla="*/ 2147483647 h 157"/>
                <a:gd name="T88" fmla="*/ 2147483647 w 223"/>
                <a:gd name="T89" fmla="*/ 2147483647 h 157"/>
                <a:gd name="T90" fmla="*/ 2147483647 w 223"/>
                <a:gd name="T91" fmla="*/ 2147483647 h 157"/>
                <a:gd name="T92" fmla="*/ 2147483647 w 223"/>
                <a:gd name="T93" fmla="*/ 0 h 157"/>
                <a:gd name="T94" fmla="*/ 2147483647 w 223"/>
                <a:gd name="T95" fmla="*/ 2147483647 h 157"/>
                <a:gd name="T96" fmla="*/ 2147483647 w 223"/>
                <a:gd name="T97" fmla="*/ 2147483647 h 157"/>
                <a:gd name="T98" fmla="*/ 2147483647 w 223"/>
                <a:gd name="T99" fmla="*/ 2147483647 h 1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57"/>
                <a:gd name="T152" fmla="*/ 223 w 223"/>
                <a:gd name="T153" fmla="*/ 157 h 15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57">
                  <a:moveTo>
                    <a:pt x="195" y="1"/>
                  </a:moveTo>
                  <a:lnTo>
                    <a:pt x="202" y="0"/>
                  </a:lnTo>
                  <a:lnTo>
                    <a:pt x="205" y="4"/>
                  </a:lnTo>
                  <a:lnTo>
                    <a:pt x="204" y="17"/>
                  </a:lnTo>
                  <a:lnTo>
                    <a:pt x="207" y="17"/>
                  </a:lnTo>
                  <a:lnTo>
                    <a:pt x="207" y="39"/>
                  </a:lnTo>
                  <a:lnTo>
                    <a:pt x="210" y="42"/>
                  </a:lnTo>
                  <a:lnTo>
                    <a:pt x="208" y="63"/>
                  </a:lnTo>
                  <a:lnTo>
                    <a:pt x="207" y="63"/>
                  </a:lnTo>
                  <a:lnTo>
                    <a:pt x="207" y="85"/>
                  </a:lnTo>
                  <a:lnTo>
                    <a:pt x="208" y="86"/>
                  </a:lnTo>
                  <a:lnTo>
                    <a:pt x="216" y="83"/>
                  </a:lnTo>
                  <a:lnTo>
                    <a:pt x="217" y="82"/>
                  </a:lnTo>
                  <a:lnTo>
                    <a:pt x="218" y="80"/>
                  </a:lnTo>
                  <a:lnTo>
                    <a:pt x="220" y="82"/>
                  </a:lnTo>
                  <a:lnTo>
                    <a:pt x="221" y="79"/>
                  </a:lnTo>
                  <a:lnTo>
                    <a:pt x="223" y="77"/>
                  </a:lnTo>
                  <a:lnTo>
                    <a:pt x="221" y="88"/>
                  </a:lnTo>
                  <a:lnTo>
                    <a:pt x="223" y="89"/>
                  </a:lnTo>
                  <a:lnTo>
                    <a:pt x="213" y="111"/>
                  </a:lnTo>
                  <a:lnTo>
                    <a:pt x="223" y="117"/>
                  </a:lnTo>
                  <a:lnTo>
                    <a:pt x="211" y="136"/>
                  </a:lnTo>
                  <a:lnTo>
                    <a:pt x="214" y="138"/>
                  </a:lnTo>
                  <a:lnTo>
                    <a:pt x="208" y="149"/>
                  </a:lnTo>
                  <a:lnTo>
                    <a:pt x="207" y="148"/>
                  </a:lnTo>
                  <a:lnTo>
                    <a:pt x="207" y="146"/>
                  </a:lnTo>
                  <a:lnTo>
                    <a:pt x="207" y="148"/>
                  </a:lnTo>
                  <a:lnTo>
                    <a:pt x="205" y="148"/>
                  </a:lnTo>
                  <a:lnTo>
                    <a:pt x="205" y="149"/>
                  </a:lnTo>
                  <a:lnTo>
                    <a:pt x="204" y="151"/>
                  </a:lnTo>
                  <a:lnTo>
                    <a:pt x="202" y="149"/>
                  </a:lnTo>
                  <a:lnTo>
                    <a:pt x="199" y="149"/>
                  </a:lnTo>
                  <a:lnTo>
                    <a:pt x="198" y="151"/>
                  </a:lnTo>
                  <a:lnTo>
                    <a:pt x="196" y="149"/>
                  </a:lnTo>
                  <a:lnTo>
                    <a:pt x="194" y="151"/>
                  </a:lnTo>
                  <a:lnTo>
                    <a:pt x="192" y="152"/>
                  </a:lnTo>
                  <a:lnTo>
                    <a:pt x="191" y="152"/>
                  </a:lnTo>
                  <a:lnTo>
                    <a:pt x="189" y="151"/>
                  </a:lnTo>
                  <a:lnTo>
                    <a:pt x="188" y="151"/>
                  </a:lnTo>
                  <a:lnTo>
                    <a:pt x="186" y="154"/>
                  </a:lnTo>
                  <a:lnTo>
                    <a:pt x="183" y="152"/>
                  </a:lnTo>
                  <a:lnTo>
                    <a:pt x="182" y="152"/>
                  </a:lnTo>
                  <a:lnTo>
                    <a:pt x="180" y="152"/>
                  </a:lnTo>
                  <a:lnTo>
                    <a:pt x="179" y="152"/>
                  </a:lnTo>
                  <a:lnTo>
                    <a:pt x="177" y="152"/>
                  </a:lnTo>
                  <a:lnTo>
                    <a:pt x="176" y="154"/>
                  </a:lnTo>
                  <a:lnTo>
                    <a:pt x="174" y="155"/>
                  </a:lnTo>
                  <a:lnTo>
                    <a:pt x="173" y="155"/>
                  </a:lnTo>
                  <a:lnTo>
                    <a:pt x="170" y="157"/>
                  </a:lnTo>
                  <a:lnTo>
                    <a:pt x="169" y="155"/>
                  </a:lnTo>
                  <a:lnTo>
                    <a:pt x="169" y="152"/>
                  </a:lnTo>
                  <a:lnTo>
                    <a:pt x="169" y="151"/>
                  </a:lnTo>
                  <a:lnTo>
                    <a:pt x="167" y="151"/>
                  </a:lnTo>
                  <a:lnTo>
                    <a:pt x="166" y="151"/>
                  </a:lnTo>
                  <a:lnTo>
                    <a:pt x="163" y="151"/>
                  </a:lnTo>
                  <a:lnTo>
                    <a:pt x="158" y="151"/>
                  </a:lnTo>
                  <a:lnTo>
                    <a:pt x="157" y="151"/>
                  </a:lnTo>
                  <a:lnTo>
                    <a:pt x="154" y="152"/>
                  </a:lnTo>
                  <a:lnTo>
                    <a:pt x="152" y="154"/>
                  </a:lnTo>
                  <a:lnTo>
                    <a:pt x="152" y="151"/>
                  </a:lnTo>
                  <a:lnTo>
                    <a:pt x="151" y="146"/>
                  </a:lnTo>
                  <a:lnTo>
                    <a:pt x="150" y="145"/>
                  </a:lnTo>
                  <a:lnTo>
                    <a:pt x="148" y="145"/>
                  </a:lnTo>
                  <a:lnTo>
                    <a:pt x="147" y="145"/>
                  </a:lnTo>
                  <a:lnTo>
                    <a:pt x="144" y="146"/>
                  </a:lnTo>
                  <a:lnTo>
                    <a:pt x="141" y="146"/>
                  </a:lnTo>
                  <a:lnTo>
                    <a:pt x="141" y="145"/>
                  </a:lnTo>
                  <a:lnTo>
                    <a:pt x="142" y="143"/>
                  </a:lnTo>
                  <a:lnTo>
                    <a:pt x="144" y="143"/>
                  </a:lnTo>
                  <a:lnTo>
                    <a:pt x="145" y="143"/>
                  </a:lnTo>
                  <a:lnTo>
                    <a:pt x="145" y="142"/>
                  </a:lnTo>
                  <a:lnTo>
                    <a:pt x="142" y="140"/>
                  </a:lnTo>
                  <a:lnTo>
                    <a:pt x="141" y="140"/>
                  </a:lnTo>
                  <a:lnTo>
                    <a:pt x="139" y="140"/>
                  </a:lnTo>
                  <a:lnTo>
                    <a:pt x="139" y="142"/>
                  </a:lnTo>
                  <a:lnTo>
                    <a:pt x="138" y="142"/>
                  </a:lnTo>
                  <a:lnTo>
                    <a:pt x="138" y="139"/>
                  </a:lnTo>
                  <a:lnTo>
                    <a:pt x="136" y="139"/>
                  </a:lnTo>
                  <a:lnTo>
                    <a:pt x="135" y="140"/>
                  </a:lnTo>
                  <a:lnTo>
                    <a:pt x="135" y="139"/>
                  </a:lnTo>
                  <a:lnTo>
                    <a:pt x="133" y="139"/>
                  </a:lnTo>
                  <a:lnTo>
                    <a:pt x="132" y="138"/>
                  </a:lnTo>
                  <a:lnTo>
                    <a:pt x="131" y="139"/>
                  </a:lnTo>
                  <a:lnTo>
                    <a:pt x="129" y="139"/>
                  </a:lnTo>
                  <a:lnTo>
                    <a:pt x="129" y="138"/>
                  </a:lnTo>
                  <a:lnTo>
                    <a:pt x="128" y="136"/>
                  </a:lnTo>
                  <a:lnTo>
                    <a:pt x="126" y="135"/>
                  </a:lnTo>
                  <a:lnTo>
                    <a:pt x="123" y="133"/>
                  </a:lnTo>
                  <a:lnTo>
                    <a:pt x="122" y="133"/>
                  </a:lnTo>
                  <a:lnTo>
                    <a:pt x="120" y="133"/>
                  </a:lnTo>
                  <a:lnTo>
                    <a:pt x="117" y="130"/>
                  </a:lnTo>
                  <a:lnTo>
                    <a:pt x="116" y="129"/>
                  </a:lnTo>
                  <a:lnTo>
                    <a:pt x="114" y="129"/>
                  </a:lnTo>
                  <a:lnTo>
                    <a:pt x="113" y="129"/>
                  </a:lnTo>
                  <a:lnTo>
                    <a:pt x="111" y="130"/>
                  </a:lnTo>
                  <a:lnTo>
                    <a:pt x="109" y="129"/>
                  </a:lnTo>
                  <a:lnTo>
                    <a:pt x="107" y="127"/>
                  </a:lnTo>
                  <a:lnTo>
                    <a:pt x="106" y="124"/>
                  </a:lnTo>
                  <a:lnTo>
                    <a:pt x="104" y="123"/>
                  </a:lnTo>
                  <a:lnTo>
                    <a:pt x="103" y="123"/>
                  </a:lnTo>
                  <a:lnTo>
                    <a:pt x="101" y="124"/>
                  </a:lnTo>
                  <a:lnTo>
                    <a:pt x="100" y="124"/>
                  </a:lnTo>
                  <a:lnTo>
                    <a:pt x="100" y="121"/>
                  </a:lnTo>
                  <a:lnTo>
                    <a:pt x="98" y="121"/>
                  </a:lnTo>
                  <a:lnTo>
                    <a:pt x="94" y="120"/>
                  </a:lnTo>
                  <a:lnTo>
                    <a:pt x="94" y="118"/>
                  </a:lnTo>
                  <a:lnTo>
                    <a:pt x="92" y="117"/>
                  </a:lnTo>
                  <a:lnTo>
                    <a:pt x="91" y="117"/>
                  </a:lnTo>
                  <a:lnTo>
                    <a:pt x="89" y="117"/>
                  </a:lnTo>
                  <a:lnTo>
                    <a:pt x="89" y="116"/>
                  </a:lnTo>
                  <a:lnTo>
                    <a:pt x="92" y="113"/>
                  </a:lnTo>
                  <a:lnTo>
                    <a:pt x="92" y="111"/>
                  </a:lnTo>
                  <a:lnTo>
                    <a:pt x="94" y="111"/>
                  </a:lnTo>
                  <a:lnTo>
                    <a:pt x="92" y="110"/>
                  </a:lnTo>
                  <a:lnTo>
                    <a:pt x="91" y="107"/>
                  </a:lnTo>
                  <a:lnTo>
                    <a:pt x="88" y="104"/>
                  </a:lnTo>
                  <a:lnTo>
                    <a:pt x="87" y="101"/>
                  </a:lnTo>
                  <a:lnTo>
                    <a:pt x="87" y="99"/>
                  </a:lnTo>
                  <a:lnTo>
                    <a:pt x="85" y="99"/>
                  </a:lnTo>
                  <a:lnTo>
                    <a:pt x="82" y="98"/>
                  </a:lnTo>
                  <a:lnTo>
                    <a:pt x="81" y="97"/>
                  </a:lnTo>
                  <a:lnTo>
                    <a:pt x="78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3" y="94"/>
                  </a:lnTo>
                  <a:lnTo>
                    <a:pt x="70" y="95"/>
                  </a:lnTo>
                  <a:lnTo>
                    <a:pt x="66" y="98"/>
                  </a:lnTo>
                  <a:lnTo>
                    <a:pt x="63" y="99"/>
                  </a:lnTo>
                  <a:lnTo>
                    <a:pt x="62" y="99"/>
                  </a:lnTo>
                  <a:lnTo>
                    <a:pt x="57" y="99"/>
                  </a:lnTo>
                  <a:lnTo>
                    <a:pt x="56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1" y="102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8" y="113"/>
                  </a:lnTo>
                  <a:lnTo>
                    <a:pt x="46" y="113"/>
                  </a:lnTo>
                  <a:lnTo>
                    <a:pt x="44" y="113"/>
                  </a:lnTo>
                  <a:lnTo>
                    <a:pt x="43" y="114"/>
                  </a:lnTo>
                  <a:lnTo>
                    <a:pt x="41" y="114"/>
                  </a:lnTo>
                  <a:lnTo>
                    <a:pt x="40" y="116"/>
                  </a:lnTo>
                  <a:lnTo>
                    <a:pt x="34" y="108"/>
                  </a:lnTo>
                  <a:lnTo>
                    <a:pt x="38" y="105"/>
                  </a:lnTo>
                  <a:lnTo>
                    <a:pt x="40" y="79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3" y="75"/>
                  </a:lnTo>
                  <a:lnTo>
                    <a:pt x="4" y="64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6" y="53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46" y="50"/>
                  </a:lnTo>
                  <a:lnTo>
                    <a:pt x="47" y="31"/>
                  </a:lnTo>
                  <a:lnTo>
                    <a:pt x="66" y="32"/>
                  </a:lnTo>
                  <a:lnTo>
                    <a:pt x="66" y="31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70" y="26"/>
                  </a:lnTo>
                  <a:lnTo>
                    <a:pt x="72" y="25"/>
                  </a:lnTo>
                  <a:lnTo>
                    <a:pt x="76" y="29"/>
                  </a:lnTo>
                  <a:lnTo>
                    <a:pt x="78" y="29"/>
                  </a:lnTo>
                  <a:lnTo>
                    <a:pt x="79" y="0"/>
                  </a:lnTo>
                  <a:lnTo>
                    <a:pt x="94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151" y="9"/>
                  </a:lnTo>
                  <a:lnTo>
                    <a:pt x="151" y="13"/>
                  </a:lnTo>
                  <a:lnTo>
                    <a:pt x="158" y="13"/>
                  </a:lnTo>
                  <a:lnTo>
                    <a:pt x="160" y="9"/>
                  </a:lnTo>
                  <a:lnTo>
                    <a:pt x="183" y="10"/>
                  </a:lnTo>
                  <a:lnTo>
                    <a:pt x="185" y="6"/>
                  </a:lnTo>
                  <a:lnTo>
                    <a:pt x="186" y="1"/>
                  </a:lnTo>
                  <a:lnTo>
                    <a:pt x="191" y="3"/>
                  </a:lnTo>
                  <a:lnTo>
                    <a:pt x="195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8" name="Freeform 287"/>
            <p:cNvSpPr>
              <a:spLocks noEditPoints="1"/>
            </p:cNvSpPr>
            <p:nvPr/>
          </p:nvSpPr>
          <p:spPr bwMode="auto">
            <a:xfrm rot="21314132">
              <a:off x="3314099" y="792278"/>
              <a:ext cx="683501" cy="854191"/>
            </a:xfrm>
            <a:custGeom>
              <a:avLst/>
              <a:gdLst>
                <a:gd name="T0" fmla="*/ 2147483647 w 160"/>
                <a:gd name="T1" fmla="*/ 2147483647 h 211"/>
                <a:gd name="T2" fmla="*/ 2147483647 w 160"/>
                <a:gd name="T3" fmla="*/ 2147483647 h 211"/>
                <a:gd name="T4" fmla="*/ 2147483647 w 160"/>
                <a:gd name="T5" fmla="*/ 2147483647 h 211"/>
                <a:gd name="T6" fmla="*/ 2147483647 w 160"/>
                <a:gd name="T7" fmla="*/ 2147483647 h 211"/>
                <a:gd name="T8" fmla="*/ 2147483647 w 160"/>
                <a:gd name="T9" fmla="*/ 2147483647 h 211"/>
                <a:gd name="T10" fmla="*/ 2147483647 w 160"/>
                <a:gd name="T11" fmla="*/ 2147483647 h 211"/>
                <a:gd name="T12" fmla="*/ 2147483647 w 160"/>
                <a:gd name="T13" fmla="*/ 2147483647 h 211"/>
                <a:gd name="T14" fmla="*/ 2147483647 w 160"/>
                <a:gd name="T15" fmla="*/ 2147483647 h 211"/>
                <a:gd name="T16" fmla="*/ 2147483647 w 160"/>
                <a:gd name="T17" fmla="*/ 2147483647 h 211"/>
                <a:gd name="T18" fmla="*/ 2147483647 w 160"/>
                <a:gd name="T19" fmla="*/ 2147483647 h 211"/>
                <a:gd name="T20" fmla="*/ 2147483647 w 160"/>
                <a:gd name="T21" fmla="*/ 2147483647 h 211"/>
                <a:gd name="T22" fmla="*/ 2147483647 w 160"/>
                <a:gd name="T23" fmla="*/ 2147483647 h 211"/>
                <a:gd name="T24" fmla="*/ 2147483647 w 160"/>
                <a:gd name="T25" fmla="*/ 2147483647 h 211"/>
                <a:gd name="T26" fmla="*/ 2147483647 w 160"/>
                <a:gd name="T27" fmla="*/ 2147483647 h 211"/>
                <a:gd name="T28" fmla="*/ 2147483647 w 160"/>
                <a:gd name="T29" fmla="*/ 2147483647 h 211"/>
                <a:gd name="T30" fmla="*/ 2147483647 w 160"/>
                <a:gd name="T31" fmla="*/ 2147483647 h 211"/>
                <a:gd name="T32" fmla="*/ 2147483647 w 160"/>
                <a:gd name="T33" fmla="*/ 2147483647 h 211"/>
                <a:gd name="T34" fmla="*/ 2147483647 w 160"/>
                <a:gd name="T35" fmla="*/ 2147483647 h 211"/>
                <a:gd name="T36" fmla="*/ 2147483647 w 160"/>
                <a:gd name="T37" fmla="*/ 2147483647 h 211"/>
                <a:gd name="T38" fmla="*/ 2147483647 w 160"/>
                <a:gd name="T39" fmla="*/ 2147483647 h 211"/>
                <a:gd name="T40" fmla="*/ 2147483647 w 160"/>
                <a:gd name="T41" fmla="*/ 2147483647 h 211"/>
                <a:gd name="T42" fmla="*/ 2147483647 w 160"/>
                <a:gd name="T43" fmla="*/ 2147483647 h 211"/>
                <a:gd name="T44" fmla="*/ 2147483647 w 160"/>
                <a:gd name="T45" fmla="*/ 2147483647 h 211"/>
                <a:gd name="T46" fmla="*/ 2147483647 w 160"/>
                <a:gd name="T47" fmla="*/ 2147483647 h 211"/>
                <a:gd name="T48" fmla="*/ 2147483647 w 160"/>
                <a:gd name="T49" fmla="*/ 2147483647 h 211"/>
                <a:gd name="T50" fmla="*/ 2147483647 w 160"/>
                <a:gd name="T51" fmla="*/ 2147483647 h 211"/>
                <a:gd name="T52" fmla="*/ 2147483647 w 160"/>
                <a:gd name="T53" fmla="*/ 2147483647 h 211"/>
                <a:gd name="T54" fmla="*/ 2147483647 w 160"/>
                <a:gd name="T55" fmla="*/ 2147483647 h 211"/>
                <a:gd name="T56" fmla="*/ 2147483647 w 160"/>
                <a:gd name="T57" fmla="*/ 2147483647 h 211"/>
                <a:gd name="T58" fmla="*/ 2147483647 w 160"/>
                <a:gd name="T59" fmla="*/ 2147483647 h 211"/>
                <a:gd name="T60" fmla="*/ 2147483647 w 160"/>
                <a:gd name="T61" fmla="*/ 2147483647 h 211"/>
                <a:gd name="T62" fmla="*/ 2147483647 w 160"/>
                <a:gd name="T63" fmla="*/ 2147483647 h 211"/>
                <a:gd name="T64" fmla="*/ 2147483647 w 160"/>
                <a:gd name="T65" fmla="*/ 2147483647 h 211"/>
                <a:gd name="T66" fmla="*/ 2147483647 w 160"/>
                <a:gd name="T67" fmla="*/ 2147483647 h 211"/>
                <a:gd name="T68" fmla="*/ 2147483647 w 160"/>
                <a:gd name="T69" fmla="*/ 2147483647 h 211"/>
                <a:gd name="T70" fmla="*/ 2147483647 w 160"/>
                <a:gd name="T71" fmla="*/ 2147483647 h 211"/>
                <a:gd name="T72" fmla="*/ 2147483647 w 160"/>
                <a:gd name="T73" fmla="*/ 2147483647 h 211"/>
                <a:gd name="T74" fmla="*/ 2147483647 w 160"/>
                <a:gd name="T75" fmla="*/ 2147483647 h 211"/>
                <a:gd name="T76" fmla="*/ 2147483647 w 160"/>
                <a:gd name="T77" fmla="*/ 2147483647 h 211"/>
                <a:gd name="T78" fmla="*/ 0 w 160"/>
                <a:gd name="T79" fmla="*/ 2147483647 h 211"/>
                <a:gd name="T80" fmla="*/ 2147483647 w 160"/>
                <a:gd name="T81" fmla="*/ 2147483647 h 211"/>
                <a:gd name="T82" fmla="*/ 2147483647 w 160"/>
                <a:gd name="T83" fmla="*/ 2147483647 h 211"/>
                <a:gd name="T84" fmla="*/ 2147483647 w 160"/>
                <a:gd name="T85" fmla="*/ 2147483647 h 211"/>
                <a:gd name="T86" fmla="*/ 2147483647 w 160"/>
                <a:gd name="T87" fmla="*/ 0 h 211"/>
                <a:gd name="T88" fmla="*/ 2147483647 w 160"/>
                <a:gd name="T89" fmla="*/ 2147483647 h 211"/>
                <a:gd name="T90" fmla="*/ 2147483647 w 160"/>
                <a:gd name="T91" fmla="*/ 2147483647 h 211"/>
                <a:gd name="T92" fmla="*/ 2147483647 w 160"/>
                <a:gd name="T93" fmla="*/ 2147483647 h 211"/>
                <a:gd name="T94" fmla="*/ 2147483647 w 160"/>
                <a:gd name="T95" fmla="*/ 2147483647 h 211"/>
                <a:gd name="T96" fmla="*/ 2147483647 w 160"/>
                <a:gd name="T97" fmla="*/ 2147483647 h 211"/>
                <a:gd name="T98" fmla="*/ 2147483647 w 160"/>
                <a:gd name="T99" fmla="*/ 2147483647 h 2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0"/>
                <a:gd name="T151" fmla="*/ 0 h 211"/>
                <a:gd name="T152" fmla="*/ 160 w 160"/>
                <a:gd name="T153" fmla="*/ 211 h 21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0" h="211">
                  <a:moveTo>
                    <a:pt x="48" y="8"/>
                  </a:moveTo>
                  <a:lnTo>
                    <a:pt x="53" y="10"/>
                  </a:lnTo>
                  <a:lnTo>
                    <a:pt x="57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9" y="4"/>
                  </a:lnTo>
                  <a:lnTo>
                    <a:pt x="82" y="4"/>
                  </a:lnTo>
                  <a:lnTo>
                    <a:pt x="87" y="5"/>
                  </a:lnTo>
                  <a:lnTo>
                    <a:pt x="90" y="5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88" y="23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100" y="26"/>
                  </a:lnTo>
                  <a:lnTo>
                    <a:pt x="103" y="27"/>
                  </a:lnTo>
                  <a:lnTo>
                    <a:pt x="109" y="27"/>
                  </a:lnTo>
                  <a:lnTo>
                    <a:pt x="114" y="29"/>
                  </a:lnTo>
                  <a:lnTo>
                    <a:pt x="119" y="29"/>
                  </a:lnTo>
                  <a:lnTo>
                    <a:pt x="125" y="30"/>
                  </a:lnTo>
                  <a:lnTo>
                    <a:pt x="132" y="30"/>
                  </a:lnTo>
                  <a:lnTo>
                    <a:pt x="136" y="30"/>
                  </a:lnTo>
                  <a:lnTo>
                    <a:pt x="141" y="30"/>
                  </a:lnTo>
                  <a:lnTo>
                    <a:pt x="139" y="26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50" y="25"/>
                  </a:lnTo>
                  <a:lnTo>
                    <a:pt x="154" y="26"/>
                  </a:lnTo>
                  <a:lnTo>
                    <a:pt x="158" y="25"/>
                  </a:lnTo>
                  <a:lnTo>
                    <a:pt x="160" y="25"/>
                  </a:lnTo>
                  <a:lnTo>
                    <a:pt x="160" y="29"/>
                  </a:lnTo>
                  <a:lnTo>
                    <a:pt x="158" y="32"/>
                  </a:lnTo>
                  <a:lnTo>
                    <a:pt x="154" y="32"/>
                  </a:lnTo>
                  <a:lnTo>
                    <a:pt x="150" y="30"/>
                  </a:lnTo>
                  <a:lnTo>
                    <a:pt x="148" y="32"/>
                  </a:lnTo>
                  <a:lnTo>
                    <a:pt x="148" y="38"/>
                  </a:lnTo>
                  <a:lnTo>
                    <a:pt x="148" y="42"/>
                  </a:lnTo>
                  <a:lnTo>
                    <a:pt x="147" y="48"/>
                  </a:lnTo>
                  <a:lnTo>
                    <a:pt x="147" y="54"/>
                  </a:lnTo>
                  <a:lnTo>
                    <a:pt x="147" y="60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36" y="74"/>
                  </a:lnTo>
                  <a:lnTo>
                    <a:pt x="136" y="77"/>
                  </a:lnTo>
                  <a:lnTo>
                    <a:pt x="136" y="82"/>
                  </a:lnTo>
                  <a:lnTo>
                    <a:pt x="136" y="83"/>
                  </a:lnTo>
                  <a:lnTo>
                    <a:pt x="136" y="85"/>
                  </a:lnTo>
                  <a:lnTo>
                    <a:pt x="136" y="86"/>
                  </a:lnTo>
                  <a:lnTo>
                    <a:pt x="136" y="88"/>
                  </a:lnTo>
                  <a:lnTo>
                    <a:pt x="136" y="89"/>
                  </a:lnTo>
                  <a:lnTo>
                    <a:pt x="136" y="90"/>
                  </a:lnTo>
                  <a:lnTo>
                    <a:pt x="136" y="92"/>
                  </a:lnTo>
                  <a:lnTo>
                    <a:pt x="136" y="95"/>
                  </a:lnTo>
                  <a:lnTo>
                    <a:pt x="135" y="98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3" y="102"/>
                  </a:lnTo>
                  <a:lnTo>
                    <a:pt x="133" y="104"/>
                  </a:lnTo>
                  <a:lnTo>
                    <a:pt x="133" y="107"/>
                  </a:lnTo>
                  <a:lnTo>
                    <a:pt x="133" y="111"/>
                  </a:lnTo>
                  <a:lnTo>
                    <a:pt x="133" y="118"/>
                  </a:lnTo>
                  <a:lnTo>
                    <a:pt x="133" y="124"/>
                  </a:lnTo>
                  <a:lnTo>
                    <a:pt x="132" y="131"/>
                  </a:lnTo>
                  <a:lnTo>
                    <a:pt x="133" y="133"/>
                  </a:lnTo>
                  <a:lnTo>
                    <a:pt x="131" y="137"/>
                  </a:lnTo>
                  <a:lnTo>
                    <a:pt x="129" y="151"/>
                  </a:lnTo>
                  <a:lnTo>
                    <a:pt x="100" y="149"/>
                  </a:lnTo>
                  <a:lnTo>
                    <a:pt x="98" y="178"/>
                  </a:lnTo>
                  <a:lnTo>
                    <a:pt x="97" y="178"/>
                  </a:lnTo>
                  <a:lnTo>
                    <a:pt x="94" y="177"/>
                  </a:lnTo>
                  <a:lnTo>
                    <a:pt x="90" y="177"/>
                  </a:lnTo>
                  <a:lnTo>
                    <a:pt x="91" y="178"/>
                  </a:lnTo>
                  <a:lnTo>
                    <a:pt x="92" y="178"/>
                  </a:lnTo>
                  <a:lnTo>
                    <a:pt x="95" y="181"/>
                  </a:lnTo>
                  <a:lnTo>
                    <a:pt x="98" y="181"/>
                  </a:lnTo>
                  <a:lnTo>
                    <a:pt x="104" y="183"/>
                  </a:lnTo>
                  <a:lnTo>
                    <a:pt x="109" y="184"/>
                  </a:lnTo>
                  <a:lnTo>
                    <a:pt x="109" y="186"/>
                  </a:lnTo>
                  <a:lnTo>
                    <a:pt x="107" y="189"/>
                  </a:lnTo>
                  <a:lnTo>
                    <a:pt x="109" y="190"/>
                  </a:lnTo>
                  <a:lnTo>
                    <a:pt x="104" y="190"/>
                  </a:lnTo>
                  <a:lnTo>
                    <a:pt x="103" y="202"/>
                  </a:lnTo>
                  <a:lnTo>
                    <a:pt x="101" y="209"/>
                  </a:lnTo>
                  <a:lnTo>
                    <a:pt x="43" y="205"/>
                  </a:lnTo>
                  <a:lnTo>
                    <a:pt x="43" y="211"/>
                  </a:lnTo>
                  <a:lnTo>
                    <a:pt x="38" y="209"/>
                  </a:lnTo>
                  <a:lnTo>
                    <a:pt x="34" y="209"/>
                  </a:lnTo>
                  <a:lnTo>
                    <a:pt x="32" y="206"/>
                  </a:lnTo>
                  <a:lnTo>
                    <a:pt x="29" y="206"/>
                  </a:lnTo>
                  <a:lnTo>
                    <a:pt x="28" y="206"/>
                  </a:lnTo>
                  <a:lnTo>
                    <a:pt x="26" y="203"/>
                  </a:lnTo>
                  <a:lnTo>
                    <a:pt x="24" y="202"/>
                  </a:lnTo>
                  <a:lnTo>
                    <a:pt x="19" y="202"/>
                  </a:lnTo>
                  <a:lnTo>
                    <a:pt x="18" y="196"/>
                  </a:lnTo>
                  <a:lnTo>
                    <a:pt x="16" y="196"/>
                  </a:lnTo>
                  <a:lnTo>
                    <a:pt x="15" y="197"/>
                  </a:lnTo>
                  <a:lnTo>
                    <a:pt x="13" y="199"/>
                  </a:lnTo>
                  <a:lnTo>
                    <a:pt x="12" y="199"/>
                  </a:lnTo>
                  <a:lnTo>
                    <a:pt x="16" y="155"/>
                  </a:lnTo>
                  <a:lnTo>
                    <a:pt x="29" y="156"/>
                  </a:lnTo>
                  <a:lnTo>
                    <a:pt x="31" y="149"/>
                  </a:lnTo>
                  <a:lnTo>
                    <a:pt x="21" y="148"/>
                  </a:lnTo>
                  <a:lnTo>
                    <a:pt x="24" y="126"/>
                  </a:lnTo>
                  <a:lnTo>
                    <a:pt x="25" y="112"/>
                  </a:lnTo>
                  <a:lnTo>
                    <a:pt x="21" y="111"/>
                  </a:lnTo>
                  <a:lnTo>
                    <a:pt x="21" y="104"/>
                  </a:lnTo>
                  <a:lnTo>
                    <a:pt x="16" y="102"/>
                  </a:lnTo>
                  <a:lnTo>
                    <a:pt x="18" y="95"/>
                  </a:lnTo>
                  <a:lnTo>
                    <a:pt x="21" y="96"/>
                  </a:lnTo>
                  <a:lnTo>
                    <a:pt x="25" y="96"/>
                  </a:lnTo>
                  <a:lnTo>
                    <a:pt x="28" y="98"/>
                  </a:lnTo>
                  <a:lnTo>
                    <a:pt x="31" y="96"/>
                  </a:lnTo>
                  <a:lnTo>
                    <a:pt x="34" y="96"/>
                  </a:lnTo>
                  <a:lnTo>
                    <a:pt x="38" y="93"/>
                  </a:lnTo>
                  <a:lnTo>
                    <a:pt x="43" y="92"/>
                  </a:lnTo>
                  <a:lnTo>
                    <a:pt x="47" y="90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7" y="90"/>
                  </a:lnTo>
                  <a:lnTo>
                    <a:pt x="57" y="86"/>
                  </a:lnTo>
                  <a:lnTo>
                    <a:pt x="59" y="85"/>
                  </a:lnTo>
                  <a:lnTo>
                    <a:pt x="59" y="80"/>
                  </a:lnTo>
                  <a:lnTo>
                    <a:pt x="57" y="74"/>
                  </a:lnTo>
                  <a:lnTo>
                    <a:pt x="54" y="68"/>
                  </a:lnTo>
                  <a:lnTo>
                    <a:pt x="53" y="66"/>
                  </a:lnTo>
                  <a:lnTo>
                    <a:pt x="46" y="61"/>
                  </a:lnTo>
                  <a:lnTo>
                    <a:pt x="43" y="60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6" y="52"/>
                  </a:lnTo>
                  <a:lnTo>
                    <a:pt x="21" y="51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9" y="49"/>
                  </a:lnTo>
                  <a:lnTo>
                    <a:pt x="6" y="49"/>
                  </a:lnTo>
                  <a:lnTo>
                    <a:pt x="6" y="51"/>
                  </a:lnTo>
                  <a:lnTo>
                    <a:pt x="5" y="52"/>
                  </a:lnTo>
                  <a:lnTo>
                    <a:pt x="3" y="55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7" y="30"/>
                  </a:lnTo>
                  <a:lnTo>
                    <a:pt x="10" y="20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24" y="7"/>
                  </a:lnTo>
                  <a:lnTo>
                    <a:pt x="26" y="5"/>
                  </a:lnTo>
                  <a:lnTo>
                    <a:pt x="28" y="4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3" y="4"/>
                  </a:lnTo>
                  <a:lnTo>
                    <a:pt x="47" y="8"/>
                  </a:lnTo>
                  <a:lnTo>
                    <a:pt x="48" y="8"/>
                  </a:lnTo>
                  <a:close/>
                  <a:moveTo>
                    <a:pt x="7" y="66"/>
                  </a:moveTo>
                  <a:lnTo>
                    <a:pt x="7" y="67"/>
                  </a:lnTo>
                  <a:lnTo>
                    <a:pt x="6" y="67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6" y="64"/>
                  </a:lnTo>
                  <a:lnTo>
                    <a:pt x="7" y="66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0" y="6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9" name="Rectangle 670"/>
            <p:cNvSpPr>
              <a:spLocks noChangeArrowheads="1"/>
            </p:cNvSpPr>
            <p:nvPr/>
          </p:nvSpPr>
          <p:spPr bwMode="auto">
            <a:xfrm>
              <a:off x="3782950" y="2004939"/>
              <a:ext cx="419068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Каневской</a:t>
              </a:r>
            </a:p>
          </p:txBody>
        </p:sp>
        <p:sp>
          <p:nvSpPr>
            <p:cNvPr id="80" name="Rectangle 704"/>
            <p:cNvSpPr>
              <a:spLocks noChangeArrowheads="1"/>
            </p:cNvSpPr>
            <p:nvPr/>
          </p:nvSpPr>
          <p:spPr bwMode="auto">
            <a:xfrm>
              <a:off x="4031893" y="3404461"/>
              <a:ext cx="343021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Динской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Rectangle 708"/>
            <p:cNvSpPr>
              <a:spLocks noChangeArrowheads="1"/>
            </p:cNvSpPr>
            <p:nvPr/>
          </p:nvSpPr>
          <p:spPr bwMode="auto">
            <a:xfrm>
              <a:off x="2433647" y="3812337"/>
              <a:ext cx="417450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Крымский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Rectangle 712"/>
            <p:cNvSpPr>
              <a:spLocks noChangeArrowheads="1"/>
            </p:cNvSpPr>
            <p:nvPr/>
          </p:nvSpPr>
          <p:spPr bwMode="auto">
            <a:xfrm>
              <a:off x="4990701" y="1982328"/>
              <a:ext cx="47569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Павловский</a:t>
              </a:r>
            </a:p>
          </p:txBody>
        </p:sp>
        <p:sp>
          <p:nvSpPr>
            <p:cNvPr id="83" name="Rectangle 743"/>
            <p:cNvSpPr>
              <a:spLocks noChangeArrowheads="1"/>
            </p:cNvSpPr>
            <p:nvPr/>
          </p:nvSpPr>
          <p:spPr bwMode="auto">
            <a:xfrm>
              <a:off x="2329560" y="2986345"/>
              <a:ext cx="47569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Славянский</a:t>
              </a:r>
            </a:p>
          </p:txBody>
        </p:sp>
        <p:sp>
          <p:nvSpPr>
            <p:cNvPr id="84" name="Rectangle 760"/>
            <p:cNvSpPr>
              <a:spLocks noChangeArrowheads="1"/>
            </p:cNvSpPr>
            <p:nvPr/>
          </p:nvSpPr>
          <p:spPr bwMode="auto">
            <a:xfrm>
              <a:off x="2995493" y="4090040"/>
              <a:ext cx="391562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Rectangle 808"/>
            <p:cNvSpPr>
              <a:spLocks noChangeArrowheads="1"/>
            </p:cNvSpPr>
            <p:nvPr/>
          </p:nvSpPr>
          <p:spPr bwMode="auto">
            <a:xfrm>
              <a:off x="6419741" y="3586931"/>
              <a:ext cx="61484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Новокубанский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21"/>
            <p:cNvSpPr>
              <a:spLocks noChangeArrowheads="1"/>
            </p:cNvSpPr>
            <p:nvPr/>
          </p:nvSpPr>
          <p:spPr bwMode="auto">
            <a:xfrm>
              <a:off x="3652201" y="2766387"/>
              <a:ext cx="554983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Тимашевский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833"/>
            <p:cNvSpPr>
              <a:spLocks noChangeArrowheads="1"/>
            </p:cNvSpPr>
            <p:nvPr/>
          </p:nvSpPr>
          <p:spPr bwMode="auto">
            <a:xfrm>
              <a:off x="5887508" y="2959104"/>
              <a:ext cx="45951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Кавказский</a:t>
              </a:r>
            </a:p>
          </p:txBody>
        </p:sp>
        <p:sp>
          <p:nvSpPr>
            <p:cNvPr id="88" name="Rectangle 834"/>
            <p:cNvSpPr>
              <a:spLocks noChangeArrowheads="1"/>
            </p:cNvSpPr>
            <p:nvPr/>
          </p:nvSpPr>
          <p:spPr bwMode="auto">
            <a:xfrm>
              <a:off x="6951010" y="4066723"/>
              <a:ext cx="438485" cy="135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Успенски</a:t>
              </a:r>
              <a:r>
                <a:rPr lang="ru-RU" altLang="ru-RU" sz="800" b="1" i="1" dirty="0">
                  <a:latin typeface="Times New Roman" pitchFamily="18" charset="0"/>
                  <a:cs typeface="Times New Roman" pitchFamily="18" charset="0"/>
                </a:rPr>
                <a:t>й</a:t>
              </a:r>
              <a:endParaRPr lang="ru-RU" altLang="ru-RU" sz="31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Rectangle 836"/>
            <p:cNvSpPr>
              <a:spLocks noChangeArrowheads="1"/>
            </p:cNvSpPr>
            <p:nvPr/>
          </p:nvSpPr>
          <p:spPr bwMode="auto">
            <a:xfrm>
              <a:off x="2900623" y="3247689"/>
              <a:ext cx="648373" cy="237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Красноармейский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Rectangle 860"/>
            <p:cNvSpPr>
              <a:spLocks noChangeArrowheads="1"/>
            </p:cNvSpPr>
            <p:nvPr/>
          </p:nvSpPr>
          <p:spPr bwMode="auto">
            <a:xfrm>
              <a:off x="3364165" y="920003"/>
              <a:ext cx="605141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Щербиновский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Rectangle 862"/>
            <p:cNvSpPr>
              <a:spLocks noChangeArrowheads="1"/>
            </p:cNvSpPr>
            <p:nvPr/>
          </p:nvSpPr>
          <p:spPr bwMode="auto">
            <a:xfrm>
              <a:off x="5974595" y="3358280"/>
              <a:ext cx="593816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Гулькевичский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Rectangle 865"/>
            <p:cNvSpPr>
              <a:spLocks noChangeArrowheads="1"/>
            </p:cNvSpPr>
            <p:nvPr/>
          </p:nvSpPr>
          <p:spPr bwMode="auto">
            <a:xfrm>
              <a:off x="4215142" y="1773158"/>
              <a:ext cx="608377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Ленинградский</a:t>
              </a:r>
            </a:p>
          </p:txBody>
        </p:sp>
        <p:sp>
          <p:nvSpPr>
            <p:cNvPr id="93" name="Rectangle 870"/>
            <p:cNvSpPr>
              <a:spLocks noChangeArrowheads="1"/>
            </p:cNvSpPr>
            <p:nvPr/>
          </p:nvSpPr>
          <p:spPr bwMode="auto">
            <a:xfrm>
              <a:off x="4799369" y="3398361"/>
              <a:ext cx="686042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Усть-Лабинский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Rectangle 960"/>
            <p:cNvSpPr>
              <a:spLocks noChangeArrowheads="1"/>
            </p:cNvSpPr>
            <p:nvPr/>
          </p:nvSpPr>
          <p:spPr bwMode="auto">
            <a:xfrm>
              <a:off x="3706648" y="3727276"/>
              <a:ext cx="671481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МО г. Краснодар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481267" y="1032359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90701" y="2050134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729097" y="2845972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442850" y="3883862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00623" y="4155530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917685" y="3002775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050019" y="3415069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781476" y="2053156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312391" y="183183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4" name="Полилиния 103"/>
            <p:cNvSpPr/>
            <p:nvPr/>
          </p:nvSpPr>
          <p:spPr>
            <a:xfrm>
              <a:off x="2479903" y="1068161"/>
              <a:ext cx="1064759" cy="1003526"/>
            </a:xfrm>
            <a:custGeom>
              <a:avLst/>
              <a:gdLst>
                <a:gd name="connsiteX0" fmla="*/ 0 w 1438275"/>
                <a:gd name="connsiteY0" fmla="*/ 61913 h 1371600"/>
                <a:gd name="connsiteX1" fmla="*/ 85725 w 1438275"/>
                <a:gd name="connsiteY1" fmla="*/ 147638 h 1371600"/>
                <a:gd name="connsiteX2" fmla="*/ 166687 w 1438275"/>
                <a:gd name="connsiteY2" fmla="*/ 190500 h 1371600"/>
                <a:gd name="connsiteX3" fmla="*/ 314325 w 1438275"/>
                <a:gd name="connsiteY3" fmla="*/ 228600 h 1371600"/>
                <a:gd name="connsiteX4" fmla="*/ 476250 w 1438275"/>
                <a:gd name="connsiteY4" fmla="*/ 247650 h 1371600"/>
                <a:gd name="connsiteX5" fmla="*/ 642937 w 1438275"/>
                <a:gd name="connsiteY5" fmla="*/ 209550 h 1371600"/>
                <a:gd name="connsiteX6" fmla="*/ 604837 w 1438275"/>
                <a:gd name="connsiteY6" fmla="*/ 185738 h 1371600"/>
                <a:gd name="connsiteX7" fmla="*/ 681037 w 1438275"/>
                <a:gd name="connsiteY7" fmla="*/ 119063 h 1371600"/>
                <a:gd name="connsiteX8" fmla="*/ 714375 w 1438275"/>
                <a:gd name="connsiteY8" fmla="*/ 95250 h 1371600"/>
                <a:gd name="connsiteX9" fmla="*/ 833437 w 1438275"/>
                <a:gd name="connsiteY9" fmla="*/ 95250 h 1371600"/>
                <a:gd name="connsiteX10" fmla="*/ 928687 w 1438275"/>
                <a:gd name="connsiteY10" fmla="*/ 38100 h 1371600"/>
                <a:gd name="connsiteX11" fmla="*/ 990600 w 1438275"/>
                <a:gd name="connsiteY11" fmla="*/ 0 h 1371600"/>
                <a:gd name="connsiteX12" fmla="*/ 1000125 w 1438275"/>
                <a:gd name="connsiteY12" fmla="*/ 119063 h 1371600"/>
                <a:gd name="connsiteX13" fmla="*/ 1047750 w 1438275"/>
                <a:gd name="connsiteY13" fmla="*/ 152400 h 1371600"/>
                <a:gd name="connsiteX14" fmla="*/ 1143000 w 1438275"/>
                <a:gd name="connsiteY14" fmla="*/ 166688 h 1371600"/>
                <a:gd name="connsiteX15" fmla="*/ 1200150 w 1438275"/>
                <a:gd name="connsiteY15" fmla="*/ 204788 h 1371600"/>
                <a:gd name="connsiteX16" fmla="*/ 1252537 w 1438275"/>
                <a:gd name="connsiteY16" fmla="*/ 209550 h 1371600"/>
                <a:gd name="connsiteX17" fmla="*/ 1290637 w 1438275"/>
                <a:gd name="connsiteY17" fmla="*/ 252413 h 1371600"/>
                <a:gd name="connsiteX18" fmla="*/ 1304925 w 1438275"/>
                <a:gd name="connsiteY18" fmla="*/ 347663 h 1371600"/>
                <a:gd name="connsiteX19" fmla="*/ 1314450 w 1438275"/>
                <a:gd name="connsiteY19" fmla="*/ 447675 h 1371600"/>
                <a:gd name="connsiteX20" fmla="*/ 1333500 w 1438275"/>
                <a:gd name="connsiteY20" fmla="*/ 490538 h 1371600"/>
                <a:gd name="connsiteX21" fmla="*/ 1362075 w 1438275"/>
                <a:gd name="connsiteY21" fmla="*/ 485775 h 1371600"/>
                <a:gd name="connsiteX22" fmla="*/ 1362075 w 1438275"/>
                <a:gd name="connsiteY22" fmla="*/ 519113 h 1371600"/>
                <a:gd name="connsiteX23" fmla="*/ 1276350 w 1438275"/>
                <a:gd name="connsiteY23" fmla="*/ 533400 h 1371600"/>
                <a:gd name="connsiteX24" fmla="*/ 1281112 w 1438275"/>
                <a:gd name="connsiteY24" fmla="*/ 790575 h 1371600"/>
                <a:gd name="connsiteX25" fmla="*/ 1304925 w 1438275"/>
                <a:gd name="connsiteY25" fmla="*/ 757238 h 1371600"/>
                <a:gd name="connsiteX26" fmla="*/ 1319212 w 1438275"/>
                <a:gd name="connsiteY26" fmla="*/ 785813 h 1371600"/>
                <a:gd name="connsiteX27" fmla="*/ 1366837 w 1438275"/>
                <a:gd name="connsiteY27" fmla="*/ 790575 h 1371600"/>
                <a:gd name="connsiteX28" fmla="*/ 1400175 w 1438275"/>
                <a:gd name="connsiteY28" fmla="*/ 814388 h 1371600"/>
                <a:gd name="connsiteX29" fmla="*/ 1438275 w 1438275"/>
                <a:gd name="connsiteY29" fmla="*/ 833438 h 1371600"/>
                <a:gd name="connsiteX30" fmla="*/ 1428750 w 1438275"/>
                <a:gd name="connsiteY30" fmla="*/ 1081088 h 1371600"/>
                <a:gd name="connsiteX31" fmla="*/ 1395412 w 1438275"/>
                <a:gd name="connsiteY31" fmla="*/ 1138238 h 1371600"/>
                <a:gd name="connsiteX32" fmla="*/ 1414462 w 1438275"/>
                <a:gd name="connsiteY32" fmla="*/ 1171575 h 1371600"/>
                <a:gd name="connsiteX33" fmla="*/ 1390650 w 1438275"/>
                <a:gd name="connsiteY33" fmla="*/ 1195388 h 1371600"/>
                <a:gd name="connsiteX34" fmla="*/ 1357312 w 1438275"/>
                <a:gd name="connsiteY34" fmla="*/ 1204913 h 1371600"/>
                <a:gd name="connsiteX35" fmla="*/ 1319212 w 1438275"/>
                <a:gd name="connsiteY35" fmla="*/ 1304925 h 1371600"/>
                <a:gd name="connsiteX36" fmla="*/ 1295400 w 1438275"/>
                <a:gd name="connsiteY36" fmla="*/ 1333500 h 1371600"/>
                <a:gd name="connsiteX37" fmla="*/ 1285875 w 1438275"/>
                <a:gd name="connsiteY37" fmla="*/ 1371600 h 1371600"/>
                <a:gd name="connsiteX38" fmla="*/ 1247775 w 1438275"/>
                <a:gd name="connsiteY38" fmla="*/ 1347788 h 1371600"/>
                <a:gd name="connsiteX39" fmla="*/ 1081087 w 1438275"/>
                <a:gd name="connsiteY39" fmla="*/ 1233488 h 1371600"/>
                <a:gd name="connsiteX40" fmla="*/ 995362 w 1438275"/>
                <a:gd name="connsiteY40" fmla="*/ 1152525 h 1371600"/>
                <a:gd name="connsiteX41" fmla="*/ 966787 w 1438275"/>
                <a:gd name="connsiteY41" fmla="*/ 1062038 h 1371600"/>
                <a:gd name="connsiteX42" fmla="*/ 862012 w 1438275"/>
                <a:gd name="connsiteY42" fmla="*/ 957263 h 1371600"/>
                <a:gd name="connsiteX43" fmla="*/ 757237 w 1438275"/>
                <a:gd name="connsiteY43" fmla="*/ 876300 h 1371600"/>
                <a:gd name="connsiteX44" fmla="*/ 681037 w 1438275"/>
                <a:gd name="connsiteY44" fmla="*/ 814388 h 1371600"/>
                <a:gd name="connsiteX45" fmla="*/ 581025 w 1438275"/>
                <a:gd name="connsiteY45" fmla="*/ 771525 h 1371600"/>
                <a:gd name="connsiteX46" fmla="*/ 528637 w 1438275"/>
                <a:gd name="connsiteY46" fmla="*/ 776288 h 1371600"/>
                <a:gd name="connsiteX47" fmla="*/ 447675 w 1438275"/>
                <a:gd name="connsiteY47" fmla="*/ 785813 h 1371600"/>
                <a:gd name="connsiteX48" fmla="*/ 485775 w 1438275"/>
                <a:gd name="connsiteY48" fmla="*/ 847725 h 1371600"/>
                <a:gd name="connsiteX49" fmla="*/ 519112 w 1438275"/>
                <a:gd name="connsiteY49" fmla="*/ 871538 h 1371600"/>
                <a:gd name="connsiteX50" fmla="*/ 452437 w 1438275"/>
                <a:gd name="connsiteY50" fmla="*/ 866775 h 1371600"/>
                <a:gd name="connsiteX51" fmla="*/ 390525 w 1438275"/>
                <a:gd name="connsiteY51" fmla="*/ 804863 h 1371600"/>
                <a:gd name="connsiteX52" fmla="*/ 323850 w 1438275"/>
                <a:gd name="connsiteY52" fmla="*/ 728663 h 1371600"/>
                <a:gd name="connsiteX53" fmla="*/ 247650 w 1438275"/>
                <a:gd name="connsiteY53" fmla="*/ 614363 h 1371600"/>
                <a:gd name="connsiteX54" fmla="*/ 176212 w 1438275"/>
                <a:gd name="connsiteY54" fmla="*/ 447675 h 1371600"/>
                <a:gd name="connsiteX55" fmla="*/ 128587 w 1438275"/>
                <a:gd name="connsiteY55" fmla="*/ 309563 h 1371600"/>
                <a:gd name="connsiteX56" fmla="*/ 0 w 1438275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395412 w 1490662"/>
                <a:gd name="connsiteY31" fmla="*/ 113823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347787 w 1490662"/>
                <a:gd name="connsiteY36" fmla="*/ 1362075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404937"/>
                <a:gd name="connsiteX1" fmla="*/ 85725 w 1490662"/>
                <a:gd name="connsiteY1" fmla="*/ 147638 h 1404937"/>
                <a:gd name="connsiteX2" fmla="*/ 166687 w 1490662"/>
                <a:gd name="connsiteY2" fmla="*/ 190500 h 1404937"/>
                <a:gd name="connsiteX3" fmla="*/ 314325 w 1490662"/>
                <a:gd name="connsiteY3" fmla="*/ 228600 h 1404937"/>
                <a:gd name="connsiteX4" fmla="*/ 476250 w 1490662"/>
                <a:gd name="connsiteY4" fmla="*/ 247650 h 1404937"/>
                <a:gd name="connsiteX5" fmla="*/ 642937 w 1490662"/>
                <a:gd name="connsiteY5" fmla="*/ 209550 h 1404937"/>
                <a:gd name="connsiteX6" fmla="*/ 604837 w 1490662"/>
                <a:gd name="connsiteY6" fmla="*/ 185738 h 1404937"/>
                <a:gd name="connsiteX7" fmla="*/ 681037 w 1490662"/>
                <a:gd name="connsiteY7" fmla="*/ 119063 h 1404937"/>
                <a:gd name="connsiteX8" fmla="*/ 714375 w 1490662"/>
                <a:gd name="connsiteY8" fmla="*/ 95250 h 1404937"/>
                <a:gd name="connsiteX9" fmla="*/ 833437 w 1490662"/>
                <a:gd name="connsiteY9" fmla="*/ 95250 h 1404937"/>
                <a:gd name="connsiteX10" fmla="*/ 928687 w 1490662"/>
                <a:gd name="connsiteY10" fmla="*/ 38100 h 1404937"/>
                <a:gd name="connsiteX11" fmla="*/ 990600 w 1490662"/>
                <a:gd name="connsiteY11" fmla="*/ 0 h 1404937"/>
                <a:gd name="connsiteX12" fmla="*/ 1000125 w 1490662"/>
                <a:gd name="connsiteY12" fmla="*/ 119063 h 1404937"/>
                <a:gd name="connsiteX13" fmla="*/ 1047750 w 1490662"/>
                <a:gd name="connsiteY13" fmla="*/ 152400 h 1404937"/>
                <a:gd name="connsiteX14" fmla="*/ 1143000 w 1490662"/>
                <a:gd name="connsiteY14" fmla="*/ 166688 h 1404937"/>
                <a:gd name="connsiteX15" fmla="*/ 1200150 w 1490662"/>
                <a:gd name="connsiteY15" fmla="*/ 204788 h 1404937"/>
                <a:gd name="connsiteX16" fmla="*/ 1252537 w 1490662"/>
                <a:gd name="connsiteY16" fmla="*/ 209550 h 1404937"/>
                <a:gd name="connsiteX17" fmla="*/ 1290637 w 1490662"/>
                <a:gd name="connsiteY17" fmla="*/ 252413 h 1404937"/>
                <a:gd name="connsiteX18" fmla="*/ 1304925 w 1490662"/>
                <a:gd name="connsiteY18" fmla="*/ 347663 h 1404937"/>
                <a:gd name="connsiteX19" fmla="*/ 1314450 w 1490662"/>
                <a:gd name="connsiteY19" fmla="*/ 447675 h 1404937"/>
                <a:gd name="connsiteX20" fmla="*/ 1333500 w 1490662"/>
                <a:gd name="connsiteY20" fmla="*/ 490538 h 1404937"/>
                <a:gd name="connsiteX21" fmla="*/ 1362075 w 1490662"/>
                <a:gd name="connsiteY21" fmla="*/ 485775 h 1404937"/>
                <a:gd name="connsiteX22" fmla="*/ 1362075 w 1490662"/>
                <a:gd name="connsiteY22" fmla="*/ 519113 h 1404937"/>
                <a:gd name="connsiteX23" fmla="*/ 1276350 w 1490662"/>
                <a:gd name="connsiteY23" fmla="*/ 533400 h 1404937"/>
                <a:gd name="connsiteX24" fmla="*/ 1281112 w 1490662"/>
                <a:gd name="connsiteY24" fmla="*/ 790575 h 1404937"/>
                <a:gd name="connsiteX25" fmla="*/ 1304925 w 1490662"/>
                <a:gd name="connsiteY25" fmla="*/ 757238 h 1404937"/>
                <a:gd name="connsiteX26" fmla="*/ 1319212 w 1490662"/>
                <a:gd name="connsiteY26" fmla="*/ 785813 h 1404937"/>
                <a:gd name="connsiteX27" fmla="*/ 1366837 w 1490662"/>
                <a:gd name="connsiteY27" fmla="*/ 790575 h 1404937"/>
                <a:gd name="connsiteX28" fmla="*/ 1400175 w 1490662"/>
                <a:gd name="connsiteY28" fmla="*/ 814388 h 1404937"/>
                <a:gd name="connsiteX29" fmla="*/ 1438275 w 1490662"/>
                <a:gd name="connsiteY29" fmla="*/ 833438 h 1404937"/>
                <a:gd name="connsiteX30" fmla="*/ 1490662 w 1490662"/>
                <a:gd name="connsiteY30" fmla="*/ 1081088 h 1404937"/>
                <a:gd name="connsiteX31" fmla="*/ 1471612 w 1490662"/>
                <a:gd name="connsiteY31" fmla="*/ 1157288 h 1404937"/>
                <a:gd name="connsiteX32" fmla="*/ 1462087 w 1490662"/>
                <a:gd name="connsiteY32" fmla="*/ 1233487 h 1404937"/>
                <a:gd name="connsiteX33" fmla="*/ 1438275 w 1490662"/>
                <a:gd name="connsiteY33" fmla="*/ 1233488 h 1404937"/>
                <a:gd name="connsiteX34" fmla="*/ 1400174 w 1490662"/>
                <a:gd name="connsiteY34" fmla="*/ 1271588 h 1404937"/>
                <a:gd name="connsiteX35" fmla="*/ 1366837 w 1490662"/>
                <a:gd name="connsiteY35" fmla="*/ 1362075 h 1404937"/>
                <a:gd name="connsiteX36" fmla="*/ 1347787 w 1490662"/>
                <a:gd name="connsiteY36" fmla="*/ 1362075 h 1404937"/>
                <a:gd name="connsiteX37" fmla="*/ 1362075 w 1490662"/>
                <a:gd name="connsiteY37" fmla="*/ 1404937 h 1404937"/>
                <a:gd name="connsiteX38" fmla="*/ 1247775 w 1490662"/>
                <a:gd name="connsiteY38" fmla="*/ 1347788 h 1404937"/>
                <a:gd name="connsiteX39" fmla="*/ 1081087 w 1490662"/>
                <a:gd name="connsiteY39" fmla="*/ 1233488 h 1404937"/>
                <a:gd name="connsiteX40" fmla="*/ 995362 w 1490662"/>
                <a:gd name="connsiteY40" fmla="*/ 1152525 h 1404937"/>
                <a:gd name="connsiteX41" fmla="*/ 966787 w 1490662"/>
                <a:gd name="connsiteY41" fmla="*/ 1062038 h 1404937"/>
                <a:gd name="connsiteX42" fmla="*/ 862012 w 1490662"/>
                <a:gd name="connsiteY42" fmla="*/ 957263 h 1404937"/>
                <a:gd name="connsiteX43" fmla="*/ 757237 w 1490662"/>
                <a:gd name="connsiteY43" fmla="*/ 876300 h 1404937"/>
                <a:gd name="connsiteX44" fmla="*/ 681037 w 1490662"/>
                <a:gd name="connsiteY44" fmla="*/ 814388 h 1404937"/>
                <a:gd name="connsiteX45" fmla="*/ 581025 w 1490662"/>
                <a:gd name="connsiteY45" fmla="*/ 771525 h 1404937"/>
                <a:gd name="connsiteX46" fmla="*/ 528637 w 1490662"/>
                <a:gd name="connsiteY46" fmla="*/ 776288 h 1404937"/>
                <a:gd name="connsiteX47" fmla="*/ 447675 w 1490662"/>
                <a:gd name="connsiteY47" fmla="*/ 785813 h 1404937"/>
                <a:gd name="connsiteX48" fmla="*/ 485775 w 1490662"/>
                <a:gd name="connsiteY48" fmla="*/ 847725 h 1404937"/>
                <a:gd name="connsiteX49" fmla="*/ 519112 w 1490662"/>
                <a:gd name="connsiteY49" fmla="*/ 871538 h 1404937"/>
                <a:gd name="connsiteX50" fmla="*/ 452437 w 1490662"/>
                <a:gd name="connsiteY50" fmla="*/ 866775 h 1404937"/>
                <a:gd name="connsiteX51" fmla="*/ 390525 w 1490662"/>
                <a:gd name="connsiteY51" fmla="*/ 804863 h 1404937"/>
                <a:gd name="connsiteX52" fmla="*/ 323850 w 1490662"/>
                <a:gd name="connsiteY52" fmla="*/ 728663 h 1404937"/>
                <a:gd name="connsiteX53" fmla="*/ 247650 w 1490662"/>
                <a:gd name="connsiteY53" fmla="*/ 614363 h 1404937"/>
                <a:gd name="connsiteX54" fmla="*/ 176212 w 1490662"/>
                <a:gd name="connsiteY54" fmla="*/ 447675 h 1404937"/>
                <a:gd name="connsiteX55" fmla="*/ 128587 w 1490662"/>
                <a:gd name="connsiteY55" fmla="*/ 309563 h 1404937"/>
                <a:gd name="connsiteX56" fmla="*/ 0 w 1490662"/>
                <a:gd name="connsiteY56" fmla="*/ 61913 h 140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90662" h="1404937">
                  <a:moveTo>
                    <a:pt x="0" y="61913"/>
                  </a:moveTo>
                  <a:lnTo>
                    <a:pt x="85725" y="147638"/>
                  </a:lnTo>
                  <a:lnTo>
                    <a:pt x="166687" y="190500"/>
                  </a:lnTo>
                  <a:lnTo>
                    <a:pt x="314325" y="228600"/>
                  </a:lnTo>
                  <a:lnTo>
                    <a:pt x="476250" y="247650"/>
                  </a:lnTo>
                  <a:lnTo>
                    <a:pt x="642937" y="209550"/>
                  </a:lnTo>
                  <a:lnTo>
                    <a:pt x="604837" y="185738"/>
                  </a:lnTo>
                  <a:lnTo>
                    <a:pt x="681037" y="119063"/>
                  </a:lnTo>
                  <a:lnTo>
                    <a:pt x="714375" y="95250"/>
                  </a:lnTo>
                  <a:lnTo>
                    <a:pt x="833437" y="95250"/>
                  </a:lnTo>
                  <a:lnTo>
                    <a:pt x="928687" y="38100"/>
                  </a:lnTo>
                  <a:lnTo>
                    <a:pt x="990600" y="0"/>
                  </a:lnTo>
                  <a:lnTo>
                    <a:pt x="1000125" y="119063"/>
                  </a:lnTo>
                  <a:lnTo>
                    <a:pt x="1047750" y="152400"/>
                  </a:lnTo>
                  <a:lnTo>
                    <a:pt x="1143000" y="166688"/>
                  </a:lnTo>
                  <a:lnTo>
                    <a:pt x="1200150" y="204788"/>
                  </a:lnTo>
                  <a:lnTo>
                    <a:pt x="1252537" y="209550"/>
                  </a:lnTo>
                  <a:lnTo>
                    <a:pt x="1290637" y="252413"/>
                  </a:lnTo>
                  <a:lnTo>
                    <a:pt x="1304925" y="347663"/>
                  </a:lnTo>
                  <a:lnTo>
                    <a:pt x="1314450" y="447675"/>
                  </a:lnTo>
                  <a:lnTo>
                    <a:pt x="1333500" y="490538"/>
                  </a:lnTo>
                  <a:lnTo>
                    <a:pt x="1362075" y="485775"/>
                  </a:lnTo>
                  <a:lnTo>
                    <a:pt x="1362075" y="519113"/>
                  </a:lnTo>
                  <a:lnTo>
                    <a:pt x="1276350" y="533400"/>
                  </a:lnTo>
                  <a:cubicBezTo>
                    <a:pt x="1277937" y="619125"/>
                    <a:pt x="1279525" y="704850"/>
                    <a:pt x="1281112" y="790575"/>
                  </a:cubicBezTo>
                  <a:lnTo>
                    <a:pt x="1304925" y="757238"/>
                  </a:lnTo>
                  <a:lnTo>
                    <a:pt x="1319212" y="785813"/>
                  </a:lnTo>
                  <a:lnTo>
                    <a:pt x="1366837" y="790575"/>
                  </a:lnTo>
                  <a:lnTo>
                    <a:pt x="1400175" y="814388"/>
                  </a:lnTo>
                  <a:lnTo>
                    <a:pt x="1438275" y="833438"/>
                  </a:lnTo>
                  <a:lnTo>
                    <a:pt x="1490662" y="1081088"/>
                  </a:lnTo>
                  <a:lnTo>
                    <a:pt x="1471612" y="1157288"/>
                  </a:lnTo>
                  <a:lnTo>
                    <a:pt x="1462087" y="1233487"/>
                  </a:lnTo>
                  <a:lnTo>
                    <a:pt x="1438275" y="1233488"/>
                  </a:lnTo>
                  <a:lnTo>
                    <a:pt x="1400174" y="1271588"/>
                  </a:lnTo>
                  <a:lnTo>
                    <a:pt x="1366837" y="1362075"/>
                  </a:lnTo>
                  <a:lnTo>
                    <a:pt x="1347787" y="1362075"/>
                  </a:lnTo>
                  <a:lnTo>
                    <a:pt x="1362075" y="1404937"/>
                  </a:lnTo>
                  <a:lnTo>
                    <a:pt x="1247775" y="1347788"/>
                  </a:lnTo>
                  <a:lnTo>
                    <a:pt x="1081087" y="1233488"/>
                  </a:lnTo>
                  <a:lnTo>
                    <a:pt x="995362" y="1152525"/>
                  </a:lnTo>
                  <a:lnTo>
                    <a:pt x="966787" y="1062038"/>
                  </a:lnTo>
                  <a:lnTo>
                    <a:pt x="862012" y="957263"/>
                  </a:lnTo>
                  <a:lnTo>
                    <a:pt x="757237" y="876300"/>
                  </a:lnTo>
                  <a:lnTo>
                    <a:pt x="681037" y="814388"/>
                  </a:lnTo>
                  <a:lnTo>
                    <a:pt x="581025" y="771525"/>
                  </a:lnTo>
                  <a:lnTo>
                    <a:pt x="528637" y="776288"/>
                  </a:lnTo>
                  <a:lnTo>
                    <a:pt x="447675" y="785813"/>
                  </a:lnTo>
                  <a:lnTo>
                    <a:pt x="485775" y="847725"/>
                  </a:lnTo>
                  <a:lnTo>
                    <a:pt x="519112" y="871538"/>
                  </a:lnTo>
                  <a:lnTo>
                    <a:pt x="452437" y="866775"/>
                  </a:lnTo>
                  <a:lnTo>
                    <a:pt x="390525" y="804863"/>
                  </a:lnTo>
                  <a:lnTo>
                    <a:pt x="323850" y="728663"/>
                  </a:lnTo>
                  <a:lnTo>
                    <a:pt x="247650" y="614363"/>
                  </a:lnTo>
                  <a:lnTo>
                    <a:pt x="176212" y="447675"/>
                  </a:lnTo>
                  <a:lnTo>
                    <a:pt x="128587" y="309563"/>
                  </a:lnTo>
                  <a:lnTo>
                    <a:pt x="0" y="619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5" name="Rectangle 670"/>
            <p:cNvSpPr>
              <a:spLocks noChangeArrowheads="1"/>
            </p:cNvSpPr>
            <p:nvPr/>
          </p:nvSpPr>
          <p:spPr bwMode="auto">
            <a:xfrm>
              <a:off x="2928793" y="1371279"/>
              <a:ext cx="29609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Ейский</a:t>
              </a:r>
            </a:p>
          </p:txBody>
        </p:sp>
        <p:sp>
          <p:nvSpPr>
            <p:cNvPr id="106" name="Полилиния 105"/>
            <p:cNvSpPr/>
            <p:nvPr/>
          </p:nvSpPr>
          <p:spPr>
            <a:xfrm>
              <a:off x="3741964" y="1152072"/>
              <a:ext cx="734786" cy="589643"/>
            </a:xfrm>
            <a:custGeom>
              <a:avLst/>
              <a:gdLst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279400 w 1028700"/>
                <a:gd name="connsiteY40" fmla="*/ 26670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19710 w 1028700"/>
                <a:gd name="connsiteY39" fmla="*/ 10541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8700" h="825500">
                  <a:moveTo>
                    <a:pt x="203200" y="254000"/>
                  </a:moveTo>
                  <a:lnTo>
                    <a:pt x="171450" y="330200"/>
                  </a:lnTo>
                  <a:lnTo>
                    <a:pt x="0" y="330200"/>
                  </a:lnTo>
                  <a:lnTo>
                    <a:pt x="38100" y="488950"/>
                  </a:lnTo>
                  <a:lnTo>
                    <a:pt x="12700" y="501650"/>
                  </a:lnTo>
                  <a:lnTo>
                    <a:pt x="95250" y="533400"/>
                  </a:lnTo>
                  <a:lnTo>
                    <a:pt x="82550" y="584200"/>
                  </a:lnTo>
                  <a:lnTo>
                    <a:pt x="50800" y="673100"/>
                  </a:lnTo>
                  <a:lnTo>
                    <a:pt x="273050" y="660400"/>
                  </a:lnTo>
                  <a:lnTo>
                    <a:pt x="495300" y="685800"/>
                  </a:lnTo>
                  <a:lnTo>
                    <a:pt x="514350" y="730250"/>
                  </a:lnTo>
                  <a:lnTo>
                    <a:pt x="565150" y="762000"/>
                  </a:lnTo>
                  <a:lnTo>
                    <a:pt x="666750" y="825500"/>
                  </a:lnTo>
                  <a:lnTo>
                    <a:pt x="660400" y="711200"/>
                  </a:lnTo>
                  <a:lnTo>
                    <a:pt x="704850" y="660400"/>
                  </a:lnTo>
                  <a:lnTo>
                    <a:pt x="812800" y="615950"/>
                  </a:lnTo>
                  <a:lnTo>
                    <a:pt x="812800" y="558800"/>
                  </a:lnTo>
                  <a:lnTo>
                    <a:pt x="901700" y="571500"/>
                  </a:lnTo>
                  <a:lnTo>
                    <a:pt x="946150" y="577850"/>
                  </a:lnTo>
                  <a:lnTo>
                    <a:pt x="946150" y="527050"/>
                  </a:lnTo>
                  <a:lnTo>
                    <a:pt x="1028700" y="546100"/>
                  </a:lnTo>
                  <a:lnTo>
                    <a:pt x="1003300" y="400050"/>
                  </a:lnTo>
                  <a:lnTo>
                    <a:pt x="971550" y="387350"/>
                  </a:lnTo>
                  <a:lnTo>
                    <a:pt x="984250" y="152400"/>
                  </a:lnTo>
                  <a:lnTo>
                    <a:pt x="946150" y="171450"/>
                  </a:lnTo>
                  <a:lnTo>
                    <a:pt x="946150" y="0"/>
                  </a:lnTo>
                  <a:lnTo>
                    <a:pt x="819150" y="19050"/>
                  </a:lnTo>
                  <a:lnTo>
                    <a:pt x="812800" y="146050"/>
                  </a:lnTo>
                  <a:lnTo>
                    <a:pt x="800100" y="177800"/>
                  </a:lnTo>
                  <a:lnTo>
                    <a:pt x="736600" y="146050"/>
                  </a:lnTo>
                  <a:lnTo>
                    <a:pt x="679450" y="190500"/>
                  </a:lnTo>
                  <a:lnTo>
                    <a:pt x="673100" y="177800"/>
                  </a:lnTo>
                  <a:lnTo>
                    <a:pt x="590550" y="196850"/>
                  </a:lnTo>
                  <a:lnTo>
                    <a:pt x="533400" y="196850"/>
                  </a:lnTo>
                  <a:lnTo>
                    <a:pt x="533400" y="120650"/>
                  </a:lnTo>
                  <a:lnTo>
                    <a:pt x="469900" y="120650"/>
                  </a:lnTo>
                  <a:lnTo>
                    <a:pt x="412750" y="152400"/>
                  </a:lnTo>
                  <a:lnTo>
                    <a:pt x="368300" y="120650"/>
                  </a:lnTo>
                  <a:lnTo>
                    <a:pt x="311150" y="139700"/>
                  </a:lnTo>
                  <a:lnTo>
                    <a:pt x="219710" y="105410"/>
                  </a:lnTo>
                  <a:lnTo>
                    <a:pt x="195580" y="205740"/>
                  </a:lnTo>
                  <a:lnTo>
                    <a:pt x="203200" y="2540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7" name="Rectangle 670"/>
            <p:cNvSpPr>
              <a:spLocks noChangeArrowheads="1"/>
            </p:cNvSpPr>
            <p:nvPr/>
          </p:nvSpPr>
          <p:spPr bwMode="auto">
            <a:xfrm>
              <a:off x="3876656" y="1433770"/>
              <a:ext cx="61484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Староминский</a:t>
              </a:r>
            </a:p>
          </p:txBody>
        </p:sp>
        <p:sp>
          <p:nvSpPr>
            <p:cNvPr id="108" name="Полилиния 107"/>
            <p:cNvSpPr/>
            <p:nvPr/>
          </p:nvSpPr>
          <p:spPr>
            <a:xfrm>
              <a:off x="2553608" y="1868715"/>
              <a:ext cx="1188357" cy="997857"/>
            </a:xfrm>
            <a:custGeom>
              <a:avLst/>
              <a:gdLst>
                <a:gd name="connsiteX0" fmla="*/ 260350 w 1663700"/>
                <a:gd name="connsiteY0" fmla="*/ 1314450 h 1397000"/>
                <a:gd name="connsiteX1" fmla="*/ 349250 w 1663700"/>
                <a:gd name="connsiteY1" fmla="*/ 1276350 h 1397000"/>
                <a:gd name="connsiteX2" fmla="*/ 412750 w 1663700"/>
                <a:gd name="connsiteY2" fmla="*/ 1117600 h 1397000"/>
                <a:gd name="connsiteX3" fmla="*/ 463550 w 1663700"/>
                <a:gd name="connsiteY3" fmla="*/ 1219200 h 1397000"/>
                <a:gd name="connsiteX4" fmla="*/ 514350 w 1663700"/>
                <a:gd name="connsiteY4" fmla="*/ 1238250 h 1397000"/>
                <a:gd name="connsiteX5" fmla="*/ 514350 w 1663700"/>
                <a:gd name="connsiteY5" fmla="*/ 1174750 h 1397000"/>
                <a:gd name="connsiteX6" fmla="*/ 565150 w 1663700"/>
                <a:gd name="connsiteY6" fmla="*/ 1206500 h 1397000"/>
                <a:gd name="connsiteX7" fmla="*/ 590550 w 1663700"/>
                <a:gd name="connsiteY7" fmla="*/ 1308100 h 1397000"/>
                <a:gd name="connsiteX8" fmla="*/ 622300 w 1663700"/>
                <a:gd name="connsiteY8" fmla="*/ 1276350 h 1397000"/>
                <a:gd name="connsiteX9" fmla="*/ 685800 w 1663700"/>
                <a:gd name="connsiteY9" fmla="*/ 1339850 h 1397000"/>
                <a:gd name="connsiteX10" fmla="*/ 742950 w 1663700"/>
                <a:gd name="connsiteY10" fmla="*/ 1314450 h 1397000"/>
                <a:gd name="connsiteX11" fmla="*/ 787400 w 1663700"/>
                <a:gd name="connsiteY11" fmla="*/ 1352550 h 1397000"/>
                <a:gd name="connsiteX12" fmla="*/ 825500 w 1663700"/>
                <a:gd name="connsiteY12" fmla="*/ 1371600 h 1397000"/>
                <a:gd name="connsiteX13" fmla="*/ 844550 w 1663700"/>
                <a:gd name="connsiteY13" fmla="*/ 1308100 h 1397000"/>
                <a:gd name="connsiteX14" fmla="*/ 895350 w 1663700"/>
                <a:gd name="connsiteY14" fmla="*/ 1225550 h 1397000"/>
                <a:gd name="connsiteX15" fmla="*/ 984250 w 1663700"/>
                <a:gd name="connsiteY15" fmla="*/ 1263650 h 1397000"/>
                <a:gd name="connsiteX16" fmla="*/ 1079500 w 1663700"/>
                <a:gd name="connsiteY16" fmla="*/ 1314450 h 1397000"/>
                <a:gd name="connsiteX17" fmla="*/ 1136650 w 1663700"/>
                <a:gd name="connsiteY17" fmla="*/ 1295400 h 1397000"/>
                <a:gd name="connsiteX18" fmla="*/ 1270000 w 1663700"/>
                <a:gd name="connsiteY18" fmla="*/ 1244600 h 1397000"/>
                <a:gd name="connsiteX19" fmla="*/ 1320800 w 1663700"/>
                <a:gd name="connsiteY19" fmla="*/ 1238250 h 1397000"/>
                <a:gd name="connsiteX20" fmla="*/ 1276350 w 1663700"/>
                <a:gd name="connsiteY20" fmla="*/ 1206500 h 1397000"/>
                <a:gd name="connsiteX21" fmla="*/ 1295400 w 1663700"/>
                <a:gd name="connsiteY21" fmla="*/ 1155700 h 1397000"/>
                <a:gd name="connsiteX22" fmla="*/ 1346200 w 1663700"/>
                <a:gd name="connsiteY22" fmla="*/ 1193800 h 1397000"/>
                <a:gd name="connsiteX23" fmla="*/ 1346200 w 1663700"/>
                <a:gd name="connsiteY23" fmla="*/ 1143000 h 1397000"/>
                <a:gd name="connsiteX24" fmla="*/ 1409700 w 1663700"/>
                <a:gd name="connsiteY24" fmla="*/ 1187450 h 1397000"/>
                <a:gd name="connsiteX25" fmla="*/ 1454150 w 1663700"/>
                <a:gd name="connsiteY25" fmla="*/ 1155700 h 1397000"/>
                <a:gd name="connsiteX26" fmla="*/ 1454150 w 1663700"/>
                <a:gd name="connsiteY26" fmla="*/ 1054100 h 1397000"/>
                <a:gd name="connsiteX27" fmla="*/ 1454150 w 1663700"/>
                <a:gd name="connsiteY27" fmla="*/ 984250 h 1397000"/>
                <a:gd name="connsiteX28" fmla="*/ 1428750 w 1663700"/>
                <a:gd name="connsiteY28" fmla="*/ 952500 h 1397000"/>
                <a:gd name="connsiteX29" fmla="*/ 1454150 w 1663700"/>
                <a:gd name="connsiteY29" fmla="*/ 933450 h 1397000"/>
                <a:gd name="connsiteX30" fmla="*/ 1492250 w 1663700"/>
                <a:gd name="connsiteY30" fmla="*/ 869950 h 1397000"/>
                <a:gd name="connsiteX31" fmla="*/ 1504950 w 1663700"/>
                <a:gd name="connsiteY31" fmla="*/ 850900 h 1397000"/>
                <a:gd name="connsiteX32" fmla="*/ 1543050 w 1663700"/>
                <a:gd name="connsiteY32" fmla="*/ 850900 h 1397000"/>
                <a:gd name="connsiteX33" fmla="*/ 1663700 w 1663700"/>
                <a:gd name="connsiteY33" fmla="*/ 844550 h 1397000"/>
                <a:gd name="connsiteX34" fmla="*/ 1612900 w 1663700"/>
                <a:gd name="connsiteY34" fmla="*/ 781050 h 1397000"/>
                <a:gd name="connsiteX35" fmla="*/ 1606550 w 1663700"/>
                <a:gd name="connsiteY35" fmla="*/ 730250 h 1397000"/>
                <a:gd name="connsiteX36" fmla="*/ 1555750 w 1663700"/>
                <a:gd name="connsiteY36" fmla="*/ 679450 h 1397000"/>
                <a:gd name="connsiteX37" fmla="*/ 1485900 w 1663700"/>
                <a:gd name="connsiteY37" fmla="*/ 647700 h 1397000"/>
                <a:gd name="connsiteX38" fmla="*/ 1390650 w 1663700"/>
                <a:gd name="connsiteY38" fmla="*/ 533400 h 1397000"/>
                <a:gd name="connsiteX39" fmla="*/ 1314450 w 1663700"/>
                <a:gd name="connsiteY39" fmla="*/ 514350 h 1397000"/>
                <a:gd name="connsiteX40" fmla="*/ 1238250 w 1663700"/>
                <a:gd name="connsiteY40" fmla="*/ 514350 h 1397000"/>
                <a:gd name="connsiteX41" fmla="*/ 1149350 w 1663700"/>
                <a:gd name="connsiteY41" fmla="*/ 508000 h 1397000"/>
                <a:gd name="connsiteX42" fmla="*/ 990600 w 1663700"/>
                <a:gd name="connsiteY42" fmla="*/ 387350 h 1397000"/>
                <a:gd name="connsiteX43" fmla="*/ 895350 w 1663700"/>
                <a:gd name="connsiteY43" fmla="*/ 266700 h 1397000"/>
                <a:gd name="connsiteX44" fmla="*/ 850900 w 1663700"/>
                <a:gd name="connsiteY44" fmla="*/ 209550 h 1397000"/>
                <a:gd name="connsiteX45" fmla="*/ 844550 w 1663700"/>
                <a:gd name="connsiteY45" fmla="*/ 120650 h 1397000"/>
                <a:gd name="connsiteX46" fmla="*/ 895350 w 1663700"/>
                <a:gd name="connsiteY46" fmla="*/ 25400 h 1397000"/>
                <a:gd name="connsiteX47" fmla="*/ 869950 w 1663700"/>
                <a:gd name="connsiteY47" fmla="*/ 0 h 1397000"/>
                <a:gd name="connsiteX48" fmla="*/ 806450 w 1663700"/>
                <a:gd name="connsiteY48" fmla="*/ 63500 h 1397000"/>
                <a:gd name="connsiteX49" fmla="*/ 819150 w 1663700"/>
                <a:gd name="connsiteY49" fmla="*/ 184150 h 1397000"/>
                <a:gd name="connsiteX50" fmla="*/ 781050 w 1663700"/>
                <a:gd name="connsiteY50" fmla="*/ 279400 h 1397000"/>
                <a:gd name="connsiteX51" fmla="*/ 698500 w 1663700"/>
                <a:gd name="connsiteY51" fmla="*/ 349250 h 1397000"/>
                <a:gd name="connsiteX52" fmla="*/ 685800 w 1663700"/>
                <a:gd name="connsiteY52" fmla="*/ 412750 h 1397000"/>
                <a:gd name="connsiteX53" fmla="*/ 660400 w 1663700"/>
                <a:gd name="connsiteY53" fmla="*/ 527050 h 1397000"/>
                <a:gd name="connsiteX54" fmla="*/ 660400 w 1663700"/>
                <a:gd name="connsiteY54" fmla="*/ 590550 h 1397000"/>
                <a:gd name="connsiteX55" fmla="*/ 641350 w 1663700"/>
                <a:gd name="connsiteY55" fmla="*/ 641350 h 1397000"/>
                <a:gd name="connsiteX56" fmla="*/ 622300 w 1663700"/>
                <a:gd name="connsiteY56" fmla="*/ 654050 h 1397000"/>
                <a:gd name="connsiteX57" fmla="*/ 571500 w 1663700"/>
                <a:gd name="connsiteY57" fmla="*/ 742950 h 1397000"/>
                <a:gd name="connsiteX58" fmla="*/ 539750 w 1663700"/>
                <a:gd name="connsiteY58" fmla="*/ 692150 h 1397000"/>
                <a:gd name="connsiteX59" fmla="*/ 501650 w 1663700"/>
                <a:gd name="connsiteY59" fmla="*/ 698500 h 1397000"/>
                <a:gd name="connsiteX60" fmla="*/ 546100 w 1663700"/>
                <a:gd name="connsiteY60" fmla="*/ 654050 h 1397000"/>
                <a:gd name="connsiteX61" fmla="*/ 514350 w 1663700"/>
                <a:gd name="connsiteY61" fmla="*/ 609600 h 1397000"/>
                <a:gd name="connsiteX62" fmla="*/ 539750 w 1663700"/>
                <a:gd name="connsiteY62" fmla="*/ 558800 h 1397000"/>
                <a:gd name="connsiteX63" fmla="*/ 584200 w 1663700"/>
                <a:gd name="connsiteY63" fmla="*/ 514350 h 1397000"/>
                <a:gd name="connsiteX64" fmla="*/ 495300 w 1663700"/>
                <a:gd name="connsiteY64" fmla="*/ 501650 h 1397000"/>
                <a:gd name="connsiteX65" fmla="*/ 342900 w 1663700"/>
                <a:gd name="connsiteY65" fmla="*/ 527050 h 1397000"/>
                <a:gd name="connsiteX66" fmla="*/ 292100 w 1663700"/>
                <a:gd name="connsiteY66" fmla="*/ 628650 h 1397000"/>
                <a:gd name="connsiteX67" fmla="*/ 247650 w 1663700"/>
                <a:gd name="connsiteY67" fmla="*/ 762000 h 1397000"/>
                <a:gd name="connsiteX68" fmla="*/ 196850 w 1663700"/>
                <a:gd name="connsiteY68" fmla="*/ 996950 h 1397000"/>
                <a:gd name="connsiteX69" fmla="*/ 158750 w 1663700"/>
                <a:gd name="connsiteY69" fmla="*/ 1092200 h 1397000"/>
                <a:gd name="connsiteX70" fmla="*/ 139700 w 1663700"/>
                <a:gd name="connsiteY70" fmla="*/ 1193800 h 1397000"/>
                <a:gd name="connsiteX71" fmla="*/ 44450 w 1663700"/>
                <a:gd name="connsiteY71" fmla="*/ 1250950 h 1397000"/>
                <a:gd name="connsiteX72" fmla="*/ 0 w 1663700"/>
                <a:gd name="connsiteY72" fmla="*/ 1270000 h 1397000"/>
                <a:gd name="connsiteX73" fmla="*/ 38100 w 1663700"/>
                <a:gd name="connsiteY73" fmla="*/ 1346200 h 1397000"/>
                <a:gd name="connsiteX74" fmla="*/ 44450 w 1663700"/>
                <a:gd name="connsiteY74" fmla="*/ 1365250 h 1397000"/>
                <a:gd name="connsiteX75" fmla="*/ 114300 w 1663700"/>
                <a:gd name="connsiteY75" fmla="*/ 1397000 h 1397000"/>
                <a:gd name="connsiteX76" fmla="*/ 152400 w 1663700"/>
                <a:gd name="connsiteY76" fmla="*/ 1371600 h 1397000"/>
                <a:gd name="connsiteX77" fmla="*/ 209550 w 1663700"/>
                <a:gd name="connsiteY77" fmla="*/ 1371600 h 1397000"/>
                <a:gd name="connsiteX78" fmla="*/ 260350 w 1663700"/>
                <a:gd name="connsiteY78" fmla="*/ 1314450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663700" h="1397000">
                  <a:moveTo>
                    <a:pt x="260350" y="1314450"/>
                  </a:moveTo>
                  <a:lnTo>
                    <a:pt x="349250" y="1276350"/>
                  </a:lnTo>
                  <a:lnTo>
                    <a:pt x="412750" y="1117600"/>
                  </a:lnTo>
                  <a:lnTo>
                    <a:pt x="463550" y="1219200"/>
                  </a:lnTo>
                  <a:lnTo>
                    <a:pt x="514350" y="1238250"/>
                  </a:lnTo>
                  <a:lnTo>
                    <a:pt x="514350" y="1174750"/>
                  </a:lnTo>
                  <a:lnTo>
                    <a:pt x="565150" y="1206500"/>
                  </a:lnTo>
                  <a:lnTo>
                    <a:pt x="590550" y="1308100"/>
                  </a:lnTo>
                  <a:lnTo>
                    <a:pt x="622300" y="1276350"/>
                  </a:lnTo>
                  <a:lnTo>
                    <a:pt x="685800" y="1339850"/>
                  </a:lnTo>
                  <a:lnTo>
                    <a:pt x="742950" y="1314450"/>
                  </a:lnTo>
                  <a:lnTo>
                    <a:pt x="787400" y="1352550"/>
                  </a:lnTo>
                  <a:lnTo>
                    <a:pt x="825500" y="1371600"/>
                  </a:lnTo>
                  <a:lnTo>
                    <a:pt x="844550" y="1308100"/>
                  </a:lnTo>
                  <a:lnTo>
                    <a:pt x="895350" y="1225550"/>
                  </a:lnTo>
                  <a:lnTo>
                    <a:pt x="984250" y="1263650"/>
                  </a:lnTo>
                  <a:lnTo>
                    <a:pt x="1079500" y="1314450"/>
                  </a:lnTo>
                  <a:lnTo>
                    <a:pt x="1136650" y="1295400"/>
                  </a:lnTo>
                  <a:lnTo>
                    <a:pt x="1270000" y="1244600"/>
                  </a:lnTo>
                  <a:lnTo>
                    <a:pt x="1320800" y="1238250"/>
                  </a:lnTo>
                  <a:lnTo>
                    <a:pt x="1276350" y="1206500"/>
                  </a:lnTo>
                  <a:lnTo>
                    <a:pt x="1295400" y="1155700"/>
                  </a:lnTo>
                  <a:lnTo>
                    <a:pt x="1346200" y="1193800"/>
                  </a:lnTo>
                  <a:lnTo>
                    <a:pt x="1346200" y="1143000"/>
                  </a:lnTo>
                  <a:lnTo>
                    <a:pt x="1409700" y="1187450"/>
                  </a:lnTo>
                  <a:lnTo>
                    <a:pt x="1454150" y="1155700"/>
                  </a:lnTo>
                  <a:lnTo>
                    <a:pt x="1454150" y="1054100"/>
                  </a:lnTo>
                  <a:lnTo>
                    <a:pt x="1454150" y="984250"/>
                  </a:lnTo>
                  <a:lnTo>
                    <a:pt x="1428750" y="952500"/>
                  </a:lnTo>
                  <a:lnTo>
                    <a:pt x="1454150" y="933450"/>
                  </a:lnTo>
                  <a:lnTo>
                    <a:pt x="1492250" y="869950"/>
                  </a:lnTo>
                  <a:lnTo>
                    <a:pt x="1504950" y="850900"/>
                  </a:lnTo>
                  <a:lnTo>
                    <a:pt x="1543050" y="850900"/>
                  </a:lnTo>
                  <a:lnTo>
                    <a:pt x="1663700" y="844550"/>
                  </a:lnTo>
                  <a:lnTo>
                    <a:pt x="1612900" y="781050"/>
                  </a:lnTo>
                  <a:lnTo>
                    <a:pt x="1606550" y="730250"/>
                  </a:lnTo>
                  <a:lnTo>
                    <a:pt x="1555750" y="679450"/>
                  </a:lnTo>
                  <a:lnTo>
                    <a:pt x="1485900" y="647700"/>
                  </a:lnTo>
                  <a:lnTo>
                    <a:pt x="1390650" y="533400"/>
                  </a:lnTo>
                  <a:lnTo>
                    <a:pt x="1314450" y="514350"/>
                  </a:lnTo>
                  <a:lnTo>
                    <a:pt x="1238250" y="514350"/>
                  </a:lnTo>
                  <a:lnTo>
                    <a:pt x="1149350" y="508000"/>
                  </a:lnTo>
                  <a:lnTo>
                    <a:pt x="990600" y="387350"/>
                  </a:lnTo>
                  <a:lnTo>
                    <a:pt x="895350" y="266700"/>
                  </a:lnTo>
                  <a:lnTo>
                    <a:pt x="850900" y="209550"/>
                  </a:lnTo>
                  <a:lnTo>
                    <a:pt x="844550" y="120650"/>
                  </a:lnTo>
                  <a:lnTo>
                    <a:pt x="895350" y="25400"/>
                  </a:lnTo>
                  <a:lnTo>
                    <a:pt x="869950" y="0"/>
                  </a:lnTo>
                  <a:lnTo>
                    <a:pt x="806450" y="63500"/>
                  </a:lnTo>
                  <a:lnTo>
                    <a:pt x="819150" y="184150"/>
                  </a:lnTo>
                  <a:lnTo>
                    <a:pt x="781050" y="279400"/>
                  </a:lnTo>
                  <a:lnTo>
                    <a:pt x="698500" y="349250"/>
                  </a:lnTo>
                  <a:lnTo>
                    <a:pt x="685800" y="412750"/>
                  </a:lnTo>
                  <a:lnTo>
                    <a:pt x="660400" y="527050"/>
                  </a:lnTo>
                  <a:lnTo>
                    <a:pt x="660400" y="590550"/>
                  </a:lnTo>
                  <a:lnTo>
                    <a:pt x="641350" y="641350"/>
                  </a:lnTo>
                  <a:lnTo>
                    <a:pt x="622300" y="654050"/>
                  </a:lnTo>
                  <a:lnTo>
                    <a:pt x="571500" y="742950"/>
                  </a:lnTo>
                  <a:lnTo>
                    <a:pt x="539750" y="692150"/>
                  </a:lnTo>
                  <a:lnTo>
                    <a:pt x="501650" y="698500"/>
                  </a:lnTo>
                  <a:lnTo>
                    <a:pt x="546100" y="654050"/>
                  </a:lnTo>
                  <a:lnTo>
                    <a:pt x="514350" y="609600"/>
                  </a:lnTo>
                  <a:lnTo>
                    <a:pt x="539750" y="558800"/>
                  </a:lnTo>
                  <a:lnTo>
                    <a:pt x="584200" y="514350"/>
                  </a:lnTo>
                  <a:lnTo>
                    <a:pt x="495300" y="501650"/>
                  </a:lnTo>
                  <a:lnTo>
                    <a:pt x="342900" y="527050"/>
                  </a:lnTo>
                  <a:lnTo>
                    <a:pt x="292100" y="628650"/>
                  </a:lnTo>
                  <a:lnTo>
                    <a:pt x="247650" y="762000"/>
                  </a:lnTo>
                  <a:lnTo>
                    <a:pt x="196850" y="996950"/>
                  </a:lnTo>
                  <a:lnTo>
                    <a:pt x="158750" y="1092200"/>
                  </a:lnTo>
                  <a:lnTo>
                    <a:pt x="139700" y="1193800"/>
                  </a:lnTo>
                  <a:lnTo>
                    <a:pt x="44450" y="1250950"/>
                  </a:lnTo>
                  <a:lnTo>
                    <a:pt x="0" y="1270000"/>
                  </a:lnTo>
                  <a:lnTo>
                    <a:pt x="38100" y="1346200"/>
                  </a:lnTo>
                  <a:lnTo>
                    <a:pt x="44450" y="1365250"/>
                  </a:lnTo>
                  <a:lnTo>
                    <a:pt x="114300" y="1397000"/>
                  </a:lnTo>
                  <a:lnTo>
                    <a:pt x="152400" y="1371600"/>
                  </a:lnTo>
                  <a:lnTo>
                    <a:pt x="209550" y="1371600"/>
                  </a:lnTo>
                  <a:lnTo>
                    <a:pt x="260350" y="13144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9" name="Rectangle 743"/>
            <p:cNvSpPr>
              <a:spLocks noChangeArrowheads="1"/>
            </p:cNvSpPr>
            <p:nvPr/>
          </p:nvSpPr>
          <p:spPr bwMode="auto">
            <a:xfrm>
              <a:off x="2784717" y="2488940"/>
              <a:ext cx="933600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Приморско-Ахтарский</a:t>
              </a:r>
            </a:p>
          </p:txBody>
        </p:sp>
        <p:sp>
          <p:nvSpPr>
            <p:cNvPr id="110" name="Полилиния 109"/>
            <p:cNvSpPr/>
            <p:nvPr/>
          </p:nvSpPr>
          <p:spPr>
            <a:xfrm>
              <a:off x="2735037" y="2671536"/>
              <a:ext cx="1102178" cy="820964"/>
            </a:xfrm>
            <a:custGeom>
              <a:avLst/>
              <a:gdLst>
                <a:gd name="connsiteX0" fmla="*/ 0 w 1543050"/>
                <a:gd name="connsiteY0" fmla="*/ 209550 h 1149350"/>
                <a:gd name="connsiteX1" fmla="*/ 82550 w 1543050"/>
                <a:gd name="connsiteY1" fmla="*/ 158750 h 1149350"/>
                <a:gd name="connsiteX2" fmla="*/ 165100 w 1543050"/>
                <a:gd name="connsiteY2" fmla="*/ 0 h 1149350"/>
                <a:gd name="connsiteX3" fmla="*/ 247650 w 1543050"/>
                <a:gd name="connsiteY3" fmla="*/ 120650 h 1149350"/>
                <a:gd name="connsiteX4" fmla="*/ 279400 w 1543050"/>
                <a:gd name="connsiteY4" fmla="*/ 57150 h 1149350"/>
                <a:gd name="connsiteX5" fmla="*/ 304800 w 1543050"/>
                <a:gd name="connsiteY5" fmla="*/ 76200 h 1149350"/>
                <a:gd name="connsiteX6" fmla="*/ 336550 w 1543050"/>
                <a:gd name="connsiteY6" fmla="*/ 184150 h 1149350"/>
                <a:gd name="connsiteX7" fmla="*/ 393700 w 1543050"/>
                <a:gd name="connsiteY7" fmla="*/ 171450 h 1149350"/>
                <a:gd name="connsiteX8" fmla="*/ 425450 w 1543050"/>
                <a:gd name="connsiteY8" fmla="*/ 196850 h 1149350"/>
                <a:gd name="connsiteX9" fmla="*/ 482600 w 1543050"/>
                <a:gd name="connsiteY9" fmla="*/ 203200 h 1149350"/>
                <a:gd name="connsiteX10" fmla="*/ 571500 w 1543050"/>
                <a:gd name="connsiteY10" fmla="*/ 254000 h 1149350"/>
                <a:gd name="connsiteX11" fmla="*/ 635000 w 1543050"/>
                <a:gd name="connsiteY11" fmla="*/ 114300 h 1149350"/>
                <a:gd name="connsiteX12" fmla="*/ 812800 w 1543050"/>
                <a:gd name="connsiteY12" fmla="*/ 184150 h 1149350"/>
                <a:gd name="connsiteX13" fmla="*/ 1060450 w 1543050"/>
                <a:gd name="connsiteY13" fmla="*/ 114300 h 1149350"/>
                <a:gd name="connsiteX14" fmla="*/ 1104900 w 1543050"/>
                <a:gd name="connsiteY14" fmla="*/ 171450 h 1149350"/>
                <a:gd name="connsiteX15" fmla="*/ 1174750 w 1543050"/>
                <a:gd name="connsiteY15" fmla="*/ 203200 h 1149350"/>
                <a:gd name="connsiteX16" fmla="*/ 1225550 w 1543050"/>
                <a:gd name="connsiteY16" fmla="*/ 254000 h 1149350"/>
                <a:gd name="connsiteX17" fmla="*/ 1193800 w 1543050"/>
                <a:gd name="connsiteY17" fmla="*/ 330200 h 1149350"/>
                <a:gd name="connsiteX18" fmla="*/ 1085850 w 1543050"/>
                <a:gd name="connsiteY18" fmla="*/ 457200 h 1149350"/>
                <a:gd name="connsiteX19" fmla="*/ 1346200 w 1543050"/>
                <a:gd name="connsiteY19" fmla="*/ 647700 h 1149350"/>
                <a:gd name="connsiteX20" fmla="*/ 1403350 w 1543050"/>
                <a:gd name="connsiteY20" fmla="*/ 609600 h 1149350"/>
                <a:gd name="connsiteX21" fmla="*/ 1536700 w 1543050"/>
                <a:gd name="connsiteY21" fmla="*/ 723900 h 1149350"/>
                <a:gd name="connsiteX22" fmla="*/ 1479550 w 1543050"/>
                <a:gd name="connsiteY22" fmla="*/ 806450 h 1149350"/>
                <a:gd name="connsiteX23" fmla="*/ 1543050 w 1543050"/>
                <a:gd name="connsiteY23" fmla="*/ 857250 h 1149350"/>
                <a:gd name="connsiteX24" fmla="*/ 1524000 w 1543050"/>
                <a:gd name="connsiteY24" fmla="*/ 901700 h 1149350"/>
                <a:gd name="connsiteX25" fmla="*/ 1543050 w 1543050"/>
                <a:gd name="connsiteY25" fmla="*/ 920750 h 1149350"/>
                <a:gd name="connsiteX26" fmla="*/ 1422400 w 1543050"/>
                <a:gd name="connsiteY26" fmla="*/ 1098550 h 1149350"/>
                <a:gd name="connsiteX27" fmla="*/ 1377950 w 1543050"/>
                <a:gd name="connsiteY27" fmla="*/ 1098550 h 1149350"/>
                <a:gd name="connsiteX28" fmla="*/ 1403350 w 1543050"/>
                <a:gd name="connsiteY28" fmla="*/ 1066800 h 1149350"/>
                <a:gd name="connsiteX29" fmla="*/ 1352550 w 1543050"/>
                <a:gd name="connsiteY29" fmla="*/ 1035050 h 1149350"/>
                <a:gd name="connsiteX30" fmla="*/ 1193800 w 1543050"/>
                <a:gd name="connsiteY30" fmla="*/ 1149350 h 1149350"/>
                <a:gd name="connsiteX31" fmla="*/ 1155700 w 1543050"/>
                <a:gd name="connsiteY31" fmla="*/ 1143000 h 1149350"/>
                <a:gd name="connsiteX32" fmla="*/ 1238250 w 1543050"/>
                <a:gd name="connsiteY32" fmla="*/ 1060450 h 1149350"/>
                <a:gd name="connsiteX33" fmla="*/ 1155700 w 1543050"/>
                <a:gd name="connsiteY33" fmla="*/ 996950 h 1149350"/>
                <a:gd name="connsiteX34" fmla="*/ 1117600 w 1543050"/>
                <a:gd name="connsiteY34" fmla="*/ 1003300 h 1149350"/>
                <a:gd name="connsiteX35" fmla="*/ 1041400 w 1543050"/>
                <a:gd name="connsiteY35" fmla="*/ 933450 h 1149350"/>
                <a:gd name="connsiteX36" fmla="*/ 1162050 w 1543050"/>
                <a:gd name="connsiteY36" fmla="*/ 876300 h 1149350"/>
                <a:gd name="connsiteX37" fmla="*/ 1066800 w 1543050"/>
                <a:gd name="connsiteY37" fmla="*/ 781050 h 1149350"/>
                <a:gd name="connsiteX38" fmla="*/ 1022350 w 1543050"/>
                <a:gd name="connsiteY38" fmla="*/ 800100 h 1149350"/>
                <a:gd name="connsiteX39" fmla="*/ 908050 w 1543050"/>
                <a:gd name="connsiteY39" fmla="*/ 660400 h 1149350"/>
                <a:gd name="connsiteX40" fmla="*/ 901700 w 1543050"/>
                <a:gd name="connsiteY40" fmla="*/ 647700 h 1149350"/>
                <a:gd name="connsiteX41" fmla="*/ 965200 w 1543050"/>
                <a:gd name="connsiteY41" fmla="*/ 654050 h 1149350"/>
                <a:gd name="connsiteX42" fmla="*/ 965200 w 1543050"/>
                <a:gd name="connsiteY42" fmla="*/ 622300 h 1149350"/>
                <a:gd name="connsiteX43" fmla="*/ 908050 w 1543050"/>
                <a:gd name="connsiteY43" fmla="*/ 552450 h 1149350"/>
                <a:gd name="connsiteX44" fmla="*/ 857250 w 1543050"/>
                <a:gd name="connsiteY44" fmla="*/ 628650 h 1149350"/>
                <a:gd name="connsiteX45" fmla="*/ 806450 w 1543050"/>
                <a:gd name="connsiteY45" fmla="*/ 647700 h 1149350"/>
                <a:gd name="connsiteX46" fmla="*/ 755650 w 1543050"/>
                <a:gd name="connsiteY46" fmla="*/ 641350 h 1149350"/>
                <a:gd name="connsiteX47" fmla="*/ 692150 w 1543050"/>
                <a:gd name="connsiteY47" fmla="*/ 628650 h 1149350"/>
                <a:gd name="connsiteX48" fmla="*/ 584200 w 1543050"/>
                <a:gd name="connsiteY48" fmla="*/ 603250 h 1149350"/>
                <a:gd name="connsiteX49" fmla="*/ 584200 w 1543050"/>
                <a:gd name="connsiteY49" fmla="*/ 508000 h 1149350"/>
                <a:gd name="connsiteX50" fmla="*/ 584200 w 1543050"/>
                <a:gd name="connsiteY50" fmla="*/ 419100 h 1149350"/>
                <a:gd name="connsiteX51" fmla="*/ 425450 w 1543050"/>
                <a:gd name="connsiteY51" fmla="*/ 438150 h 1149350"/>
                <a:gd name="connsiteX52" fmla="*/ 400050 w 1543050"/>
                <a:gd name="connsiteY52" fmla="*/ 368300 h 1149350"/>
                <a:gd name="connsiteX53" fmla="*/ 406400 w 1543050"/>
                <a:gd name="connsiteY53" fmla="*/ 330200 h 1149350"/>
                <a:gd name="connsiteX54" fmla="*/ 361950 w 1543050"/>
                <a:gd name="connsiteY54" fmla="*/ 298450 h 1149350"/>
                <a:gd name="connsiteX55" fmla="*/ 292100 w 1543050"/>
                <a:gd name="connsiteY55" fmla="*/ 304800 h 1149350"/>
                <a:gd name="connsiteX56" fmla="*/ 247650 w 1543050"/>
                <a:gd name="connsiteY56" fmla="*/ 285750 h 1149350"/>
                <a:gd name="connsiteX57" fmla="*/ 266700 w 1543050"/>
                <a:gd name="connsiteY57" fmla="*/ 234950 h 1149350"/>
                <a:gd name="connsiteX58" fmla="*/ 241300 w 1543050"/>
                <a:gd name="connsiteY58" fmla="*/ 196850 h 1149350"/>
                <a:gd name="connsiteX59" fmla="*/ 171450 w 1543050"/>
                <a:gd name="connsiteY59" fmla="*/ 184150 h 1149350"/>
                <a:gd name="connsiteX60" fmla="*/ 152400 w 1543050"/>
                <a:gd name="connsiteY60" fmla="*/ 241300 h 1149350"/>
                <a:gd name="connsiteX61" fmla="*/ 95250 w 1543050"/>
                <a:gd name="connsiteY61" fmla="*/ 279400 h 1149350"/>
                <a:gd name="connsiteX62" fmla="*/ 0 w 1543050"/>
                <a:gd name="connsiteY62" fmla="*/ 20955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543050" h="1149350">
                  <a:moveTo>
                    <a:pt x="0" y="209550"/>
                  </a:moveTo>
                  <a:lnTo>
                    <a:pt x="82550" y="158750"/>
                  </a:lnTo>
                  <a:lnTo>
                    <a:pt x="165100" y="0"/>
                  </a:lnTo>
                  <a:lnTo>
                    <a:pt x="247650" y="120650"/>
                  </a:lnTo>
                  <a:lnTo>
                    <a:pt x="279400" y="57150"/>
                  </a:lnTo>
                  <a:lnTo>
                    <a:pt x="304800" y="76200"/>
                  </a:lnTo>
                  <a:lnTo>
                    <a:pt x="336550" y="184150"/>
                  </a:lnTo>
                  <a:lnTo>
                    <a:pt x="393700" y="171450"/>
                  </a:lnTo>
                  <a:lnTo>
                    <a:pt x="425450" y="196850"/>
                  </a:lnTo>
                  <a:lnTo>
                    <a:pt x="482600" y="203200"/>
                  </a:lnTo>
                  <a:lnTo>
                    <a:pt x="571500" y="254000"/>
                  </a:lnTo>
                  <a:lnTo>
                    <a:pt x="635000" y="114300"/>
                  </a:lnTo>
                  <a:lnTo>
                    <a:pt x="812800" y="184150"/>
                  </a:lnTo>
                  <a:lnTo>
                    <a:pt x="1060450" y="114300"/>
                  </a:lnTo>
                  <a:lnTo>
                    <a:pt x="1104900" y="171450"/>
                  </a:lnTo>
                  <a:lnTo>
                    <a:pt x="1174750" y="203200"/>
                  </a:lnTo>
                  <a:lnTo>
                    <a:pt x="1225550" y="254000"/>
                  </a:lnTo>
                  <a:lnTo>
                    <a:pt x="1193800" y="330200"/>
                  </a:lnTo>
                  <a:lnTo>
                    <a:pt x="1085850" y="457200"/>
                  </a:lnTo>
                  <a:lnTo>
                    <a:pt x="1346200" y="647700"/>
                  </a:lnTo>
                  <a:lnTo>
                    <a:pt x="1403350" y="609600"/>
                  </a:lnTo>
                  <a:lnTo>
                    <a:pt x="1536700" y="723900"/>
                  </a:lnTo>
                  <a:lnTo>
                    <a:pt x="1479550" y="806450"/>
                  </a:lnTo>
                  <a:lnTo>
                    <a:pt x="1543050" y="857250"/>
                  </a:lnTo>
                  <a:lnTo>
                    <a:pt x="1524000" y="901700"/>
                  </a:lnTo>
                  <a:lnTo>
                    <a:pt x="1543050" y="920750"/>
                  </a:lnTo>
                  <a:lnTo>
                    <a:pt x="1422400" y="1098550"/>
                  </a:lnTo>
                  <a:lnTo>
                    <a:pt x="1377950" y="1098550"/>
                  </a:lnTo>
                  <a:lnTo>
                    <a:pt x="1403350" y="1066800"/>
                  </a:lnTo>
                  <a:lnTo>
                    <a:pt x="1352550" y="1035050"/>
                  </a:lnTo>
                  <a:lnTo>
                    <a:pt x="1193800" y="1149350"/>
                  </a:lnTo>
                  <a:lnTo>
                    <a:pt x="1155700" y="1143000"/>
                  </a:lnTo>
                  <a:lnTo>
                    <a:pt x="1238250" y="1060450"/>
                  </a:lnTo>
                  <a:lnTo>
                    <a:pt x="1155700" y="996950"/>
                  </a:lnTo>
                  <a:lnTo>
                    <a:pt x="1117600" y="1003300"/>
                  </a:lnTo>
                  <a:lnTo>
                    <a:pt x="1041400" y="933450"/>
                  </a:lnTo>
                  <a:lnTo>
                    <a:pt x="1162050" y="876300"/>
                  </a:lnTo>
                  <a:lnTo>
                    <a:pt x="1066800" y="781050"/>
                  </a:lnTo>
                  <a:lnTo>
                    <a:pt x="1022350" y="800100"/>
                  </a:lnTo>
                  <a:lnTo>
                    <a:pt x="908050" y="660400"/>
                  </a:lnTo>
                  <a:lnTo>
                    <a:pt x="901700" y="647700"/>
                  </a:lnTo>
                  <a:lnTo>
                    <a:pt x="965200" y="654050"/>
                  </a:lnTo>
                  <a:lnTo>
                    <a:pt x="965200" y="622300"/>
                  </a:lnTo>
                  <a:lnTo>
                    <a:pt x="908050" y="552450"/>
                  </a:lnTo>
                  <a:lnTo>
                    <a:pt x="857250" y="628650"/>
                  </a:lnTo>
                  <a:lnTo>
                    <a:pt x="806450" y="647700"/>
                  </a:lnTo>
                  <a:lnTo>
                    <a:pt x="755650" y="641350"/>
                  </a:lnTo>
                  <a:lnTo>
                    <a:pt x="692150" y="628650"/>
                  </a:lnTo>
                  <a:lnTo>
                    <a:pt x="584200" y="603250"/>
                  </a:lnTo>
                  <a:lnTo>
                    <a:pt x="584200" y="508000"/>
                  </a:lnTo>
                  <a:lnTo>
                    <a:pt x="584200" y="419100"/>
                  </a:lnTo>
                  <a:lnTo>
                    <a:pt x="425450" y="438150"/>
                  </a:lnTo>
                  <a:lnTo>
                    <a:pt x="400050" y="368300"/>
                  </a:lnTo>
                  <a:lnTo>
                    <a:pt x="406400" y="330200"/>
                  </a:lnTo>
                  <a:lnTo>
                    <a:pt x="361950" y="298450"/>
                  </a:lnTo>
                  <a:lnTo>
                    <a:pt x="292100" y="304800"/>
                  </a:lnTo>
                  <a:lnTo>
                    <a:pt x="247650" y="285750"/>
                  </a:lnTo>
                  <a:lnTo>
                    <a:pt x="266700" y="234950"/>
                  </a:lnTo>
                  <a:lnTo>
                    <a:pt x="241300" y="196850"/>
                  </a:lnTo>
                  <a:lnTo>
                    <a:pt x="171450" y="184150"/>
                  </a:lnTo>
                  <a:lnTo>
                    <a:pt x="152400" y="241300"/>
                  </a:lnTo>
                  <a:lnTo>
                    <a:pt x="95250" y="27940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1" name="Rectangle 743"/>
            <p:cNvSpPr>
              <a:spLocks noChangeArrowheads="1"/>
            </p:cNvSpPr>
            <p:nvPr/>
          </p:nvSpPr>
          <p:spPr bwMode="auto">
            <a:xfrm>
              <a:off x="3109316" y="2865471"/>
              <a:ext cx="540420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Калининский</a:t>
              </a:r>
            </a:p>
          </p:txBody>
        </p:sp>
        <p:sp>
          <p:nvSpPr>
            <p:cNvPr id="112" name="Полилиния 111"/>
            <p:cNvSpPr/>
            <p:nvPr/>
          </p:nvSpPr>
          <p:spPr>
            <a:xfrm>
              <a:off x="3578678" y="2295073"/>
              <a:ext cx="1147536" cy="485321"/>
            </a:xfrm>
            <a:custGeom>
              <a:avLst/>
              <a:gdLst>
                <a:gd name="connsiteX0" fmla="*/ 215900 w 1606550"/>
                <a:gd name="connsiteY0" fmla="*/ 0 h 679450"/>
                <a:gd name="connsiteX1" fmla="*/ 317500 w 1606550"/>
                <a:gd name="connsiteY1" fmla="*/ 44450 h 679450"/>
                <a:gd name="connsiteX2" fmla="*/ 342900 w 1606550"/>
                <a:gd name="connsiteY2" fmla="*/ 6350 h 679450"/>
                <a:gd name="connsiteX3" fmla="*/ 406400 w 1606550"/>
                <a:gd name="connsiteY3" fmla="*/ 12700 h 679450"/>
                <a:gd name="connsiteX4" fmla="*/ 444500 w 1606550"/>
                <a:gd name="connsiteY4" fmla="*/ 0 h 679450"/>
                <a:gd name="connsiteX5" fmla="*/ 469900 w 1606550"/>
                <a:gd name="connsiteY5" fmla="*/ 114300 h 679450"/>
                <a:gd name="connsiteX6" fmla="*/ 679450 w 1606550"/>
                <a:gd name="connsiteY6" fmla="*/ 88900 h 679450"/>
                <a:gd name="connsiteX7" fmla="*/ 673100 w 1606550"/>
                <a:gd name="connsiteY7" fmla="*/ 171450 h 679450"/>
                <a:gd name="connsiteX8" fmla="*/ 825500 w 1606550"/>
                <a:gd name="connsiteY8" fmla="*/ 196850 h 679450"/>
                <a:gd name="connsiteX9" fmla="*/ 914400 w 1606550"/>
                <a:gd name="connsiteY9" fmla="*/ 222250 h 679450"/>
                <a:gd name="connsiteX10" fmla="*/ 1117600 w 1606550"/>
                <a:gd name="connsiteY10" fmla="*/ 215900 h 679450"/>
                <a:gd name="connsiteX11" fmla="*/ 1206500 w 1606550"/>
                <a:gd name="connsiteY11" fmla="*/ 279400 h 679450"/>
                <a:gd name="connsiteX12" fmla="*/ 1289050 w 1606550"/>
                <a:gd name="connsiteY12" fmla="*/ 285750 h 679450"/>
                <a:gd name="connsiteX13" fmla="*/ 1403350 w 1606550"/>
                <a:gd name="connsiteY13" fmla="*/ 279400 h 679450"/>
                <a:gd name="connsiteX14" fmla="*/ 1447800 w 1606550"/>
                <a:gd name="connsiteY14" fmla="*/ 234950 h 679450"/>
                <a:gd name="connsiteX15" fmla="*/ 1466850 w 1606550"/>
                <a:gd name="connsiteY15" fmla="*/ 184150 h 679450"/>
                <a:gd name="connsiteX16" fmla="*/ 1524000 w 1606550"/>
                <a:gd name="connsiteY16" fmla="*/ 222250 h 679450"/>
                <a:gd name="connsiteX17" fmla="*/ 1581150 w 1606550"/>
                <a:gd name="connsiteY17" fmla="*/ 228600 h 679450"/>
                <a:gd name="connsiteX18" fmla="*/ 1543050 w 1606550"/>
                <a:gd name="connsiteY18" fmla="*/ 304800 h 679450"/>
                <a:gd name="connsiteX19" fmla="*/ 1568450 w 1606550"/>
                <a:gd name="connsiteY19" fmla="*/ 317500 h 679450"/>
                <a:gd name="connsiteX20" fmla="*/ 1606550 w 1606550"/>
                <a:gd name="connsiteY20" fmla="*/ 533400 h 679450"/>
                <a:gd name="connsiteX21" fmla="*/ 1511300 w 1606550"/>
                <a:gd name="connsiteY21" fmla="*/ 552450 h 679450"/>
                <a:gd name="connsiteX22" fmla="*/ 1447800 w 1606550"/>
                <a:gd name="connsiteY22" fmla="*/ 533400 h 679450"/>
                <a:gd name="connsiteX23" fmla="*/ 1435100 w 1606550"/>
                <a:gd name="connsiteY23" fmla="*/ 615950 h 679450"/>
                <a:gd name="connsiteX24" fmla="*/ 1200150 w 1606550"/>
                <a:gd name="connsiteY24" fmla="*/ 596900 h 679450"/>
                <a:gd name="connsiteX25" fmla="*/ 1041400 w 1606550"/>
                <a:gd name="connsiteY25" fmla="*/ 596900 h 679450"/>
                <a:gd name="connsiteX26" fmla="*/ 1022350 w 1606550"/>
                <a:gd name="connsiteY26" fmla="*/ 571500 h 679450"/>
                <a:gd name="connsiteX27" fmla="*/ 882650 w 1606550"/>
                <a:gd name="connsiteY27" fmla="*/ 590550 h 679450"/>
                <a:gd name="connsiteX28" fmla="*/ 869950 w 1606550"/>
                <a:gd name="connsiteY28" fmla="*/ 552450 h 679450"/>
                <a:gd name="connsiteX29" fmla="*/ 825500 w 1606550"/>
                <a:gd name="connsiteY29" fmla="*/ 558800 h 679450"/>
                <a:gd name="connsiteX30" fmla="*/ 863600 w 1606550"/>
                <a:gd name="connsiteY30" fmla="*/ 647700 h 679450"/>
                <a:gd name="connsiteX31" fmla="*/ 774700 w 1606550"/>
                <a:gd name="connsiteY31" fmla="*/ 679450 h 679450"/>
                <a:gd name="connsiteX32" fmla="*/ 704850 w 1606550"/>
                <a:gd name="connsiteY32" fmla="*/ 635000 h 679450"/>
                <a:gd name="connsiteX33" fmla="*/ 444500 w 1606550"/>
                <a:gd name="connsiteY33" fmla="*/ 654050 h 679450"/>
                <a:gd name="connsiteX34" fmla="*/ 450850 w 1606550"/>
                <a:gd name="connsiteY34" fmla="*/ 527050 h 679450"/>
                <a:gd name="connsiteX35" fmla="*/ 165100 w 1606550"/>
                <a:gd name="connsiteY35" fmla="*/ 527050 h 679450"/>
                <a:gd name="connsiteX36" fmla="*/ 152400 w 1606550"/>
                <a:gd name="connsiteY36" fmla="*/ 584200 h 679450"/>
                <a:gd name="connsiteX37" fmla="*/ 88900 w 1606550"/>
                <a:gd name="connsiteY37" fmla="*/ 571500 h 679450"/>
                <a:gd name="connsiteX38" fmla="*/ 63500 w 1606550"/>
                <a:gd name="connsiteY38" fmla="*/ 609600 h 679450"/>
                <a:gd name="connsiteX39" fmla="*/ 0 w 1606550"/>
                <a:gd name="connsiteY39" fmla="*/ 609600 h 679450"/>
                <a:gd name="connsiteX40" fmla="*/ 12700 w 1606550"/>
                <a:gd name="connsiteY40" fmla="*/ 558800 h 679450"/>
                <a:gd name="connsiteX41" fmla="*/ 25400 w 1606550"/>
                <a:gd name="connsiteY41" fmla="*/ 457200 h 679450"/>
                <a:gd name="connsiteX42" fmla="*/ 0 w 1606550"/>
                <a:gd name="connsiteY42" fmla="*/ 336550 h 679450"/>
                <a:gd name="connsiteX43" fmla="*/ 88900 w 1606550"/>
                <a:gd name="connsiteY43" fmla="*/ 266700 h 679450"/>
                <a:gd name="connsiteX44" fmla="*/ 222250 w 1606550"/>
                <a:gd name="connsiteY44" fmla="*/ 247650 h 679450"/>
                <a:gd name="connsiteX45" fmla="*/ 311150 w 1606550"/>
                <a:gd name="connsiteY45" fmla="*/ 203200 h 679450"/>
                <a:gd name="connsiteX46" fmla="*/ 215900 w 1606550"/>
                <a:gd name="connsiteY46" fmla="*/ 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06550" h="679450">
                  <a:moveTo>
                    <a:pt x="215900" y="0"/>
                  </a:moveTo>
                  <a:lnTo>
                    <a:pt x="317500" y="44450"/>
                  </a:lnTo>
                  <a:lnTo>
                    <a:pt x="342900" y="6350"/>
                  </a:lnTo>
                  <a:lnTo>
                    <a:pt x="406400" y="12700"/>
                  </a:lnTo>
                  <a:lnTo>
                    <a:pt x="444500" y="0"/>
                  </a:lnTo>
                  <a:lnTo>
                    <a:pt x="469900" y="114300"/>
                  </a:lnTo>
                  <a:lnTo>
                    <a:pt x="679450" y="88900"/>
                  </a:lnTo>
                  <a:lnTo>
                    <a:pt x="673100" y="171450"/>
                  </a:lnTo>
                  <a:lnTo>
                    <a:pt x="825500" y="196850"/>
                  </a:lnTo>
                  <a:lnTo>
                    <a:pt x="914400" y="222250"/>
                  </a:lnTo>
                  <a:lnTo>
                    <a:pt x="1117600" y="215900"/>
                  </a:lnTo>
                  <a:lnTo>
                    <a:pt x="1206500" y="279400"/>
                  </a:lnTo>
                  <a:lnTo>
                    <a:pt x="1289050" y="285750"/>
                  </a:lnTo>
                  <a:lnTo>
                    <a:pt x="1403350" y="279400"/>
                  </a:lnTo>
                  <a:lnTo>
                    <a:pt x="1447800" y="234950"/>
                  </a:lnTo>
                  <a:lnTo>
                    <a:pt x="1466850" y="184150"/>
                  </a:lnTo>
                  <a:lnTo>
                    <a:pt x="1524000" y="222250"/>
                  </a:lnTo>
                  <a:lnTo>
                    <a:pt x="1581150" y="228600"/>
                  </a:lnTo>
                  <a:lnTo>
                    <a:pt x="1543050" y="304800"/>
                  </a:lnTo>
                  <a:lnTo>
                    <a:pt x="1568450" y="317500"/>
                  </a:lnTo>
                  <a:lnTo>
                    <a:pt x="1606550" y="533400"/>
                  </a:lnTo>
                  <a:lnTo>
                    <a:pt x="1511300" y="552450"/>
                  </a:lnTo>
                  <a:lnTo>
                    <a:pt x="1447800" y="533400"/>
                  </a:lnTo>
                  <a:lnTo>
                    <a:pt x="1435100" y="615950"/>
                  </a:lnTo>
                  <a:lnTo>
                    <a:pt x="1200150" y="596900"/>
                  </a:lnTo>
                  <a:lnTo>
                    <a:pt x="1041400" y="596900"/>
                  </a:lnTo>
                  <a:lnTo>
                    <a:pt x="1022350" y="571500"/>
                  </a:lnTo>
                  <a:lnTo>
                    <a:pt x="882650" y="590550"/>
                  </a:lnTo>
                  <a:lnTo>
                    <a:pt x="869950" y="552450"/>
                  </a:lnTo>
                  <a:lnTo>
                    <a:pt x="825500" y="558800"/>
                  </a:lnTo>
                  <a:lnTo>
                    <a:pt x="863600" y="647700"/>
                  </a:lnTo>
                  <a:lnTo>
                    <a:pt x="774700" y="679450"/>
                  </a:lnTo>
                  <a:lnTo>
                    <a:pt x="704850" y="635000"/>
                  </a:lnTo>
                  <a:lnTo>
                    <a:pt x="444500" y="654050"/>
                  </a:lnTo>
                  <a:lnTo>
                    <a:pt x="450850" y="527050"/>
                  </a:lnTo>
                  <a:lnTo>
                    <a:pt x="165100" y="527050"/>
                  </a:lnTo>
                  <a:lnTo>
                    <a:pt x="152400" y="584200"/>
                  </a:lnTo>
                  <a:lnTo>
                    <a:pt x="88900" y="571500"/>
                  </a:lnTo>
                  <a:lnTo>
                    <a:pt x="63500" y="609600"/>
                  </a:lnTo>
                  <a:lnTo>
                    <a:pt x="0" y="609600"/>
                  </a:lnTo>
                  <a:lnTo>
                    <a:pt x="12700" y="558800"/>
                  </a:lnTo>
                  <a:lnTo>
                    <a:pt x="25400" y="457200"/>
                  </a:lnTo>
                  <a:lnTo>
                    <a:pt x="0" y="336550"/>
                  </a:lnTo>
                  <a:lnTo>
                    <a:pt x="88900" y="266700"/>
                  </a:lnTo>
                  <a:lnTo>
                    <a:pt x="222250" y="247650"/>
                  </a:lnTo>
                  <a:lnTo>
                    <a:pt x="311150" y="20320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3" name="Rectangle 670"/>
            <p:cNvSpPr>
              <a:spLocks noChangeArrowheads="1"/>
            </p:cNvSpPr>
            <p:nvPr/>
          </p:nvSpPr>
          <p:spPr bwMode="auto">
            <a:xfrm>
              <a:off x="3897127" y="2539318"/>
              <a:ext cx="537184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Брюховецкий</a:t>
              </a:r>
            </a:p>
          </p:txBody>
        </p:sp>
        <p:sp>
          <p:nvSpPr>
            <p:cNvPr id="114" name="Полилиния 113"/>
            <p:cNvSpPr/>
            <p:nvPr/>
          </p:nvSpPr>
          <p:spPr>
            <a:xfrm>
              <a:off x="4694465" y="2426607"/>
              <a:ext cx="798286" cy="825500"/>
            </a:xfrm>
            <a:custGeom>
              <a:avLst/>
              <a:gdLst>
                <a:gd name="connsiteX0" fmla="*/ 787400 w 1117600"/>
                <a:gd name="connsiteY0" fmla="*/ 1066800 h 1155700"/>
                <a:gd name="connsiteX1" fmla="*/ 679450 w 1117600"/>
                <a:gd name="connsiteY1" fmla="*/ 1066800 h 1155700"/>
                <a:gd name="connsiteX2" fmla="*/ 679450 w 1117600"/>
                <a:gd name="connsiteY2" fmla="*/ 971550 h 1155700"/>
                <a:gd name="connsiteX3" fmla="*/ 831850 w 1117600"/>
                <a:gd name="connsiteY3" fmla="*/ 977900 h 1155700"/>
                <a:gd name="connsiteX4" fmla="*/ 838200 w 1117600"/>
                <a:gd name="connsiteY4" fmla="*/ 844550 h 1155700"/>
                <a:gd name="connsiteX5" fmla="*/ 984250 w 1117600"/>
                <a:gd name="connsiteY5" fmla="*/ 869950 h 1155700"/>
                <a:gd name="connsiteX6" fmla="*/ 952500 w 1117600"/>
                <a:gd name="connsiteY6" fmla="*/ 819150 h 1155700"/>
                <a:gd name="connsiteX7" fmla="*/ 869950 w 1117600"/>
                <a:gd name="connsiteY7" fmla="*/ 812800 h 1155700"/>
                <a:gd name="connsiteX8" fmla="*/ 914400 w 1117600"/>
                <a:gd name="connsiteY8" fmla="*/ 742950 h 1155700"/>
                <a:gd name="connsiteX9" fmla="*/ 901700 w 1117600"/>
                <a:gd name="connsiteY9" fmla="*/ 641350 h 1155700"/>
                <a:gd name="connsiteX10" fmla="*/ 1117600 w 1117600"/>
                <a:gd name="connsiteY10" fmla="*/ 647700 h 1155700"/>
                <a:gd name="connsiteX11" fmla="*/ 1111250 w 1117600"/>
                <a:gd name="connsiteY11" fmla="*/ 469900 h 1155700"/>
                <a:gd name="connsiteX12" fmla="*/ 901700 w 1117600"/>
                <a:gd name="connsiteY12" fmla="*/ 476250 h 1155700"/>
                <a:gd name="connsiteX13" fmla="*/ 895350 w 1117600"/>
                <a:gd name="connsiteY13" fmla="*/ 323850 h 1155700"/>
                <a:gd name="connsiteX14" fmla="*/ 857250 w 1117600"/>
                <a:gd name="connsiteY14" fmla="*/ 323850 h 1155700"/>
                <a:gd name="connsiteX15" fmla="*/ 838200 w 1117600"/>
                <a:gd name="connsiteY15" fmla="*/ 285750 h 1155700"/>
                <a:gd name="connsiteX16" fmla="*/ 787400 w 1117600"/>
                <a:gd name="connsiteY16" fmla="*/ 336550 h 1155700"/>
                <a:gd name="connsiteX17" fmla="*/ 749300 w 1117600"/>
                <a:gd name="connsiteY17" fmla="*/ 387350 h 1155700"/>
                <a:gd name="connsiteX18" fmla="*/ 571500 w 1117600"/>
                <a:gd name="connsiteY18" fmla="*/ 279400 h 1155700"/>
                <a:gd name="connsiteX19" fmla="*/ 622300 w 1117600"/>
                <a:gd name="connsiteY19" fmla="*/ 184150 h 1155700"/>
                <a:gd name="connsiteX20" fmla="*/ 495300 w 1117600"/>
                <a:gd name="connsiteY20" fmla="*/ 133350 h 1155700"/>
                <a:gd name="connsiteX21" fmla="*/ 469900 w 1117600"/>
                <a:gd name="connsiteY21" fmla="*/ 107950 h 1155700"/>
                <a:gd name="connsiteX22" fmla="*/ 393700 w 1117600"/>
                <a:gd name="connsiteY22" fmla="*/ 139700 h 1155700"/>
                <a:gd name="connsiteX23" fmla="*/ 304800 w 1117600"/>
                <a:gd name="connsiteY23" fmla="*/ 114300 h 1155700"/>
                <a:gd name="connsiteX24" fmla="*/ 317500 w 1117600"/>
                <a:gd name="connsiteY24" fmla="*/ 69850 h 1155700"/>
                <a:gd name="connsiteX25" fmla="*/ 254000 w 1117600"/>
                <a:gd name="connsiteY25" fmla="*/ 0 h 1155700"/>
                <a:gd name="connsiteX26" fmla="*/ 120650 w 1117600"/>
                <a:gd name="connsiteY26" fmla="*/ 6350 h 1155700"/>
                <a:gd name="connsiteX27" fmla="*/ 101600 w 1117600"/>
                <a:gd name="connsiteY27" fmla="*/ 63500 h 1155700"/>
                <a:gd name="connsiteX28" fmla="*/ 57150 w 1117600"/>
                <a:gd name="connsiteY28" fmla="*/ 57150 h 1155700"/>
                <a:gd name="connsiteX29" fmla="*/ 0 w 1117600"/>
                <a:gd name="connsiteY29" fmla="*/ 101600 h 1155700"/>
                <a:gd name="connsiteX30" fmla="*/ 6350 w 1117600"/>
                <a:gd name="connsiteY30" fmla="*/ 241300 h 1155700"/>
                <a:gd name="connsiteX31" fmla="*/ 44450 w 1117600"/>
                <a:gd name="connsiteY31" fmla="*/ 355600 h 1155700"/>
                <a:gd name="connsiteX32" fmla="*/ 19050 w 1117600"/>
                <a:gd name="connsiteY32" fmla="*/ 501650 h 1155700"/>
                <a:gd name="connsiteX33" fmla="*/ 12700 w 1117600"/>
                <a:gd name="connsiteY33" fmla="*/ 704850 h 1155700"/>
                <a:gd name="connsiteX34" fmla="*/ 120650 w 1117600"/>
                <a:gd name="connsiteY34" fmla="*/ 755650 h 1155700"/>
                <a:gd name="connsiteX35" fmla="*/ 133350 w 1117600"/>
                <a:gd name="connsiteY35" fmla="*/ 990600 h 1155700"/>
                <a:gd name="connsiteX36" fmla="*/ 292100 w 1117600"/>
                <a:gd name="connsiteY36" fmla="*/ 984250 h 1155700"/>
                <a:gd name="connsiteX37" fmla="*/ 241300 w 1117600"/>
                <a:gd name="connsiteY37" fmla="*/ 1079500 h 1155700"/>
                <a:gd name="connsiteX38" fmla="*/ 361950 w 1117600"/>
                <a:gd name="connsiteY38" fmla="*/ 1092200 h 1155700"/>
                <a:gd name="connsiteX39" fmla="*/ 444500 w 1117600"/>
                <a:gd name="connsiteY39" fmla="*/ 1117600 h 1155700"/>
                <a:gd name="connsiteX40" fmla="*/ 584200 w 1117600"/>
                <a:gd name="connsiteY40" fmla="*/ 1117600 h 1155700"/>
                <a:gd name="connsiteX41" fmla="*/ 615950 w 1117600"/>
                <a:gd name="connsiteY41" fmla="*/ 1155700 h 1155700"/>
                <a:gd name="connsiteX42" fmla="*/ 647700 w 1117600"/>
                <a:gd name="connsiteY42" fmla="*/ 1123950 h 1155700"/>
                <a:gd name="connsiteX43" fmla="*/ 749300 w 1117600"/>
                <a:gd name="connsiteY43" fmla="*/ 1111250 h 1155700"/>
                <a:gd name="connsiteX44" fmla="*/ 787400 w 1117600"/>
                <a:gd name="connsiteY44" fmla="*/ 106680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17600" h="1155700">
                  <a:moveTo>
                    <a:pt x="787400" y="1066800"/>
                  </a:moveTo>
                  <a:lnTo>
                    <a:pt x="679450" y="1066800"/>
                  </a:lnTo>
                  <a:lnTo>
                    <a:pt x="679450" y="971550"/>
                  </a:lnTo>
                  <a:lnTo>
                    <a:pt x="831850" y="977900"/>
                  </a:lnTo>
                  <a:lnTo>
                    <a:pt x="838200" y="844550"/>
                  </a:lnTo>
                  <a:lnTo>
                    <a:pt x="984250" y="869950"/>
                  </a:lnTo>
                  <a:lnTo>
                    <a:pt x="952500" y="819150"/>
                  </a:lnTo>
                  <a:lnTo>
                    <a:pt x="869950" y="812800"/>
                  </a:lnTo>
                  <a:lnTo>
                    <a:pt x="914400" y="742950"/>
                  </a:lnTo>
                  <a:lnTo>
                    <a:pt x="901700" y="641350"/>
                  </a:lnTo>
                  <a:lnTo>
                    <a:pt x="1117600" y="647700"/>
                  </a:lnTo>
                  <a:lnTo>
                    <a:pt x="1111250" y="469900"/>
                  </a:lnTo>
                  <a:lnTo>
                    <a:pt x="901700" y="476250"/>
                  </a:lnTo>
                  <a:lnTo>
                    <a:pt x="895350" y="323850"/>
                  </a:lnTo>
                  <a:lnTo>
                    <a:pt x="857250" y="323850"/>
                  </a:lnTo>
                  <a:lnTo>
                    <a:pt x="838200" y="285750"/>
                  </a:lnTo>
                  <a:lnTo>
                    <a:pt x="787400" y="336550"/>
                  </a:lnTo>
                  <a:lnTo>
                    <a:pt x="749300" y="387350"/>
                  </a:lnTo>
                  <a:lnTo>
                    <a:pt x="571500" y="279400"/>
                  </a:lnTo>
                  <a:lnTo>
                    <a:pt x="622300" y="184150"/>
                  </a:lnTo>
                  <a:lnTo>
                    <a:pt x="495300" y="133350"/>
                  </a:lnTo>
                  <a:lnTo>
                    <a:pt x="469900" y="107950"/>
                  </a:lnTo>
                  <a:lnTo>
                    <a:pt x="393700" y="139700"/>
                  </a:lnTo>
                  <a:lnTo>
                    <a:pt x="304800" y="114300"/>
                  </a:lnTo>
                  <a:lnTo>
                    <a:pt x="317500" y="69850"/>
                  </a:lnTo>
                  <a:lnTo>
                    <a:pt x="254000" y="0"/>
                  </a:lnTo>
                  <a:lnTo>
                    <a:pt x="120650" y="6350"/>
                  </a:lnTo>
                  <a:lnTo>
                    <a:pt x="101600" y="63500"/>
                  </a:lnTo>
                  <a:lnTo>
                    <a:pt x="57150" y="57150"/>
                  </a:lnTo>
                  <a:lnTo>
                    <a:pt x="0" y="101600"/>
                  </a:lnTo>
                  <a:lnTo>
                    <a:pt x="6350" y="241300"/>
                  </a:lnTo>
                  <a:lnTo>
                    <a:pt x="44450" y="355600"/>
                  </a:lnTo>
                  <a:lnTo>
                    <a:pt x="19050" y="501650"/>
                  </a:lnTo>
                  <a:lnTo>
                    <a:pt x="12700" y="704850"/>
                  </a:lnTo>
                  <a:lnTo>
                    <a:pt x="120650" y="755650"/>
                  </a:lnTo>
                  <a:lnTo>
                    <a:pt x="133350" y="990600"/>
                  </a:lnTo>
                  <a:lnTo>
                    <a:pt x="292100" y="984250"/>
                  </a:lnTo>
                  <a:lnTo>
                    <a:pt x="241300" y="1079500"/>
                  </a:lnTo>
                  <a:lnTo>
                    <a:pt x="361950" y="1092200"/>
                  </a:lnTo>
                  <a:lnTo>
                    <a:pt x="444500" y="1117600"/>
                  </a:lnTo>
                  <a:lnTo>
                    <a:pt x="584200" y="1117600"/>
                  </a:lnTo>
                  <a:lnTo>
                    <a:pt x="615950" y="1155700"/>
                  </a:lnTo>
                  <a:lnTo>
                    <a:pt x="647700" y="1123950"/>
                  </a:lnTo>
                  <a:lnTo>
                    <a:pt x="749300" y="1111250"/>
                  </a:lnTo>
                  <a:lnTo>
                    <a:pt x="787400" y="10668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5" name="Rectangle 670"/>
            <p:cNvSpPr>
              <a:spLocks noChangeArrowheads="1"/>
            </p:cNvSpPr>
            <p:nvPr/>
          </p:nvSpPr>
          <p:spPr bwMode="auto">
            <a:xfrm>
              <a:off x="4816713" y="2802003"/>
              <a:ext cx="567927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Выселковский</a:t>
              </a:r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4163786" y="2667000"/>
              <a:ext cx="752929" cy="793750"/>
            </a:xfrm>
            <a:custGeom>
              <a:avLst/>
              <a:gdLst>
                <a:gd name="connsiteX0" fmla="*/ 774700 w 1054100"/>
                <a:gd name="connsiteY0" fmla="*/ 0 h 1111250"/>
                <a:gd name="connsiteX1" fmla="*/ 704850 w 1054100"/>
                <a:gd name="connsiteY1" fmla="*/ 19050 h 1111250"/>
                <a:gd name="connsiteX2" fmla="*/ 635000 w 1054100"/>
                <a:gd name="connsiteY2" fmla="*/ 0 h 1111250"/>
                <a:gd name="connsiteX3" fmla="*/ 628650 w 1054100"/>
                <a:gd name="connsiteY3" fmla="*/ 88900 h 1111250"/>
                <a:gd name="connsiteX4" fmla="*/ 412750 w 1054100"/>
                <a:gd name="connsiteY4" fmla="*/ 95250 h 1111250"/>
                <a:gd name="connsiteX5" fmla="*/ 419100 w 1054100"/>
                <a:gd name="connsiteY5" fmla="*/ 114300 h 1111250"/>
                <a:gd name="connsiteX6" fmla="*/ 501650 w 1054100"/>
                <a:gd name="connsiteY6" fmla="*/ 133350 h 1111250"/>
                <a:gd name="connsiteX7" fmla="*/ 488950 w 1054100"/>
                <a:gd name="connsiteY7" fmla="*/ 190500 h 1111250"/>
                <a:gd name="connsiteX8" fmla="*/ 501650 w 1054100"/>
                <a:gd name="connsiteY8" fmla="*/ 228600 h 1111250"/>
                <a:gd name="connsiteX9" fmla="*/ 508000 w 1054100"/>
                <a:gd name="connsiteY9" fmla="*/ 266700 h 1111250"/>
                <a:gd name="connsiteX10" fmla="*/ 355600 w 1054100"/>
                <a:gd name="connsiteY10" fmla="*/ 266700 h 1111250"/>
                <a:gd name="connsiteX11" fmla="*/ 234950 w 1054100"/>
                <a:gd name="connsiteY11" fmla="*/ 254000 h 1111250"/>
                <a:gd name="connsiteX12" fmla="*/ 234950 w 1054100"/>
                <a:gd name="connsiteY12" fmla="*/ 298450 h 1111250"/>
                <a:gd name="connsiteX13" fmla="*/ 120650 w 1054100"/>
                <a:gd name="connsiteY13" fmla="*/ 361950 h 1111250"/>
                <a:gd name="connsiteX14" fmla="*/ 95250 w 1054100"/>
                <a:gd name="connsiteY14" fmla="*/ 361950 h 1111250"/>
                <a:gd name="connsiteX15" fmla="*/ 82550 w 1054100"/>
                <a:gd name="connsiteY15" fmla="*/ 463550 h 1111250"/>
                <a:gd name="connsiteX16" fmla="*/ 0 w 1054100"/>
                <a:gd name="connsiteY16" fmla="*/ 438150 h 1111250"/>
                <a:gd name="connsiteX17" fmla="*/ 6350 w 1054100"/>
                <a:gd name="connsiteY17" fmla="*/ 635000 h 1111250"/>
                <a:gd name="connsiteX18" fmla="*/ 44450 w 1054100"/>
                <a:gd name="connsiteY18" fmla="*/ 685800 h 1111250"/>
                <a:gd name="connsiteX19" fmla="*/ 50800 w 1054100"/>
                <a:gd name="connsiteY19" fmla="*/ 901700 h 1111250"/>
                <a:gd name="connsiteX20" fmla="*/ 165100 w 1054100"/>
                <a:gd name="connsiteY20" fmla="*/ 908050 h 1111250"/>
                <a:gd name="connsiteX21" fmla="*/ 177800 w 1054100"/>
                <a:gd name="connsiteY21" fmla="*/ 965200 h 1111250"/>
                <a:gd name="connsiteX22" fmla="*/ 254000 w 1054100"/>
                <a:gd name="connsiteY22" fmla="*/ 946150 h 1111250"/>
                <a:gd name="connsiteX23" fmla="*/ 260350 w 1054100"/>
                <a:gd name="connsiteY23" fmla="*/ 1028700 h 1111250"/>
                <a:gd name="connsiteX24" fmla="*/ 577850 w 1054100"/>
                <a:gd name="connsiteY24" fmla="*/ 1035050 h 1111250"/>
                <a:gd name="connsiteX25" fmla="*/ 584200 w 1054100"/>
                <a:gd name="connsiteY25" fmla="*/ 1104900 h 1111250"/>
                <a:gd name="connsiteX26" fmla="*/ 641350 w 1054100"/>
                <a:gd name="connsiteY26" fmla="*/ 1111250 h 1111250"/>
                <a:gd name="connsiteX27" fmla="*/ 654050 w 1054100"/>
                <a:gd name="connsiteY27" fmla="*/ 1060450 h 1111250"/>
                <a:gd name="connsiteX28" fmla="*/ 723900 w 1054100"/>
                <a:gd name="connsiteY28" fmla="*/ 1066800 h 1111250"/>
                <a:gd name="connsiteX29" fmla="*/ 698500 w 1054100"/>
                <a:gd name="connsiteY29" fmla="*/ 952500 h 1111250"/>
                <a:gd name="connsiteX30" fmla="*/ 825500 w 1054100"/>
                <a:gd name="connsiteY30" fmla="*/ 952500 h 1111250"/>
                <a:gd name="connsiteX31" fmla="*/ 857250 w 1054100"/>
                <a:gd name="connsiteY31" fmla="*/ 895350 h 1111250"/>
                <a:gd name="connsiteX32" fmla="*/ 895350 w 1054100"/>
                <a:gd name="connsiteY32" fmla="*/ 908050 h 1111250"/>
                <a:gd name="connsiteX33" fmla="*/ 882650 w 1054100"/>
                <a:gd name="connsiteY33" fmla="*/ 762000 h 1111250"/>
                <a:gd name="connsiteX34" fmla="*/ 1016000 w 1054100"/>
                <a:gd name="connsiteY34" fmla="*/ 762000 h 1111250"/>
                <a:gd name="connsiteX35" fmla="*/ 1003300 w 1054100"/>
                <a:gd name="connsiteY35" fmla="*/ 723900 h 1111250"/>
                <a:gd name="connsiteX36" fmla="*/ 1054100 w 1054100"/>
                <a:gd name="connsiteY36" fmla="*/ 641350 h 1111250"/>
                <a:gd name="connsiteX37" fmla="*/ 889000 w 1054100"/>
                <a:gd name="connsiteY37" fmla="*/ 647700 h 1111250"/>
                <a:gd name="connsiteX38" fmla="*/ 876300 w 1054100"/>
                <a:gd name="connsiteY38" fmla="*/ 393700 h 1111250"/>
                <a:gd name="connsiteX39" fmla="*/ 762000 w 1054100"/>
                <a:gd name="connsiteY39" fmla="*/ 342900 h 1111250"/>
                <a:gd name="connsiteX40" fmla="*/ 774700 w 1054100"/>
                <a:gd name="connsiteY40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54100" h="1111250">
                  <a:moveTo>
                    <a:pt x="774700" y="0"/>
                  </a:moveTo>
                  <a:lnTo>
                    <a:pt x="704850" y="19050"/>
                  </a:lnTo>
                  <a:lnTo>
                    <a:pt x="635000" y="0"/>
                  </a:lnTo>
                  <a:lnTo>
                    <a:pt x="628650" y="88900"/>
                  </a:lnTo>
                  <a:lnTo>
                    <a:pt x="412750" y="95250"/>
                  </a:lnTo>
                  <a:lnTo>
                    <a:pt x="419100" y="114300"/>
                  </a:lnTo>
                  <a:lnTo>
                    <a:pt x="501650" y="133350"/>
                  </a:lnTo>
                  <a:lnTo>
                    <a:pt x="488950" y="190500"/>
                  </a:lnTo>
                  <a:lnTo>
                    <a:pt x="501650" y="228600"/>
                  </a:lnTo>
                  <a:lnTo>
                    <a:pt x="508000" y="266700"/>
                  </a:lnTo>
                  <a:lnTo>
                    <a:pt x="355600" y="266700"/>
                  </a:lnTo>
                  <a:lnTo>
                    <a:pt x="234950" y="254000"/>
                  </a:lnTo>
                  <a:lnTo>
                    <a:pt x="234950" y="298450"/>
                  </a:lnTo>
                  <a:lnTo>
                    <a:pt x="120650" y="361950"/>
                  </a:lnTo>
                  <a:lnTo>
                    <a:pt x="95250" y="361950"/>
                  </a:lnTo>
                  <a:lnTo>
                    <a:pt x="82550" y="463550"/>
                  </a:lnTo>
                  <a:lnTo>
                    <a:pt x="0" y="438150"/>
                  </a:lnTo>
                  <a:lnTo>
                    <a:pt x="6350" y="635000"/>
                  </a:lnTo>
                  <a:lnTo>
                    <a:pt x="44450" y="685800"/>
                  </a:lnTo>
                  <a:lnTo>
                    <a:pt x="50800" y="901700"/>
                  </a:lnTo>
                  <a:lnTo>
                    <a:pt x="165100" y="908050"/>
                  </a:lnTo>
                  <a:lnTo>
                    <a:pt x="177800" y="965200"/>
                  </a:lnTo>
                  <a:lnTo>
                    <a:pt x="254000" y="946150"/>
                  </a:lnTo>
                  <a:lnTo>
                    <a:pt x="260350" y="1028700"/>
                  </a:lnTo>
                  <a:lnTo>
                    <a:pt x="577850" y="1035050"/>
                  </a:lnTo>
                  <a:lnTo>
                    <a:pt x="584200" y="1104900"/>
                  </a:lnTo>
                  <a:lnTo>
                    <a:pt x="641350" y="1111250"/>
                  </a:lnTo>
                  <a:lnTo>
                    <a:pt x="654050" y="1060450"/>
                  </a:lnTo>
                  <a:lnTo>
                    <a:pt x="723900" y="1066800"/>
                  </a:lnTo>
                  <a:lnTo>
                    <a:pt x="698500" y="952500"/>
                  </a:lnTo>
                  <a:lnTo>
                    <a:pt x="825500" y="952500"/>
                  </a:lnTo>
                  <a:lnTo>
                    <a:pt x="857250" y="895350"/>
                  </a:lnTo>
                  <a:lnTo>
                    <a:pt x="895350" y="908050"/>
                  </a:lnTo>
                  <a:lnTo>
                    <a:pt x="882650" y="762000"/>
                  </a:lnTo>
                  <a:lnTo>
                    <a:pt x="1016000" y="762000"/>
                  </a:lnTo>
                  <a:lnTo>
                    <a:pt x="1003300" y="723900"/>
                  </a:lnTo>
                  <a:lnTo>
                    <a:pt x="1054100" y="641350"/>
                  </a:lnTo>
                  <a:lnTo>
                    <a:pt x="889000" y="647700"/>
                  </a:lnTo>
                  <a:lnTo>
                    <a:pt x="876300" y="393700"/>
                  </a:lnTo>
                  <a:lnTo>
                    <a:pt x="762000" y="342900"/>
                  </a:lnTo>
                  <a:lnTo>
                    <a:pt x="7747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7" name="Rectangle 670"/>
            <p:cNvSpPr>
              <a:spLocks noChangeArrowheads="1"/>
            </p:cNvSpPr>
            <p:nvPr/>
          </p:nvSpPr>
          <p:spPr bwMode="auto">
            <a:xfrm>
              <a:off x="4280043" y="3084485"/>
              <a:ext cx="514532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Кореновский</a:t>
              </a:r>
            </a:p>
          </p:txBody>
        </p:sp>
        <p:sp>
          <p:nvSpPr>
            <p:cNvPr id="118" name="Полилиния 117"/>
            <p:cNvSpPr/>
            <p:nvPr/>
          </p:nvSpPr>
          <p:spPr>
            <a:xfrm>
              <a:off x="5179786" y="2984500"/>
              <a:ext cx="607786" cy="730250"/>
            </a:xfrm>
            <a:custGeom>
              <a:avLst/>
              <a:gdLst>
                <a:gd name="connsiteX0" fmla="*/ 292100 w 850900"/>
                <a:gd name="connsiteY0" fmla="*/ 76200 h 1022350"/>
                <a:gd name="connsiteX1" fmla="*/ 361950 w 850900"/>
                <a:gd name="connsiteY1" fmla="*/ 0 h 1022350"/>
                <a:gd name="connsiteX2" fmla="*/ 501650 w 850900"/>
                <a:gd name="connsiteY2" fmla="*/ 19050 h 1022350"/>
                <a:gd name="connsiteX3" fmla="*/ 539750 w 850900"/>
                <a:gd name="connsiteY3" fmla="*/ 101600 h 1022350"/>
                <a:gd name="connsiteX4" fmla="*/ 685800 w 850900"/>
                <a:gd name="connsiteY4" fmla="*/ 95250 h 1022350"/>
                <a:gd name="connsiteX5" fmla="*/ 819150 w 850900"/>
                <a:gd name="connsiteY5" fmla="*/ 63500 h 1022350"/>
                <a:gd name="connsiteX6" fmla="*/ 704850 w 850900"/>
                <a:gd name="connsiteY6" fmla="*/ 165100 h 1022350"/>
                <a:gd name="connsiteX7" fmla="*/ 660400 w 850900"/>
                <a:gd name="connsiteY7" fmla="*/ 247650 h 1022350"/>
                <a:gd name="connsiteX8" fmla="*/ 660400 w 850900"/>
                <a:gd name="connsiteY8" fmla="*/ 387350 h 1022350"/>
                <a:gd name="connsiteX9" fmla="*/ 679450 w 850900"/>
                <a:gd name="connsiteY9" fmla="*/ 469900 h 1022350"/>
                <a:gd name="connsiteX10" fmla="*/ 615950 w 850900"/>
                <a:gd name="connsiteY10" fmla="*/ 520700 h 1022350"/>
                <a:gd name="connsiteX11" fmla="*/ 520700 w 850900"/>
                <a:gd name="connsiteY11" fmla="*/ 501650 h 1022350"/>
                <a:gd name="connsiteX12" fmla="*/ 469900 w 850900"/>
                <a:gd name="connsiteY12" fmla="*/ 514350 h 1022350"/>
                <a:gd name="connsiteX13" fmla="*/ 546100 w 850900"/>
                <a:gd name="connsiteY13" fmla="*/ 590550 h 1022350"/>
                <a:gd name="connsiteX14" fmla="*/ 647700 w 850900"/>
                <a:gd name="connsiteY14" fmla="*/ 584200 h 1022350"/>
                <a:gd name="connsiteX15" fmla="*/ 755650 w 850900"/>
                <a:gd name="connsiteY15" fmla="*/ 571500 h 1022350"/>
                <a:gd name="connsiteX16" fmla="*/ 768350 w 850900"/>
                <a:gd name="connsiteY16" fmla="*/ 615950 h 1022350"/>
                <a:gd name="connsiteX17" fmla="*/ 831850 w 850900"/>
                <a:gd name="connsiteY17" fmla="*/ 628650 h 1022350"/>
                <a:gd name="connsiteX18" fmla="*/ 850900 w 850900"/>
                <a:gd name="connsiteY18" fmla="*/ 717550 h 1022350"/>
                <a:gd name="connsiteX19" fmla="*/ 831850 w 850900"/>
                <a:gd name="connsiteY19" fmla="*/ 800100 h 1022350"/>
                <a:gd name="connsiteX20" fmla="*/ 831850 w 850900"/>
                <a:gd name="connsiteY20" fmla="*/ 869950 h 1022350"/>
                <a:gd name="connsiteX21" fmla="*/ 768350 w 850900"/>
                <a:gd name="connsiteY21" fmla="*/ 889000 h 1022350"/>
                <a:gd name="connsiteX22" fmla="*/ 825500 w 850900"/>
                <a:gd name="connsiteY22" fmla="*/ 952500 h 1022350"/>
                <a:gd name="connsiteX23" fmla="*/ 787400 w 850900"/>
                <a:gd name="connsiteY23" fmla="*/ 990600 h 1022350"/>
                <a:gd name="connsiteX24" fmla="*/ 673100 w 850900"/>
                <a:gd name="connsiteY24" fmla="*/ 958850 h 1022350"/>
                <a:gd name="connsiteX25" fmla="*/ 641350 w 850900"/>
                <a:gd name="connsiteY25" fmla="*/ 927100 h 1022350"/>
                <a:gd name="connsiteX26" fmla="*/ 609600 w 850900"/>
                <a:gd name="connsiteY26" fmla="*/ 952500 h 1022350"/>
                <a:gd name="connsiteX27" fmla="*/ 558800 w 850900"/>
                <a:gd name="connsiteY27" fmla="*/ 1022350 h 1022350"/>
                <a:gd name="connsiteX28" fmla="*/ 400050 w 850900"/>
                <a:gd name="connsiteY28" fmla="*/ 965200 h 1022350"/>
                <a:gd name="connsiteX29" fmla="*/ 355600 w 850900"/>
                <a:gd name="connsiteY29" fmla="*/ 965200 h 1022350"/>
                <a:gd name="connsiteX30" fmla="*/ 368300 w 850900"/>
                <a:gd name="connsiteY30" fmla="*/ 895350 h 1022350"/>
                <a:gd name="connsiteX31" fmla="*/ 330200 w 850900"/>
                <a:gd name="connsiteY31" fmla="*/ 876300 h 1022350"/>
                <a:gd name="connsiteX32" fmla="*/ 355600 w 850900"/>
                <a:gd name="connsiteY32" fmla="*/ 781050 h 1022350"/>
                <a:gd name="connsiteX33" fmla="*/ 355600 w 850900"/>
                <a:gd name="connsiteY33" fmla="*/ 692150 h 1022350"/>
                <a:gd name="connsiteX34" fmla="*/ 285750 w 850900"/>
                <a:gd name="connsiteY34" fmla="*/ 755650 h 1022350"/>
                <a:gd name="connsiteX35" fmla="*/ 266700 w 850900"/>
                <a:gd name="connsiteY35" fmla="*/ 641350 h 1022350"/>
                <a:gd name="connsiteX36" fmla="*/ 273050 w 850900"/>
                <a:gd name="connsiteY36" fmla="*/ 546100 h 1022350"/>
                <a:gd name="connsiteX37" fmla="*/ 273050 w 850900"/>
                <a:gd name="connsiteY37" fmla="*/ 438150 h 1022350"/>
                <a:gd name="connsiteX38" fmla="*/ 228600 w 850900"/>
                <a:gd name="connsiteY38" fmla="*/ 425450 h 1022350"/>
                <a:gd name="connsiteX39" fmla="*/ 254000 w 850900"/>
                <a:gd name="connsiteY39" fmla="*/ 323850 h 1022350"/>
                <a:gd name="connsiteX40" fmla="*/ 196850 w 850900"/>
                <a:gd name="connsiteY40" fmla="*/ 260350 h 1022350"/>
                <a:gd name="connsiteX41" fmla="*/ 107950 w 850900"/>
                <a:gd name="connsiteY41" fmla="*/ 273050 h 1022350"/>
                <a:gd name="connsiteX42" fmla="*/ 0 w 850900"/>
                <a:gd name="connsiteY42" fmla="*/ 292100 h 1022350"/>
                <a:gd name="connsiteX43" fmla="*/ 12700 w 850900"/>
                <a:gd name="connsiteY43" fmla="*/ 177800 h 1022350"/>
                <a:gd name="connsiteX44" fmla="*/ 190500 w 850900"/>
                <a:gd name="connsiteY44" fmla="*/ 203200 h 1022350"/>
                <a:gd name="connsiteX45" fmla="*/ 165100 w 850900"/>
                <a:gd name="connsiteY45" fmla="*/ 88900 h 1022350"/>
                <a:gd name="connsiteX46" fmla="*/ 292100 w 850900"/>
                <a:gd name="connsiteY46" fmla="*/ 7620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50900" h="1022350">
                  <a:moveTo>
                    <a:pt x="292100" y="76200"/>
                  </a:moveTo>
                  <a:lnTo>
                    <a:pt x="361950" y="0"/>
                  </a:lnTo>
                  <a:lnTo>
                    <a:pt x="501650" y="19050"/>
                  </a:lnTo>
                  <a:lnTo>
                    <a:pt x="539750" y="101600"/>
                  </a:lnTo>
                  <a:lnTo>
                    <a:pt x="685800" y="95250"/>
                  </a:lnTo>
                  <a:lnTo>
                    <a:pt x="819150" y="63500"/>
                  </a:lnTo>
                  <a:lnTo>
                    <a:pt x="704850" y="165100"/>
                  </a:lnTo>
                  <a:lnTo>
                    <a:pt x="660400" y="247650"/>
                  </a:lnTo>
                  <a:lnTo>
                    <a:pt x="660400" y="387350"/>
                  </a:lnTo>
                  <a:lnTo>
                    <a:pt x="679450" y="469900"/>
                  </a:lnTo>
                  <a:lnTo>
                    <a:pt x="615950" y="520700"/>
                  </a:lnTo>
                  <a:lnTo>
                    <a:pt x="520700" y="501650"/>
                  </a:lnTo>
                  <a:lnTo>
                    <a:pt x="469900" y="514350"/>
                  </a:lnTo>
                  <a:lnTo>
                    <a:pt x="546100" y="590550"/>
                  </a:lnTo>
                  <a:lnTo>
                    <a:pt x="647700" y="584200"/>
                  </a:lnTo>
                  <a:lnTo>
                    <a:pt x="755650" y="571500"/>
                  </a:lnTo>
                  <a:lnTo>
                    <a:pt x="768350" y="615950"/>
                  </a:lnTo>
                  <a:lnTo>
                    <a:pt x="831850" y="628650"/>
                  </a:lnTo>
                  <a:lnTo>
                    <a:pt x="850900" y="717550"/>
                  </a:lnTo>
                  <a:lnTo>
                    <a:pt x="831850" y="800100"/>
                  </a:lnTo>
                  <a:lnTo>
                    <a:pt x="831850" y="869950"/>
                  </a:lnTo>
                  <a:lnTo>
                    <a:pt x="768350" y="889000"/>
                  </a:lnTo>
                  <a:lnTo>
                    <a:pt x="825500" y="952500"/>
                  </a:lnTo>
                  <a:lnTo>
                    <a:pt x="787400" y="990600"/>
                  </a:lnTo>
                  <a:lnTo>
                    <a:pt x="673100" y="958850"/>
                  </a:lnTo>
                  <a:lnTo>
                    <a:pt x="641350" y="927100"/>
                  </a:lnTo>
                  <a:lnTo>
                    <a:pt x="609600" y="952500"/>
                  </a:lnTo>
                  <a:lnTo>
                    <a:pt x="558800" y="1022350"/>
                  </a:lnTo>
                  <a:lnTo>
                    <a:pt x="400050" y="965200"/>
                  </a:lnTo>
                  <a:lnTo>
                    <a:pt x="355600" y="965200"/>
                  </a:lnTo>
                  <a:lnTo>
                    <a:pt x="368300" y="895350"/>
                  </a:lnTo>
                  <a:lnTo>
                    <a:pt x="330200" y="876300"/>
                  </a:lnTo>
                  <a:lnTo>
                    <a:pt x="355600" y="781050"/>
                  </a:lnTo>
                  <a:lnTo>
                    <a:pt x="355600" y="692150"/>
                  </a:lnTo>
                  <a:lnTo>
                    <a:pt x="285750" y="755650"/>
                  </a:lnTo>
                  <a:lnTo>
                    <a:pt x="266700" y="641350"/>
                  </a:lnTo>
                  <a:lnTo>
                    <a:pt x="273050" y="546100"/>
                  </a:lnTo>
                  <a:lnTo>
                    <a:pt x="273050" y="438150"/>
                  </a:lnTo>
                  <a:lnTo>
                    <a:pt x="228600" y="425450"/>
                  </a:lnTo>
                  <a:lnTo>
                    <a:pt x="254000" y="323850"/>
                  </a:lnTo>
                  <a:lnTo>
                    <a:pt x="196850" y="260350"/>
                  </a:lnTo>
                  <a:lnTo>
                    <a:pt x="107950" y="273050"/>
                  </a:lnTo>
                  <a:lnTo>
                    <a:pt x="0" y="292100"/>
                  </a:lnTo>
                  <a:lnTo>
                    <a:pt x="12700" y="177800"/>
                  </a:lnTo>
                  <a:lnTo>
                    <a:pt x="190500" y="203200"/>
                  </a:lnTo>
                  <a:lnTo>
                    <a:pt x="165100" y="88900"/>
                  </a:lnTo>
                  <a:lnTo>
                    <a:pt x="292100" y="762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9" name="Rectangle 670"/>
            <p:cNvSpPr>
              <a:spLocks noChangeArrowheads="1"/>
            </p:cNvSpPr>
            <p:nvPr/>
          </p:nvSpPr>
          <p:spPr bwMode="auto">
            <a:xfrm>
              <a:off x="5262252" y="3111893"/>
              <a:ext cx="474081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Тбилисский</a:t>
              </a:r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4931229" y="2155371"/>
              <a:ext cx="1061357" cy="887186"/>
            </a:xfrm>
            <a:custGeom>
              <a:avLst/>
              <a:gdLst>
                <a:gd name="connsiteX0" fmla="*/ 861060 w 1485900"/>
                <a:gd name="connsiteY0" fmla="*/ 1135380 h 1242060"/>
                <a:gd name="connsiteX1" fmla="*/ 861060 w 1485900"/>
                <a:gd name="connsiteY1" fmla="*/ 1203960 h 1242060"/>
                <a:gd name="connsiteX2" fmla="*/ 739140 w 1485900"/>
                <a:gd name="connsiteY2" fmla="*/ 1150620 h 1242060"/>
                <a:gd name="connsiteX3" fmla="*/ 662940 w 1485900"/>
                <a:gd name="connsiteY3" fmla="*/ 1242060 h 1242060"/>
                <a:gd name="connsiteX4" fmla="*/ 617220 w 1485900"/>
                <a:gd name="connsiteY4" fmla="*/ 1219200 h 1242060"/>
                <a:gd name="connsiteX5" fmla="*/ 548640 w 1485900"/>
                <a:gd name="connsiteY5" fmla="*/ 1173480 h 1242060"/>
                <a:gd name="connsiteX6" fmla="*/ 601980 w 1485900"/>
                <a:gd name="connsiteY6" fmla="*/ 1097280 h 1242060"/>
                <a:gd name="connsiteX7" fmla="*/ 563880 w 1485900"/>
                <a:gd name="connsiteY7" fmla="*/ 1013460 h 1242060"/>
                <a:gd name="connsiteX8" fmla="*/ 792480 w 1485900"/>
                <a:gd name="connsiteY8" fmla="*/ 1021080 h 1242060"/>
                <a:gd name="connsiteX9" fmla="*/ 792480 w 1485900"/>
                <a:gd name="connsiteY9" fmla="*/ 853440 h 1242060"/>
                <a:gd name="connsiteX10" fmla="*/ 609600 w 1485900"/>
                <a:gd name="connsiteY10" fmla="*/ 853440 h 1242060"/>
                <a:gd name="connsiteX11" fmla="*/ 586740 w 1485900"/>
                <a:gd name="connsiteY11" fmla="*/ 701040 h 1242060"/>
                <a:gd name="connsiteX12" fmla="*/ 495300 w 1485900"/>
                <a:gd name="connsiteY12" fmla="*/ 678180 h 1242060"/>
                <a:gd name="connsiteX13" fmla="*/ 426720 w 1485900"/>
                <a:gd name="connsiteY13" fmla="*/ 792480 h 1242060"/>
                <a:gd name="connsiteX14" fmla="*/ 251460 w 1485900"/>
                <a:gd name="connsiteY14" fmla="*/ 647700 h 1242060"/>
                <a:gd name="connsiteX15" fmla="*/ 289560 w 1485900"/>
                <a:gd name="connsiteY15" fmla="*/ 571500 h 1242060"/>
                <a:gd name="connsiteX16" fmla="*/ 137160 w 1485900"/>
                <a:gd name="connsiteY16" fmla="*/ 510540 h 1242060"/>
                <a:gd name="connsiteX17" fmla="*/ 68580 w 1485900"/>
                <a:gd name="connsiteY17" fmla="*/ 525780 h 1242060"/>
                <a:gd name="connsiteX18" fmla="*/ 0 w 1485900"/>
                <a:gd name="connsiteY18" fmla="*/ 502920 h 1242060"/>
                <a:gd name="connsiteX19" fmla="*/ 7620 w 1485900"/>
                <a:gd name="connsiteY19" fmla="*/ 403860 h 1242060"/>
                <a:gd name="connsiteX20" fmla="*/ 137160 w 1485900"/>
                <a:gd name="connsiteY20" fmla="*/ 426720 h 1242060"/>
                <a:gd name="connsiteX21" fmla="*/ 220980 w 1485900"/>
                <a:gd name="connsiteY21" fmla="*/ 274320 h 1242060"/>
                <a:gd name="connsiteX22" fmla="*/ 297180 w 1485900"/>
                <a:gd name="connsiteY22" fmla="*/ 228600 h 1242060"/>
                <a:gd name="connsiteX23" fmla="*/ 388620 w 1485900"/>
                <a:gd name="connsiteY23" fmla="*/ 312420 h 1242060"/>
                <a:gd name="connsiteX24" fmla="*/ 426720 w 1485900"/>
                <a:gd name="connsiteY24" fmla="*/ 274320 h 1242060"/>
                <a:gd name="connsiteX25" fmla="*/ 457200 w 1485900"/>
                <a:gd name="connsiteY25" fmla="*/ 304800 h 1242060"/>
                <a:gd name="connsiteX26" fmla="*/ 518160 w 1485900"/>
                <a:gd name="connsiteY26" fmla="*/ 236220 h 1242060"/>
                <a:gd name="connsiteX27" fmla="*/ 563880 w 1485900"/>
                <a:gd name="connsiteY27" fmla="*/ 236220 h 1242060"/>
                <a:gd name="connsiteX28" fmla="*/ 556260 w 1485900"/>
                <a:gd name="connsiteY28" fmla="*/ 182880 h 1242060"/>
                <a:gd name="connsiteX29" fmla="*/ 502920 w 1485900"/>
                <a:gd name="connsiteY29" fmla="*/ 152400 h 1242060"/>
                <a:gd name="connsiteX30" fmla="*/ 541020 w 1485900"/>
                <a:gd name="connsiteY30" fmla="*/ 22860 h 1242060"/>
                <a:gd name="connsiteX31" fmla="*/ 609600 w 1485900"/>
                <a:gd name="connsiteY31" fmla="*/ 53340 h 1242060"/>
                <a:gd name="connsiteX32" fmla="*/ 655320 w 1485900"/>
                <a:gd name="connsiteY32" fmla="*/ 91440 h 1242060"/>
                <a:gd name="connsiteX33" fmla="*/ 723900 w 1485900"/>
                <a:gd name="connsiteY33" fmla="*/ 83820 h 1242060"/>
                <a:gd name="connsiteX34" fmla="*/ 731520 w 1485900"/>
                <a:gd name="connsiteY34" fmla="*/ 38100 h 1242060"/>
                <a:gd name="connsiteX35" fmla="*/ 830580 w 1485900"/>
                <a:gd name="connsiteY35" fmla="*/ 53340 h 1242060"/>
                <a:gd name="connsiteX36" fmla="*/ 838200 w 1485900"/>
                <a:gd name="connsiteY36" fmla="*/ 0 h 1242060"/>
                <a:gd name="connsiteX37" fmla="*/ 891540 w 1485900"/>
                <a:gd name="connsiteY37" fmla="*/ 22860 h 1242060"/>
                <a:gd name="connsiteX38" fmla="*/ 899160 w 1485900"/>
                <a:gd name="connsiteY38" fmla="*/ 274320 h 1242060"/>
                <a:gd name="connsiteX39" fmla="*/ 1120140 w 1485900"/>
                <a:gd name="connsiteY39" fmla="*/ 304800 h 1242060"/>
                <a:gd name="connsiteX40" fmla="*/ 1226820 w 1485900"/>
                <a:gd name="connsiteY40" fmla="*/ 312420 h 1242060"/>
                <a:gd name="connsiteX41" fmla="*/ 1287780 w 1485900"/>
                <a:gd name="connsiteY41" fmla="*/ 304800 h 1242060"/>
                <a:gd name="connsiteX42" fmla="*/ 1363980 w 1485900"/>
                <a:gd name="connsiteY42" fmla="*/ 335280 h 1242060"/>
                <a:gd name="connsiteX43" fmla="*/ 1333500 w 1485900"/>
                <a:gd name="connsiteY43" fmla="*/ 838200 h 1242060"/>
                <a:gd name="connsiteX44" fmla="*/ 1409700 w 1485900"/>
                <a:gd name="connsiteY44" fmla="*/ 845820 h 1242060"/>
                <a:gd name="connsiteX45" fmla="*/ 1409700 w 1485900"/>
                <a:gd name="connsiteY45" fmla="*/ 899160 h 1242060"/>
                <a:gd name="connsiteX46" fmla="*/ 1463040 w 1485900"/>
                <a:gd name="connsiteY46" fmla="*/ 899160 h 1242060"/>
                <a:gd name="connsiteX47" fmla="*/ 1485900 w 1485900"/>
                <a:gd name="connsiteY47" fmla="*/ 952500 h 1242060"/>
                <a:gd name="connsiteX48" fmla="*/ 1463040 w 1485900"/>
                <a:gd name="connsiteY48" fmla="*/ 1021080 h 1242060"/>
                <a:gd name="connsiteX49" fmla="*/ 1325880 w 1485900"/>
                <a:gd name="connsiteY49" fmla="*/ 1028700 h 1242060"/>
                <a:gd name="connsiteX50" fmla="*/ 1325880 w 1485900"/>
                <a:gd name="connsiteY50" fmla="*/ 1082040 h 1242060"/>
                <a:gd name="connsiteX51" fmla="*/ 1158240 w 1485900"/>
                <a:gd name="connsiteY51" fmla="*/ 1150620 h 1242060"/>
                <a:gd name="connsiteX52" fmla="*/ 1036320 w 1485900"/>
                <a:gd name="connsiteY52" fmla="*/ 1059180 h 1242060"/>
                <a:gd name="connsiteX53" fmla="*/ 853440 w 1485900"/>
                <a:gd name="connsiteY53" fmla="*/ 1059180 h 1242060"/>
                <a:gd name="connsiteX54" fmla="*/ 868680 w 1485900"/>
                <a:gd name="connsiteY54" fmla="*/ 1203960 h 1242060"/>
                <a:gd name="connsiteX55" fmla="*/ 861060 w 1485900"/>
                <a:gd name="connsiteY55" fmla="*/ 1135380 h 124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5900" h="1242060">
                  <a:moveTo>
                    <a:pt x="861060" y="1135380"/>
                  </a:moveTo>
                  <a:lnTo>
                    <a:pt x="861060" y="1203960"/>
                  </a:lnTo>
                  <a:lnTo>
                    <a:pt x="739140" y="1150620"/>
                  </a:lnTo>
                  <a:lnTo>
                    <a:pt x="662940" y="1242060"/>
                  </a:lnTo>
                  <a:lnTo>
                    <a:pt x="617220" y="1219200"/>
                  </a:lnTo>
                  <a:lnTo>
                    <a:pt x="548640" y="1173480"/>
                  </a:lnTo>
                  <a:lnTo>
                    <a:pt x="601980" y="1097280"/>
                  </a:lnTo>
                  <a:lnTo>
                    <a:pt x="563880" y="1013460"/>
                  </a:lnTo>
                  <a:lnTo>
                    <a:pt x="792480" y="1021080"/>
                  </a:lnTo>
                  <a:lnTo>
                    <a:pt x="792480" y="853440"/>
                  </a:lnTo>
                  <a:lnTo>
                    <a:pt x="609600" y="853440"/>
                  </a:lnTo>
                  <a:lnTo>
                    <a:pt x="586740" y="701040"/>
                  </a:lnTo>
                  <a:lnTo>
                    <a:pt x="495300" y="678180"/>
                  </a:lnTo>
                  <a:lnTo>
                    <a:pt x="426720" y="792480"/>
                  </a:lnTo>
                  <a:lnTo>
                    <a:pt x="251460" y="647700"/>
                  </a:lnTo>
                  <a:lnTo>
                    <a:pt x="289560" y="571500"/>
                  </a:lnTo>
                  <a:lnTo>
                    <a:pt x="137160" y="510540"/>
                  </a:lnTo>
                  <a:lnTo>
                    <a:pt x="68580" y="525780"/>
                  </a:lnTo>
                  <a:lnTo>
                    <a:pt x="0" y="502920"/>
                  </a:lnTo>
                  <a:lnTo>
                    <a:pt x="7620" y="403860"/>
                  </a:lnTo>
                  <a:lnTo>
                    <a:pt x="137160" y="426720"/>
                  </a:lnTo>
                  <a:lnTo>
                    <a:pt x="220980" y="274320"/>
                  </a:lnTo>
                  <a:lnTo>
                    <a:pt x="297180" y="228600"/>
                  </a:lnTo>
                  <a:lnTo>
                    <a:pt x="388620" y="312420"/>
                  </a:lnTo>
                  <a:lnTo>
                    <a:pt x="426720" y="274320"/>
                  </a:lnTo>
                  <a:lnTo>
                    <a:pt x="457200" y="304800"/>
                  </a:lnTo>
                  <a:lnTo>
                    <a:pt x="518160" y="236220"/>
                  </a:lnTo>
                  <a:lnTo>
                    <a:pt x="563880" y="236220"/>
                  </a:lnTo>
                  <a:lnTo>
                    <a:pt x="556260" y="182880"/>
                  </a:lnTo>
                  <a:lnTo>
                    <a:pt x="502920" y="152400"/>
                  </a:lnTo>
                  <a:lnTo>
                    <a:pt x="541020" y="22860"/>
                  </a:lnTo>
                  <a:lnTo>
                    <a:pt x="609600" y="53340"/>
                  </a:lnTo>
                  <a:lnTo>
                    <a:pt x="655320" y="91440"/>
                  </a:lnTo>
                  <a:lnTo>
                    <a:pt x="723900" y="83820"/>
                  </a:lnTo>
                  <a:lnTo>
                    <a:pt x="731520" y="38100"/>
                  </a:lnTo>
                  <a:lnTo>
                    <a:pt x="830580" y="53340"/>
                  </a:lnTo>
                  <a:lnTo>
                    <a:pt x="838200" y="0"/>
                  </a:lnTo>
                  <a:lnTo>
                    <a:pt x="891540" y="22860"/>
                  </a:lnTo>
                  <a:lnTo>
                    <a:pt x="899160" y="274320"/>
                  </a:lnTo>
                  <a:lnTo>
                    <a:pt x="1120140" y="304800"/>
                  </a:lnTo>
                  <a:lnTo>
                    <a:pt x="1226820" y="312420"/>
                  </a:lnTo>
                  <a:lnTo>
                    <a:pt x="1287780" y="304800"/>
                  </a:lnTo>
                  <a:lnTo>
                    <a:pt x="1363980" y="335280"/>
                  </a:lnTo>
                  <a:lnTo>
                    <a:pt x="1333500" y="838200"/>
                  </a:lnTo>
                  <a:lnTo>
                    <a:pt x="1409700" y="845820"/>
                  </a:lnTo>
                  <a:lnTo>
                    <a:pt x="1409700" y="899160"/>
                  </a:lnTo>
                  <a:lnTo>
                    <a:pt x="1463040" y="899160"/>
                  </a:lnTo>
                  <a:lnTo>
                    <a:pt x="1485900" y="952500"/>
                  </a:lnTo>
                  <a:lnTo>
                    <a:pt x="1463040" y="1021080"/>
                  </a:lnTo>
                  <a:lnTo>
                    <a:pt x="1325880" y="1028700"/>
                  </a:lnTo>
                  <a:lnTo>
                    <a:pt x="1325880" y="1082040"/>
                  </a:lnTo>
                  <a:lnTo>
                    <a:pt x="1158240" y="1150620"/>
                  </a:lnTo>
                  <a:lnTo>
                    <a:pt x="1036320" y="1059180"/>
                  </a:lnTo>
                  <a:lnTo>
                    <a:pt x="853440" y="1059180"/>
                  </a:lnTo>
                  <a:lnTo>
                    <a:pt x="868680" y="1203960"/>
                  </a:lnTo>
                  <a:lnTo>
                    <a:pt x="861060" y="113538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1" name="Rectangle 712"/>
            <p:cNvSpPr>
              <a:spLocks noChangeArrowheads="1"/>
            </p:cNvSpPr>
            <p:nvPr/>
          </p:nvSpPr>
          <p:spPr bwMode="auto">
            <a:xfrm>
              <a:off x="5332567" y="2505946"/>
              <a:ext cx="477317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Тихорецкий</a:t>
              </a:r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5366657" y="1828800"/>
              <a:ext cx="1132115" cy="1017814"/>
            </a:xfrm>
            <a:custGeom>
              <a:avLst/>
              <a:gdLst>
                <a:gd name="connsiteX0" fmla="*/ 0 w 1584960"/>
                <a:gd name="connsiteY0" fmla="*/ 480060 h 1424940"/>
                <a:gd name="connsiteX1" fmla="*/ 60960 w 1584960"/>
                <a:gd name="connsiteY1" fmla="*/ 533400 h 1424940"/>
                <a:gd name="connsiteX2" fmla="*/ 114300 w 1584960"/>
                <a:gd name="connsiteY2" fmla="*/ 533400 h 1424940"/>
                <a:gd name="connsiteX3" fmla="*/ 121920 w 1584960"/>
                <a:gd name="connsiteY3" fmla="*/ 487680 h 1424940"/>
                <a:gd name="connsiteX4" fmla="*/ 236220 w 1584960"/>
                <a:gd name="connsiteY4" fmla="*/ 510540 h 1424940"/>
                <a:gd name="connsiteX5" fmla="*/ 259080 w 1584960"/>
                <a:gd name="connsiteY5" fmla="*/ 464820 h 1424940"/>
                <a:gd name="connsiteX6" fmla="*/ 320040 w 1584960"/>
                <a:gd name="connsiteY6" fmla="*/ 464820 h 1424940"/>
                <a:gd name="connsiteX7" fmla="*/ 289560 w 1584960"/>
                <a:gd name="connsiteY7" fmla="*/ 731520 h 1424940"/>
                <a:gd name="connsiteX8" fmla="*/ 609600 w 1584960"/>
                <a:gd name="connsiteY8" fmla="*/ 762000 h 1424940"/>
                <a:gd name="connsiteX9" fmla="*/ 746760 w 1584960"/>
                <a:gd name="connsiteY9" fmla="*/ 792480 h 1424940"/>
                <a:gd name="connsiteX10" fmla="*/ 723900 w 1584960"/>
                <a:gd name="connsiteY10" fmla="*/ 1272540 h 1424940"/>
                <a:gd name="connsiteX11" fmla="*/ 815340 w 1584960"/>
                <a:gd name="connsiteY11" fmla="*/ 1325880 h 1424940"/>
                <a:gd name="connsiteX12" fmla="*/ 845820 w 1584960"/>
                <a:gd name="connsiteY12" fmla="*/ 1363980 h 1424940"/>
                <a:gd name="connsiteX13" fmla="*/ 883920 w 1584960"/>
                <a:gd name="connsiteY13" fmla="*/ 1394460 h 1424940"/>
                <a:gd name="connsiteX14" fmla="*/ 967740 w 1584960"/>
                <a:gd name="connsiteY14" fmla="*/ 1424940 h 1424940"/>
                <a:gd name="connsiteX15" fmla="*/ 1013460 w 1584960"/>
                <a:gd name="connsiteY15" fmla="*/ 1341120 h 1424940"/>
                <a:gd name="connsiteX16" fmla="*/ 1158240 w 1584960"/>
                <a:gd name="connsiteY16" fmla="*/ 1348740 h 1424940"/>
                <a:gd name="connsiteX17" fmla="*/ 1188720 w 1584960"/>
                <a:gd name="connsiteY17" fmla="*/ 1280160 h 1424940"/>
                <a:gd name="connsiteX18" fmla="*/ 1341120 w 1584960"/>
                <a:gd name="connsiteY18" fmla="*/ 1295400 h 1424940"/>
                <a:gd name="connsiteX19" fmla="*/ 1363980 w 1584960"/>
                <a:gd name="connsiteY19" fmla="*/ 1211580 h 1424940"/>
                <a:gd name="connsiteX20" fmla="*/ 1584960 w 1584960"/>
                <a:gd name="connsiteY20" fmla="*/ 1211580 h 1424940"/>
                <a:gd name="connsiteX21" fmla="*/ 1569720 w 1584960"/>
                <a:gd name="connsiteY21" fmla="*/ 1021080 h 1424940"/>
                <a:gd name="connsiteX22" fmla="*/ 1501140 w 1584960"/>
                <a:gd name="connsiteY22" fmla="*/ 1005840 h 1424940"/>
                <a:gd name="connsiteX23" fmla="*/ 1508760 w 1584960"/>
                <a:gd name="connsiteY23" fmla="*/ 975360 h 1424940"/>
                <a:gd name="connsiteX24" fmla="*/ 1524000 w 1584960"/>
                <a:gd name="connsiteY24" fmla="*/ 929640 h 1424940"/>
                <a:gd name="connsiteX25" fmla="*/ 1143000 w 1584960"/>
                <a:gd name="connsiteY25" fmla="*/ 556260 h 1424940"/>
                <a:gd name="connsiteX26" fmla="*/ 1143000 w 1584960"/>
                <a:gd name="connsiteY26" fmla="*/ 297180 h 1424940"/>
                <a:gd name="connsiteX27" fmla="*/ 1051560 w 1584960"/>
                <a:gd name="connsiteY27" fmla="*/ 281940 h 1424940"/>
                <a:gd name="connsiteX28" fmla="*/ 990600 w 1584960"/>
                <a:gd name="connsiteY28" fmla="*/ 312420 h 1424940"/>
                <a:gd name="connsiteX29" fmla="*/ 876300 w 1584960"/>
                <a:gd name="connsiteY29" fmla="*/ 304800 h 1424940"/>
                <a:gd name="connsiteX30" fmla="*/ 868680 w 1584960"/>
                <a:gd name="connsiteY30" fmla="*/ 335280 h 1424940"/>
                <a:gd name="connsiteX31" fmla="*/ 800100 w 1584960"/>
                <a:gd name="connsiteY31" fmla="*/ 335280 h 1424940"/>
                <a:gd name="connsiteX32" fmla="*/ 800100 w 1584960"/>
                <a:gd name="connsiteY32" fmla="*/ 205740 h 1424940"/>
                <a:gd name="connsiteX33" fmla="*/ 1043940 w 1584960"/>
                <a:gd name="connsiteY33" fmla="*/ 205740 h 1424940"/>
                <a:gd name="connsiteX34" fmla="*/ 1043940 w 1584960"/>
                <a:gd name="connsiteY34" fmla="*/ 0 h 1424940"/>
                <a:gd name="connsiteX35" fmla="*/ 861060 w 1584960"/>
                <a:gd name="connsiteY35" fmla="*/ 15240 h 1424940"/>
                <a:gd name="connsiteX36" fmla="*/ 807720 w 1584960"/>
                <a:gd name="connsiteY36" fmla="*/ 22860 h 1424940"/>
                <a:gd name="connsiteX37" fmla="*/ 601980 w 1584960"/>
                <a:gd name="connsiteY37" fmla="*/ 22860 h 1424940"/>
                <a:gd name="connsiteX38" fmla="*/ 609600 w 1584960"/>
                <a:gd name="connsiteY38" fmla="*/ 68580 h 1424940"/>
                <a:gd name="connsiteX39" fmla="*/ 426720 w 1584960"/>
                <a:gd name="connsiteY39" fmla="*/ 68580 h 1424940"/>
                <a:gd name="connsiteX40" fmla="*/ 426720 w 1584960"/>
                <a:gd name="connsiteY40" fmla="*/ 236220 h 1424940"/>
                <a:gd name="connsiteX41" fmla="*/ 441960 w 1584960"/>
                <a:gd name="connsiteY41" fmla="*/ 297180 h 1424940"/>
                <a:gd name="connsiteX42" fmla="*/ 487680 w 1584960"/>
                <a:gd name="connsiteY42" fmla="*/ 327660 h 1424940"/>
                <a:gd name="connsiteX43" fmla="*/ 464820 w 1584960"/>
                <a:gd name="connsiteY43" fmla="*/ 396240 h 1424940"/>
                <a:gd name="connsiteX44" fmla="*/ 213360 w 1584960"/>
                <a:gd name="connsiteY44" fmla="*/ 365760 h 1424940"/>
                <a:gd name="connsiteX45" fmla="*/ 205740 w 1584960"/>
                <a:gd name="connsiteY45" fmla="*/ 388620 h 1424940"/>
                <a:gd name="connsiteX46" fmla="*/ 76200 w 1584960"/>
                <a:gd name="connsiteY46" fmla="*/ 403860 h 1424940"/>
                <a:gd name="connsiteX47" fmla="*/ 53340 w 1584960"/>
                <a:gd name="connsiteY47" fmla="*/ 457200 h 1424940"/>
                <a:gd name="connsiteX48" fmla="*/ 0 w 1584960"/>
                <a:gd name="connsiteY48" fmla="*/ 48006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584960" h="1424940">
                  <a:moveTo>
                    <a:pt x="0" y="480060"/>
                  </a:moveTo>
                  <a:lnTo>
                    <a:pt x="60960" y="533400"/>
                  </a:lnTo>
                  <a:lnTo>
                    <a:pt x="114300" y="533400"/>
                  </a:lnTo>
                  <a:lnTo>
                    <a:pt x="121920" y="487680"/>
                  </a:lnTo>
                  <a:lnTo>
                    <a:pt x="236220" y="510540"/>
                  </a:lnTo>
                  <a:lnTo>
                    <a:pt x="259080" y="464820"/>
                  </a:lnTo>
                  <a:lnTo>
                    <a:pt x="320040" y="464820"/>
                  </a:lnTo>
                  <a:lnTo>
                    <a:pt x="289560" y="731520"/>
                  </a:lnTo>
                  <a:lnTo>
                    <a:pt x="609600" y="762000"/>
                  </a:lnTo>
                  <a:lnTo>
                    <a:pt x="746760" y="792480"/>
                  </a:lnTo>
                  <a:lnTo>
                    <a:pt x="723900" y="1272540"/>
                  </a:lnTo>
                  <a:lnTo>
                    <a:pt x="815340" y="1325880"/>
                  </a:lnTo>
                  <a:lnTo>
                    <a:pt x="845820" y="1363980"/>
                  </a:lnTo>
                  <a:lnTo>
                    <a:pt x="883920" y="1394460"/>
                  </a:lnTo>
                  <a:lnTo>
                    <a:pt x="967740" y="1424940"/>
                  </a:lnTo>
                  <a:lnTo>
                    <a:pt x="1013460" y="1341120"/>
                  </a:lnTo>
                  <a:lnTo>
                    <a:pt x="1158240" y="1348740"/>
                  </a:lnTo>
                  <a:lnTo>
                    <a:pt x="1188720" y="1280160"/>
                  </a:lnTo>
                  <a:lnTo>
                    <a:pt x="1341120" y="1295400"/>
                  </a:lnTo>
                  <a:lnTo>
                    <a:pt x="1363980" y="1211580"/>
                  </a:lnTo>
                  <a:lnTo>
                    <a:pt x="1584960" y="1211580"/>
                  </a:lnTo>
                  <a:lnTo>
                    <a:pt x="1569720" y="1021080"/>
                  </a:lnTo>
                  <a:lnTo>
                    <a:pt x="1501140" y="1005840"/>
                  </a:lnTo>
                  <a:lnTo>
                    <a:pt x="1508760" y="975360"/>
                  </a:lnTo>
                  <a:lnTo>
                    <a:pt x="1524000" y="929640"/>
                  </a:lnTo>
                  <a:lnTo>
                    <a:pt x="1143000" y="556260"/>
                  </a:lnTo>
                  <a:lnTo>
                    <a:pt x="1143000" y="297180"/>
                  </a:lnTo>
                  <a:lnTo>
                    <a:pt x="1051560" y="281940"/>
                  </a:lnTo>
                  <a:lnTo>
                    <a:pt x="990600" y="312420"/>
                  </a:lnTo>
                  <a:lnTo>
                    <a:pt x="876300" y="304800"/>
                  </a:lnTo>
                  <a:lnTo>
                    <a:pt x="868680" y="335280"/>
                  </a:lnTo>
                  <a:lnTo>
                    <a:pt x="800100" y="335280"/>
                  </a:lnTo>
                  <a:lnTo>
                    <a:pt x="800100" y="205740"/>
                  </a:lnTo>
                  <a:lnTo>
                    <a:pt x="1043940" y="205740"/>
                  </a:lnTo>
                  <a:lnTo>
                    <a:pt x="1043940" y="0"/>
                  </a:lnTo>
                  <a:lnTo>
                    <a:pt x="861060" y="15240"/>
                  </a:lnTo>
                  <a:lnTo>
                    <a:pt x="807720" y="22860"/>
                  </a:lnTo>
                  <a:lnTo>
                    <a:pt x="601980" y="22860"/>
                  </a:lnTo>
                  <a:lnTo>
                    <a:pt x="609600" y="68580"/>
                  </a:lnTo>
                  <a:lnTo>
                    <a:pt x="426720" y="68580"/>
                  </a:lnTo>
                  <a:lnTo>
                    <a:pt x="426720" y="236220"/>
                  </a:lnTo>
                  <a:lnTo>
                    <a:pt x="441960" y="297180"/>
                  </a:lnTo>
                  <a:lnTo>
                    <a:pt x="487680" y="327660"/>
                  </a:lnTo>
                  <a:lnTo>
                    <a:pt x="464820" y="396240"/>
                  </a:lnTo>
                  <a:lnTo>
                    <a:pt x="213360" y="365760"/>
                  </a:lnTo>
                  <a:lnTo>
                    <a:pt x="205740" y="388620"/>
                  </a:lnTo>
                  <a:lnTo>
                    <a:pt x="76200" y="403860"/>
                  </a:lnTo>
                  <a:lnTo>
                    <a:pt x="53340" y="457200"/>
                  </a:lnTo>
                  <a:lnTo>
                    <a:pt x="0" y="4800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3" name="Rectangle 712"/>
            <p:cNvSpPr>
              <a:spLocks noChangeArrowheads="1"/>
            </p:cNvSpPr>
            <p:nvPr/>
          </p:nvSpPr>
          <p:spPr bwMode="auto">
            <a:xfrm>
              <a:off x="5917686" y="2542398"/>
              <a:ext cx="660153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Новопокровский</a:t>
              </a:r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4893130" y="1300844"/>
              <a:ext cx="892628" cy="604157"/>
            </a:xfrm>
            <a:custGeom>
              <a:avLst/>
              <a:gdLst>
                <a:gd name="connsiteX0" fmla="*/ 0 w 1249680"/>
                <a:gd name="connsiteY0" fmla="*/ 708660 h 845820"/>
                <a:gd name="connsiteX1" fmla="*/ 76200 w 1249680"/>
                <a:gd name="connsiteY1" fmla="*/ 632460 h 845820"/>
                <a:gd name="connsiteX2" fmla="*/ 251460 w 1249680"/>
                <a:gd name="connsiteY2" fmla="*/ 510540 h 845820"/>
                <a:gd name="connsiteX3" fmla="*/ 342900 w 1249680"/>
                <a:gd name="connsiteY3" fmla="*/ 525780 h 845820"/>
                <a:gd name="connsiteX4" fmla="*/ 373380 w 1249680"/>
                <a:gd name="connsiteY4" fmla="*/ 434340 h 845820"/>
                <a:gd name="connsiteX5" fmla="*/ 289560 w 1249680"/>
                <a:gd name="connsiteY5" fmla="*/ 335280 h 845820"/>
                <a:gd name="connsiteX6" fmla="*/ 167640 w 1249680"/>
                <a:gd name="connsiteY6" fmla="*/ 365760 h 845820"/>
                <a:gd name="connsiteX7" fmla="*/ 30480 w 1249680"/>
                <a:gd name="connsiteY7" fmla="*/ 274320 h 845820"/>
                <a:gd name="connsiteX8" fmla="*/ 99060 w 1249680"/>
                <a:gd name="connsiteY8" fmla="*/ 129540 h 845820"/>
                <a:gd name="connsiteX9" fmla="*/ 228600 w 1249680"/>
                <a:gd name="connsiteY9" fmla="*/ 121920 h 845820"/>
                <a:gd name="connsiteX10" fmla="*/ 259080 w 1249680"/>
                <a:gd name="connsiteY10" fmla="*/ 198120 h 845820"/>
                <a:gd name="connsiteX11" fmla="*/ 396240 w 1249680"/>
                <a:gd name="connsiteY11" fmla="*/ 190500 h 845820"/>
                <a:gd name="connsiteX12" fmla="*/ 434340 w 1249680"/>
                <a:gd name="connsiteY12" fmla="*/ 243840 h 845820"/>
                <a:gd name="connsiteX13" fmla="*/ 495300 w 1249680"/>
                <a:gd name="connsiteY13" fmla="*/ 190500 h 845820"/>
                <a:gd name="connsiteX14" fmla="*/ 502920 w 1249680"/>
                <a:gd name="connsiteY14" fmla="*/ 7620 h 845820"/>
                <a:gd name="connsiteX15" fmla="*/ 632460 w 1249680"/>
                <a:gd name="connsiteY15" fmla="*/ 0 h 845820"/>
                <a:gd name="connsiteX16" fmla="*/ 655320 w 1249680"/>
                <a:gd name="connsiteY16" fmla="*/ 0 h 845820"/>
                <a:gd name="connsiteX17" fmla="*/ 670560 w 1249680"/>
                <a:gd name="connsiteY17" fmla="*/ 137160 h 845820"/>
                <a:gd name="connsiteX18" fmla="*/ 906780 w 1249680"/>
                <a:gd name="connsiteY18" fmla="*/ 144780 h 845820"/>
                <a:gd name="connsiteX19" fmla="*/ 937260 w 1249680"/>
                <a:gd name="connsiteY19" fmla="*/ 175260 h 845820"/>
                <a:gd name="connsiteX20" fmla="*/ 967740 w 1249680"/>
                <a:gd name="connsiteY20" fmla="*/ 228600 h 845820"/>
                <a:gd name="connsiteX21" fmla="*/ 952500 w 1249680"/>
                <a:gd name="connsiteY21" fmla="*/ 289560 h 845820"/>
                <a:gd name="connsiteX22" fmla="*/ 952500 w 1249680"/>
                <a:gd name="connsiteY22" fmla="*/ 365760 h 845820"/>
                <a:gd name="connsiteX23" fmla="*/ 1043940 w 1249680"/>
                <a:gd name="connsiteY23" fmla="*/ 350520 h 845820"/>
                <a:gd name="connsiteX24" fmla="*/ 1043940 w 1249680"/>
                <a:gd name="connsiteY24" fmla="*/ 518160 h 845820"/>
                <a:gd name="connsiteX25" fmla="*/ 990600 w 1249680"/>
                <a:gd name="connsiteY25" fmla="*/ 571500 h 845820"/>
                <a:gd name="connsiteX26" fmla="*/ 1021080 w 1249680"/>
                <a:gd name="connsiteY26" fmla="*/ 617220 h 845820"/>
                <a:gd name="connsiteX27" fmla="*/ 1036320 w 1249680"/>
                <a:gd name="connsiteY27" fmla="*/ 655320 h 845820"/>
                <a:gd name="connsiteX28" fmla="*/ 1097280 w 1249680"/>
                <a:gd name="connsiteY28" fmla="*/ 678180 h 845820"/>
                <a:gd name="connsiteX29" fmla="*/ 1104900 w 1249680"/>
                <a:gd name="connsiteY29" fmla="*/ 739140 h 845820"/>
                <a:gd name="connsiteX30" fmla="*/ 1249680 w 1249680"/>
                <a:gd name="connsiteY30" fmla="*/ 807720 h 845820"/>
                <a:gd name="connsiteX31" fmla="*/ 1089660 w 1249680"/>
                <a:gd name="connsiteY31" fmla="*/ 830580 h 845820"/>
                <a:gd name="connsiteX32" fmla="*/ 1059180 w 1249680"/>
                <a:gd name="connsiteY32" fmla="*/ 723900 h 845820"/>
                <a:gd name="connsiteX33" fmla="*/ 960120 w 1249680"/>
                <a:gd name="connsiteY33" fmla="*/ 708660 h 845820"/>
                <a:gd name="connsiteX34" fmla="*/ 800100 w 1249680"/>
                <a:gd name="connsiteY34" fmla="*/ 693420 h 845820"/>
                <a:gd name="connsiteX35" fmla="*/ 822960 w 1249680"/>
                <a:gd name="connsiteY35" fmla="*/ 655320 h 845820"/>
                <a:gd name="connsiteX36" fmla="*/ 853440 w 1249680"/>
                <a:gd name="connsiteY36" fmla="*/ 762000 h 845820"/>
                <a:gd name="connsiteX37" fmla="*/ 838200 w 1249680"/>
                <a:gd name="connsiteY37" fmla="*/ 845820 h 845820"/>
                <a:gd name="connsiteX38" fmla="*/ 685800 w 1249680"/>
                <a:gd name="connsiteY38" fmla="*/ 845820 h 845820"/>
                <a:gd name="connsiteX39" fmla="*/ 586740 w 1249680"/>
                <a:gd name="connsiteY39" fmla="*/ 830580 h 845820"/>
                <a:gd name="connsiteX40" fmla="*/ 472440 w 1249680"/>
                <a:gd name="connsiteY40" fmla="*/ 769620 h 845820"/>
                <a:gd name="connsiteX41" fmla="*/ 434340 w 1249680"/>
                <a:gd name="connsiteY41" fmla="*/ 784860 h 845820"/>
                <a:gd name="connsiteX42" fmla="*/ 304800 w 1249680"/>
                <a:gd name="connsiteY42" fmla="*/ 800100 h 845820"/>
                <a:gd name="connsiteX43" fmla="*/ 167640 w 1249680"/>
                <a:gd name="connsiteY43" fmla="*/ 800100 h 845820"/>
                <a:gd name="connsiteX44" fmla="*/ 38100 w 1249680"/>
                <a:gd name="connsiteY44" fmla="*/ 777240 h 845820"/>
                <a:gd name="connsiteX45" fmla="*/ 7620 w 1249680"/>
                <a:gd name="connsiteY45" fmla="*/ 777240 h 845820"/>
                <a:gd name="connsiteX46" fmla="*/ 0 w 1249680"/>
                <a:gd name="connsiteY46" fmla="*/ 70866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49680" h="845820">
                  <a:moveTo>
                    <a:pt x="0" y="708660"/>
                  </a:moveTo>
                  <a:lnTo>
                    <a:pt x="76200" y="632460"/>
                  </a:lnTo>
                  <a:lnTo>
                    <a:pt x="251460" y="510540"/>
                  </a:lnTo>
                  <a:lnTo>
                    <a:pt x="342900" y="525780"/>
                  </a:lnTo>
                  <a:lnTo>
                    <a:pt x="373380" y="434340"/>
                  </a:lnTo>
                  <a:lnTo>
                    <a:pt x="289560" y="335280"/>
                  </a:lnTo>
                  <a:lnTo>
                    <a:pt x="167640" y="365760"/>
                  </a:lnTo>
                  <a:lnTo>
                    <a:pt x="30480" y="274320"/>
                  </a:lnTo>
                  <a:lnTo>
                    <a:pt x="99060" y="129540"/>
                  </a:lnTo>
                  <a:lnTo>
                    <a:pt x="228600" y="121920"/>
                  </a:lnTo>
                  <a:lnTo>
                    <a:pt x="259080" y="198120"/>
                  </a:lnTo>
                  <a:lnTo>
                    <a:pt x="396240" y="190500"/>
                  </a:lnTo>
                  <a:lnTo>
                    <a:pt x="434340" y="243840"/>
                  </a:lnTo>
                  <a:lnTo>
                    <a:pt x="495300" y="190500"/>
                  </a:lnTo>
                  <a:lnTo>
                    <a:pt x="502920" y="7620"/>
                  </a:lnTo>
                  <a:lnTo>
                    <a:pt x="632460" y="0"/>
                  </a:lnTo>
                  <a:lnTo>
                    <a:pt x="655320" y="0"/>
                  </a:lnTo>
                  <a:lnTo>
                    <a:pt x="670560" y="137160"/>
                  </a:lnTo>
                  <a:lnTo>
                    <a:pt x="906780" y="144780"/>
                  </a:lnTo>
                  <a:lnTo>
                    <a:pt x="937260" y="175260"/>
                  </a:lnTo>
                  <a:lnTo>
                    <a:pt x="967740" y="228600"/>
                  </a:lnTo>
                  <a:lnTo>
                    <a:pt x="952500" y="289560"/>
                  </a:lnTo>
                  <a:lnTo>
                    <a:pt x="952500" y="365760"/>
                  </a:lnTo>
                  <a:lnTo>
                    <a:pt x="1043940" y="350520"/>
                  </a:lnTo>
                  <a:lnTo>
                    <a:pt x="1043940" y="518160"/>
                  </a:lnTo>
                  <a:lnTo>
                    <a:pt x="990600" y="571500"/>
                  </a:lnTo>
                  <a:lnTo>
                    <a:pt x="1021080" y="617220"/>
                  </a:lnTo>
                  <a:lnTo>
                    <a:pt x="1036320" y="655320"/>
                  </a:lnTo>
                  <a:lnTo>
                    <a:pt x="1097280" y="678180"/>
                  </a:lnTo>
                  <a:lnTo>
                    <a:pt x="1104900" y="739140"/>
                  </a:lnTo>
                  <a:lnTo>
                    <a:pt x="1249680" y="807720"/>
                  </a:lnTo>
                  <a:lnTo>
                    <a:pt x="1089660" y="830580"/>
                  </a:lnTo>
                  <a:lnTo>
                    <a:pt x="1059180" y="723900"/>
                  </a:lnTo>
                  <a:lnTo>
                    <a:pt x="960120" y="708660"/>
                  </a:lnTo>
                  <a:lnTo>
                    <a:pt x="800100" y="693420"/>
                  </a:lnTo>
                  <a:lnTo>
                    <a:pt x="822960" y="655320"/>
                  </a:lnTo>
                  <a:lnTo>
                    <a:pt x="853440" y="762000"/>
                  </a:lnTo>
                  <a:lnTo>
                    <a:pt x="838200" y="845820"/>
                  </a:lnTo>
                  <a:lnTo>
                    <a:pt x="685800" y="845820"/>
                  </a:lnTo>
                  <a:lnTo>
                    <a:pt x="586740" y="830580"/>
                  </a:lnTo>
                  <a:lnTo>
                    <a:pt x="472440" y="769620"/>
                  </a:lnTo>
                  <a:lnTo>
                    <a:pt x="434340" y="784860"/>
                  </a:lnTo>
                  <a:lnTo>
                    <a:pt x="304800" y="800100"/>
                  </a:lnTo>
                  <a:lnTo>
                    <a:pt x="167640" y="800100"/>
                  </a:lnTo>
                  <a:lnTo>
                    <a:pt x="38100" y="777240"/>
                  </a:lnTo>
                  <a:lnTo>
                    <a:pt x="7620" y="777240"/>
                  </a:lnTo>
                  <a:lnTo>
                    <a:pt x="0" y="7086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5" name="Rectangle 865"/>
            <p:cNvSpPr>
              <a:spLocks noChangeArrowheads="1"/>
            </p:cNvSpPr>
            <p:nvPr/>
          </p:nvSpPr>
          <p:spPr bwMode="auto">
            <a:xfrm>
              <a:off x="5085247" y="1729190"/>
              <a:ext cx="488643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Крыловский</a:t>
              </a:r>
            </a:p>
          </p:txBody>
        </p:sp>
        <p:sp>
          <p:nvSpPr>
            <p:cNvPr id="126" name="Полилиния 125"/>
            <p:cNvSpPr/>
            <p:nvPr/>
          </p:nvSpPr>
          <p:spPr>
            <a:xfrm>
              <a:off x="4332515" y="908957"/>
              <a:ext cx="1121228" cy="914400"/>
            </a:xfrm>
            <a:custGeom>
              <a:avLst/>
              <a:gdLst>
                <a:gd name="connsiteX0" fmla="*/ 792480 w 1569720"/>
                <a:gd name="connsiteY0" fmla="*/ 1280160 h 1280160"/>
                <a:gd name="connsiteX1" fmla="*/ 716280 w 1569720"/>
                <a:gd name="connsiteY1" fmla="*/ 1280160 h 1280160"/>
                <a:gd name="connsiteX2" fmla="*/ 731520 w 1569720"/>
                <a:gd name="connsiteY2" fmla="*/ 1143000 h 1280160"/>
                <a:gd name="connsiteX3" fmla="*/ 586740 w 1569720"/>
                <a:gd name="connsiteY3" fmla="*/ 1135380 h 1280160"/>
                <a:gd name="connsiteX4" fmla="*/ 563880 w 1569720"/>
                <a:gd name="connsiteY4" fmla="*/ 1036320 h 1280160"/>
                <a:gd name="connsiteX5" fmla="*/ 381000 w 1569720"/>
                <a:gd name="connsiteY5" fmla="*/ 1028700 h 1280160"/>
                <a:gd name="connsiteX6" fmla="*/ 381000 w 1569720"/>
                <a:gd name="connsiteY6" fmla="*/ 777240 h 1280160"/>
                <a:gd name="connsiteX7" fmla="*/ 274320 w 1569720"/>
                <a:gd name="connsiteY7" fmla="*/ 807720 h 1280160"/>
                <a:gd name="connsiteX8" fmla="*/ 281940 w 1569720"/>
                <a:gd name="connsiteY8" fmla="*/ 899160 h 1280160"/>
                <a:gd name="connsiteX9" fmla="*/ 190500 w 1569720"/>
                <a:gd name="connsiteY9" fmla="*/ 868680 h 1280160"/>
                <a:gd name="connsiteX10" fmla="*/ 190500 w 1569720"/>
                <a:gd name="connsiteY10" fmla="*/ 731520 h 1280160"/>
                <a:gd name="connsiteX11" fmla="*/ 167640 w 1569720"/>
                <a:gd name="connsiteY11" fmla="*/ 708660 h 1280160"/>
                <a:gd name="connsiteX12" fmla="*/ 160020 w 1569720"/>
                <a:gd name="connsiteY12" fmla="*/ 495300 h 1280160"/>
                <a:gd name="connsiteX13" fmla="*/ 114300 w 1569720"/>
                <a:gd name="connsiteY13" fmla="*/ 495300 h 1280160"/>
                <a:gd name="connsiteX14" fmla="*/ 121920 w 1569720"/>
                <a:gd name="connsiteY14" fmla="*/ 342900 h 1280160"/>
                <a:gd name="connsiteX15" fmla="*/ 0 w 1569720"/>
                <a:gd name="connsiteY15" fmla="*/ 350520 h 1280160"/>
                <a:gd name="connsiteX16" fmla="*/ 15240 w 1569720"/>
                <a:gd name="connsiteY16" fmla="*/ 274320 h 1280160"/>
                <a:gd name="connsiteX17" fmla="*/ 83820 w 1569720"/>
                <a:gd name="connsiteY17" fmla="*/ 274320 h 1280160"/>
                <a:gd name="connsiteX18" fmla="*/ 91440 w 1569720"/>
                <a:gd name="connsiteY18" fmla="*/ 83820 h 1280160"/>
                <a:gd name="connsiteX19" fmla="*/ 190500 w 1569720"/>
                <a:gd name="connsiteY19" fmla="*/ 76200 h 1280160"/>
                <a:gd name="connsiteX20" fmla="*/ 274320 w 1569720"/>
                <a:gd name="connsiteY20" fmla="*/ 60960 h 1280160"/>
                <a:gd name="connsiteX21" fmla="*/ 373380 w 1569720"/>
                <a:gd name="connsiteY21" fmla="*/ 76200 h 1280160"/>
                <a:gd name="connsiteX22" fmla="*/ 381000 w 1569720"/>
                <a:gd name="connsiteY22" fmla="*/ 22860 h 1280160"/>
                <a:gd name="connsiteX23" fmla="*/ 487680 w 1569720"/>
                <a:gd name="connsiteY23" fmla="*/ 0 h 1280160"/>
                <a:gd name="connsiteX24" fmla="*/ 502920 w 1569720"/>
                <a:gd name="connsiteY24" fmla="*/ 83820 h 1280160"/>
                <a:gd name="connsiteX25" fmla="*/ 609600 w 1569720"/>
                <a:gd name="connsiteY25" fmla="*/ 53340 h 1280160"/>
                <a:gd name="connsiteX26" fmla="*/ 647700 w 1569720"/>
                <a:gd name="connsiteY26" fmla="*/ 91440 h 1280160"/>
                <a:gd name="connsiteX27" fmla="*/ 845820 w 1569720"/>
                <a:gd name="connsiteY27" fmla="*/ 91440 h 1280160"/>
                <a:gd name="connsiteX28" fmla="*/ 1059180 w 1569720"/>
                <a:gd name="connsiteY28" fmla="*/ 68580 h 1280160"/>
                <a:gd name="connsiteX29" fmla="*/ 1089660 w 1569720"/>
                <a:gd name="connsiteY29" fmla="*/ 160020 h 1280160"/>
                <a:gd name="connsiteX30" fmla="*/ 1447800 w 1569720"/>
                <a:gd name="connsiteY30" fmla="*/ 137160 h 1280160"/>
                <a:gd name="connsiteX31" fmla="*/ 1470660 w 1569720"/>
                <a:gd name="connsiteY31" fmla="*/ 213360 h 1280160"/>
                <a:gd name="connsiteX32" fmla="*/ 1508760 w 1569720"/>
                <a:gd name="connsiteY32" fmla="*/ 243840 h 1280160"/>
                <a:gd name="connsiteX33" fmla="*/ 1554480 w 1569720"/>
                <a:gd name="connsiteY33" fmla="*/ 228600 h 1280160"/>
                <a:gd name="connsiteX34" fmla="*/ 1524000 w 1569720"/>
                <a:gd name="connsiteY34" fmla="*/ 281940 h 1280160"/>
                <a:gd name="connsiteX35" fmla="*/ 1569720 w 1569720"/>
                <a:gd name="connsiteY35" fmla="*/ 457200 h 1280160"/>
                <a:gd name="connsiteX36" fmla="*/ 1463040 w 1569720"/>
                <a:gd name="connsiteY36" fmla="*/ 457200 h 1280160"/>
                <a:gd name="connsiteX37" fmla="*/ 1440180 w 1569720"/>
                <a:gd name="connsiteY37" fmla="*/ 556260 h 1280160"/>
                <a:gd name="connsiteX38" fmla="*/ 1287780 w 1569720"/>
                <a:gd name="connsiteY38" fmla="*/ 563880 h 1280160"/>
                <a:gd name="connsiteX39" fmla="*/ 1280160 w 1569720"/>
                <a:gd name="connsiteY39" fmla="*/ 746760 h 1280160"/>
                <a:gd name="connsiteX40" fmla="*/ 1234440 w 1569720"/>
                <a:gd name="connsiteY40" fmla="*/ 784860 h 1280160"/>
                <a:gd name="connsiteX41" fmla="*/ 1158240 w 1569720"/>
                <a:gd name="connsiteY41" fmla="*/ 731520 h 1280160"/>
                <a:gd name="connsiteX42" fmla="*/ 1043940 w 1569720"/>
                <a:gd name="connsiteY42" fmla="*/ 739140 h 1280160"/>
                <a:gd name="connsiteX43" fmla="*/ 1021080 w 1569720"/>
                <a:gd name="connsiteY43" fmla="*/ 670560 h 1280160"/>
                <a:gd name="connsiteX44" fmla="*/ 906780 w 1569720"/>
                <a:gd name="connsiteY44" fmla="*/ 678180 h 1280160"/>
                <a:gd name="connsiteX45" fmla="*/ 845820 w 1569720"/>
                <a:gd name="connsiteY45" fmla="*/ 777240 h 1280160"/>
                <a:gd name="connsiteX46" fmla="*/ 807720 w 1569720"/>
                <a:gd name="connsiteY46" fmla="*/ 838200 h 1280160"/>
                <a:gd name="connsiteX47" fmla="*/ 960120 w 1569720"/>
                <a:gd name="connsiteY47" fmla="*/ 891540 h 1280160"/>
                <a:gd name="connsiteX48" fmla="*/ 1097280 w 1569720"/>
                <a:gd name="connsiteY48" fmla="*/ 891540 h 1280160"/>
                <a:gd name="connsiteX49" fmla="*/ 1150620 w 1569720"/>
                <a:gd name="connsiteY49" fmla="*/ 967740 h 1280160"/>
                <a:gd name="connsiteX50" fmla="*/ 1112520 w 1569720"/>
                <a:gd name="connsiteY50" fmla="*/ 1074420 h 1280160"/>
                <a:gd name="connsiteX51" fmla="*/ 1036320 w 1569720"/>
                <a:gd name="connsiteY51" fmla="*/ 1074420 h 1280160"/>
                <a:gd name="connsiteX52" fmla="*/ 792480 w 1569720"/>
                <a:gd name="connsiteY52" fmla="*/ 128016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69720" h="1280160">
                  <a:moveTo>
                    <a:pt x="792480" y="1280160"/>
                  </a:moveTo>
                  <a:lnTo>
                    <a:pt x="716280" y="1280160"/>
                  </a:lnTo>
                  <a:lnTo>
                    <a:pt x="731520" y="1143000"/>
                  </a:lnTo>
                  <a:lnTo>
                    <a:pt x="586740" y="1135380"/>
                  </a:lnTo>
                  <a:lnTo>
                    <a:pt x="563880" y="1036320"/>
                  </a:lnTo>
                  <a:lnTo>
                    <a:pt x="381000" y="1028700"/>
                  </a:lnTo>
                  <a:lnTo>
                    <a:pt x="381000" y="777240"/>
                  </a:lnTo>
                  <a:lnTo>
                    <a:pt x="274320" y="807720"/>
                  </a:lnTo>
                  <a:lnTo>
                    <a:pt x="281940" y="899160"/>
                  </a:lnTo>
                  <a:lnTo>
                    <a:pt x="190500" y="868680"/>
                  </a:lnTo>
                  <a:lnTo>
                    <a:pt x="190500" y="731520"/>
                  </a:lnTo>
                  <a:lnTo>
                    <a:pt x="167640" y="708660"/>
                  </a:lnTo>
                  <a:lnTo>
                    <a:pt x="160020" y="495300"/>
                  </a:lnTo>
                  <a:lnTo>
                    <a:pt x="114300" y="495300"/>
                  </a:lnTo>
                  <a:lnTo>
                    <a:pt x="121920" y="342900"/>
                  </a:lnTo>
                  <a:lnTo>
                    <a:pt x="0" y="350520"/>
                  </a:lnTo>
                  <a:lnTo>
                    <a:pt x="15240" y="274320"/>
                  </a:lnTo>
                  <a:lnTo>
                    <a:pt x="83820" y="274320"/>
                  </a:lnTo>
                  <a:lnTo>
                    <a:pt x="91440" y="83820"/>
                  </a:lnTo>
                  <a:lnTo>
                    <a:pt x="190500" y="76200"/>
                  </a:lnTo>
                  <a:lnTo>
                    <a:pt x="274320" y="60960"/>
                  </a:lnTo>
                  <a:lnTo>
                    <a:pt x="373380" y="76200"/>
                  </a:lnTo>
                  <a:lnTo>
                    <a:pt x="381000" y="22860"/>
                  </a:lnTo>
                  <a:lnTo>
                    <a:pt x="487680" y="0"/>
                  </a:lnTo>
                  <a:lnTo>
                    <a:pt x="502920" y="83820"/>
                  </a:lnTo>
                  <a:lnTo>
                    <a:pt x="609600" y="53340"/>
                  </a:lnTo>
                  <a:lnTo>
                    <a:pt x="647700" y="91440"/>
                  </a:lnTo>
                  <a:lnTo>
                    <a:pt x="845820" y="91440"/>
                  </a:lnTo>
                  <a:lnTo>
                    <a:pt x="1059180" y="68580"/>
                  </a:lnTo>
                  <a:lnTo>
                    <a:pt x="1089660" y="160020"/>
                  </a:lnTo>
                  <a:lnTo>
                    <a:pt x="1447800" y="137160"/>
                  </a:lnTo>
                  <a:lnTo>
                    <a:pt x="1470660" y="213360"/>
                  </a:lnTo>
                  <a:lnTo>
                    <a:pt x="1508760" y="243840"/>
                  </a:lnTo>
                  <a:lnTo>
                    <a:pt x="1554480" y="228600"/>
                  </a:lnTo>
                  <a:lnTo>
                    <a:pt x="1524000" y="281940"/>
                  </a:lnTo>
                  <a:lnTo>
                    <a:pt x="1569720" y="457200"/>
                  </a:lnTo>
                  <a:lnTo>
                    <a:pt x="1463040" y="457200"/>
                  </a:lnTo>
                  <a:lnTo>
                    <a:pt x="1440180" y="556260"/>
                  </a:lnTo>
                  <a:lnTo>
                    <a:pt x="1287780" y="563880"/>
                  </a:lnTo>
                  <a:lnTo>
                    <a:pt x="1280160" y="746760"/>
                  </a:lnTo>
                  <a:lnTo>
                    <a:pt x="1234440" y="784860"/>
                  </a:lnTo>
                  <a:lnTo>
                    <a:pt x="1158240" y="731520"/>
                  </a:lnTo>
                  <a:lnTo>
                    <a:pt x="1043940" y="739140"/>
                  </a:lnTo>
                  <a:lnTo>
                    <a:pt x="1021080" y="670560"/>
                  </a:lnTo>
                  <a:lnTo>
                    <a:pt x="906780" y="678180"/>
                  </a:lnTo>
                  <a:lnTo>
                    <a:pt x="845820" y="777240"/>
                  </a:lnTo>
                  <a:lnTo>
                    <a:pt x="807720" y="838200"/>
                  </a:lnTo>
                  <a:lnTo>
                    <a:pt x="960120" y="891540"/>
                  </a:lnTo>
                  <a:lnTo>
                    <a:pt x="1097280" y="891540"/>
                  </a:lnTo>
                  <a:lnTo>
                    <a:pt x="1150620" y="967740"/>
                  </a:lnTo>
                  <a:lnTo>
                    <a:pt x="1112520" y="1074420"/>
                  </a:lnTo>
                  <a:lnTo>
                    <a:pt x="1036320" y="1074420"/>
                  </a:lnTo>
                  <a:lnTo>
                    <a:pt x="792480" y="12801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7" name="Rectangle 670"/>
            <p:cNvSpPr>
              <a:spLocks noChangeArrowheads="1"/>
            </p:cNvSpPr>
            <p:nvPr/>
          </p:nvSpPr>
          <p:spPr bwMode="auto">
            <a:xfrm>
              <a:off x="4617908" y="1205466"/>
              <a:ext cx="444957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Кущевский</a:t>
              </a:r>
            </a:p>
          </p:txBody>
        </p:sp>
        <p:sp>
          <p:nvSpPr>
            <p:cNvPr id="128" name="Полилиния 127"/>
            <p:cNvSpPr/>
            <p:nvPr/>
          </p:nvSpPr>
          <p:spPr>
            <a:xfrm>
              <a:off x="5941786" y="1809750"/>
              <a:ext cx="902607" cy="1052286"/>
            </a:xfrm>
            <a:custGeom>
              <a:avLst/>
              <a:gdLst>
                <a:gd name="connsiteX0" fmla="*/ 254000 w 1263650"/>
                <a:gd name="connsiteY0" fmla="*/ 12700 h 1473200"/>
                <a:gd name="connsiteX1" fmla="*/ 361950 w 1263650"/>
                <a:gd name="connsiteY1" fmla="*/ 25400 h 1473200"/>
                <a:gd name="connsiteX2" fmla="*/ 406400 w 1263650"/>
                <a:gd name="connsiteY2" fmla="*/ 184150 h 1473200"/>
                <a:gd name="connsiteX3" fmla="*/ 647700 w 1263650"/>
                <a:gd name="connsiteY3" fmla="*/ 158750 h 1473200"/>
                <a:gd name="connsiteX4" fmla="*/ 685800 w 1263650"/>
                <a:gd name="connsiteY4" fmla="*/ 12700 h 1473200"/>
                <a:gd name="connsiteX5" fmla="*/ 768350 w 1263650"/>
                <a:gd name="connsiteY5" fmla="*/ 0 h 1473200"/>
                <a:gd name="connsiteX6" fmla="*/ 787400 w 1263650"/>
                <a:gd name="connsiteY6" fmla="*/ 228600 h 1473200"/>
                <a:gd name="connsiteX7" fmla="*/ 723900 w 1263650"/>
                <a:gd name="connsiteY7" fmla="*/ 279400 h 1473200"/>
                <a:gd name="connsiteX8" fmla="*/ 774700 w 1263650"/>
                <a:gd name="connsiteY8" fmla="*/ 444500 h 1473200"/>
                <a:gd name="connsiteX9" fmla="*/ 895350 w 1263650"/>
                <a:gd name="connsiteY9" fmla="*/ 438150 h 1473200"/>
                <a:gd name="connsiteX10" fmla="*/ 914400 w 1263650"/>
                <a:gd name="connsiteY10" fmla="*/ 476250 h 1473200"/>
                <a:gd name="connsiteX11" fmla="*/ 946150 w 1263650"/>
                <a:gd name="connsiteY11" fmla="*/ 539750 h 1473200"/>
                <a:gd name="connsiteX12" fmla="*/ 977900 w 1263650"/>
                <a:gd name="connsiteY12" fmla="*/ 546100 h 1473200"/>
                <a:gd name="connsiteX13" fmla="*/ 1009650 w 1263650"/>
                <a:gd name="connsiteY13" fmla="*/ 603250 h 1473200"/>
                <a:gd name="connsiteX14" fmla="*/ 1016000 w 1263650"/>
                <a:gd name="connsiteY14" fmla="*/ 685800 h 1473200"/>
                <a:gd name="connsiteX15" fmla="*/ 1047750 w 1263650"/>
                <a:gd name="connsiteY15" fmla="*/ 774700 h 1473200"/>
                <a:gd name="connsiteX16" fmla="*/ 1073150 w 1263650"/>
                <a:gd name="connsiteY16" fmla="*/ 800100 h 1473200"/>
                <a:gd name="connsiteX17" fmla="*/ 1098550 w 1263650"/>
                <a:gd name="connsiteY17" fmla="*/ 869950 h 1473200"/>
                <a:gd name="connsiteX18" fmla="*/ 1098550 w 1263650"/>
                <a:gd name="connsiteY18" fmla="*/ 977900 h 1473200"/>
                <a:gd name="connsiteX19" fmla="*/ 1244600 w 1263650"/>
                <a:gd name="connsiteY19" fmla="*/ 996950 h 1473200"/>
                <a:gd name="connsiteX20" fmla="*/ 1257300 w 1263650"/>
                <a:gd name="connsiteY20" fmla="*/ 1041400 h 1473200"/>
                <a:gd name="connsiteX21" fmla="*/ 1206500 w 1263650"/>
                <a:gd name="connsiteY21" fmla="*/ 1073150 h 1473200"/>
                <a:gd name="connsiteX22" fmla="*/ 1200150 w 1263650"/>
                <a:gd name="connsiteY22" fmla="*/ 1143000 h 1473200"/>
                <a:gd name="connsiteX23" fmla="*/ 1225550 w 1263650"/>
                <a:gd name="connsiteY23" fmla="*/ 1162050 h 1473200"/>
                <a:gd name="connsiteX24" fmla="*/ 1257300 w 1263650"/>
                <a:gd name="connsiteY24" fmla="*/ 1206500 h 1473200"/>
                <a:gd name="connsiteX25" fmla="*/ 1263650 w 1263650"/>
                <a:gd name="connsiteY25" fmla="*/ 1231900 h 1473200"/>
                <a:gd name="connsiteX26" fmla="*/ 1263650 w 1263650"/>
                <a:gd name="connsiteY26" fmla="*/ 1231900 h 1473200"/>
                <a:gd name="connsiteX27" fmla="*/ 1244600 w 1263650"/>
                <a:gd name="connsiteY27" fmla="*/ 1301750 h 1473200"/>
                <a:gd name="connsiteX28" fmla="*/ 1073150 w 1263650"/>
                <a:gd name="connsiteY28" fmla="*/ 1282700 h 1473200"/>
                <a:gd name="connsiteX29" fmla="*/ 1066800 w 1263650"/>
                <a:gd name="connsiteY29" fmla="*/ 1473200 h 1473200"/>
                <a:gd name="connsiteX30" fmla="*/ 920750 w 1263650"/>
                <a:gd name="connsiteY30" fmla="*/ 1454150 h 1473200"/>
                <a:gd name="connsiteX31" fmla="*/ 869950 w 1263650"/>
                <a:gd name="connsiteY31" fmla="*/ 1435100 h 1473200"/>
                <a:gd name="connsiteX32" fmla="*/ 781050 w 1263650"/>
                <a:gd name="connsiteY32" fmla="*/ 1397000 h 1473200"/>
                <a:gd name="connsiteX33" fmla="*/ 717550 w 1263650"/>
                <a:gd name="connsiteY33" fmla="*/ 1409700 h 1473200"/>
                <a:gd name="connsiteX34" fmla="*/ 717550 w 1263650"/>
                <a:gd name="connsiteY34" fmla="*/ 1435100 h 1473200"/>
                <a:gd name="connsiteX35" fmla="*/ 565150 w 1263650"/>
                <a:gd name="connsiteY35" fmla="*/ 1428750 h 1473200"/>
                <a:gd name="connsiteX36" fmla="*/ 546100 w 1263650"/>
                <a:gd name="connsiteY36" fmla="*/ 1301750 h 1473200"/>
                <a:gd name="connsiteX37" fmla="*/ 571500 w 1263650"/>
                <a:gd name="connsiteY37" fmla="*/ 1225550 h 1473200"/>
                <a:gd name="connsiteX38" fmla="*/ 793750 w 1263650"/>
                <a:gd name="connsiteY38" fmla="*/ 1225550 h 1473200"/>
                <a:gd name="connsiteX39" fmla="*/ 774700 w 1263650"/>
                <a:gd name="connsiteY39" fmla="*/ 1035050 h 1473200"/>
                <a:gd name="connsiteX40" fmla="*/ 698500 w 1263650"/>
                <a:gd name="connsiteY40" fmla="*/ 1022350 h 1473200"/>
                <a:gd name="connsiteX41" fmla="*/ 730250 w 1263650"/>
                <a:gd name="connsiteY41" fmla="*/ 965200 h 1473200"/>
                <a:gd name="connsiteX42" fmla="*/ 355600 w 1263650"/>
                <a:gd name="connsiteY42" fmla="*/ 596900 h 1473200"/>
                <a:gd name="connsiteX43" fmla="*/ 330200 w 1263650"/>
                <a:gd name="connsiteY43" fmla="*/ 330200 h 1473200"/>
                <a:gd name="connsiteX44" fmla="*/ 247650 w 1263650"/>
                <a:gd name="connsiteY44" fmla="*/ 304800 h 1473200"/>
                <a:gd name="connsiteX45" fmla="*/ 184150 w 1263650"/>
                <a:gd name="connsiteY45" fmla="*/ 349250 h 1473200"/>
                <a:gd name="connsiteX46" fmla="*/ 82550 w 1263650"/>
                <a:gd name="connsiteY46" fmla="*/ 349250 h 1473200"/>
                <a:gd name="connsiteX47" fmla="*/ 0 w 1263650"/>
                <a:gd name="connsiteY47" fmla="*/ 342900 h 1473200"/>
                <a:gd name="connsiteX48" fmla="*/ 0 w 1263650"/>
                <a:gd name="connsiteY48" fmla="*/ 228600 h 1473200"/>
                <a:gd name="connsiteX49" fmla="*/ 241300 w 1263650"/>
                <a:gd name="connsiteY49" fmla="*/ 234950 h 1473200"/>
                <a:gd name="connsiteX50" fmla="*/ 254000 w 1263650"/>
                <a:gd name="connsiteY50" fmla="*/ 1270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63650" h="1473200">
                  <a:moveTo>
                    <a:pt x="254000" y="12700"/>
                  </a:moveTo>
                  <a:lnTo>
                    <a:pt x="361950" y="25400"/>
                  </a:lnTo>
                  <a:lnTo>
                    <a:pt x="406400" y="184150"/>
                  </a:lnTo>
                  <a:lnTo>
                    <a:pt x="647700" y="158750"/>
                  </a:lnTo>
                  <a:lnTo>
                    <a:pt x="685800" y="12700"/>
                  </a:lnTo>
                  <a:lnTo>
                    <a:pt x="768350" y="0"/>
                  </a:lnTo>
                  <a:lnTo>
                    <a:pt x="787400" y="228600"/>
                  </a:lnTo>
                  <a:lnTo>
                    <a:pt x="723900" y="279400"/>
                  </a:lnTo>
                  <a:lnTo>
                    <a:pt x="774700" y="444500"/>
                  </a:lnTo>
                  <a:lnTo>
                    <a:pt x="895350" y="438150"/>
                  </a:lnTo>
                  <a:lnTo>
                    <a:pt x="914400" y="476250"/>
                  </a:lnTo>
                  <a:lnTo>
                    <a:pt x="946150" y="539750"/>
                  </a:lnTo>
                  <a:lnTo>
                    <a:pt x="977900" y="546100"/>
                  </a:lnTo>
                  <a:lnTo>
                    <a:pt x="1009650" y="603250"/>
                  </a:lnTo>
                  <a:lnTo>
                    <a:pt x="1016000" y="685800"/>
                  </a:lnTo>
                  <a:lnTo>
                    <a:pt x="1047750" y="774700"/>
                  </a:lnTo>
                  <a:lnTo>
                    <a:pt x="1073150" y="800100"/>
                  </a:lnTo>
                  <a:lnTo>
                    <a:pt x="1098550" y="869950"/>
                  </a:lnTo>
                  <a:lnTo>
                    <a:pt x="1098550" y="977900"/>
                  </a:lnTo>
                  <a:lnTo>
                    <a:pt x="1244600" y="996950"/>
                  </a:lnTo>
                  <a:lnTo>
                    <a:pt x="1257300" y="1041400"/>
                  </a:lnTo>
                  <a:lnTo>
                    <a:pt x="1206500" y="1073150"/>
                  </a:lnTo>
                  <a:lnTo>
                    <a:pt x="1200150" y="1143000"/>
                  </a:lnTo>
                  <a:lnTo>
                    <a:pt x="1225550" y="1162050"/>
                  </a:lnTo>
                  <a:lnTo>
                    <a:pt x="1257300" y="1206500"/>
                  </a:lnTo>
                  <a:lnTo>
                    <a:pt x="1263650" y="1231900"/>
                  </a:lnTo>
                  <a:lnTo>
                    <a:pt x="1263650" y="1231900"/>
                  </a:lnTo>
                  <a:lnTo>
                    <a:pt x="1244600" y="1301750"/>
                  </a:lnTo>
                  <a:lnTo>
                    <a:pt x="1073150" y="1282700"/>
                  </a:lnTo>
                  <a:lnTo>
                    <a:pt x="1066800" y="1473200"/>
                  </a:lnTo>
                  <a:lnTo>
                    <a:pt x="920750" y="1454150"/>
                  </a:lnTo>
                  <a:lnTo>
                    <a:pt x="869950" y="1435100"/>
                  </a:lnTo>
                  <a:lnTo>
                    <a:pt x="781050" y="1397000"/>
                  </a:lnTo>
                  <a:lnTo>
                    <a:pt x="717550" y="1409700"/>
                  </a:lnTo>
                  <a:lnTo>
                    <a:pt x="717550" y="1435100"/>
                  </a:lnTo>
                  <a:lnTo>
                    <a:pt x="565150" y="1428750"/>
                  </a:lnTo>
                  <a:lnTo>
                    <a:pt x="546100" y="1301750"/>
                  </a:lnTo>
                  <a:lnTo>
                    <a:pt x="571500" y="1225550"/>
                  </a:lnTo>
                  <a:lnTo>
                    <a:pt x="793750" y="1225550"/>
                  </a:lnTo>
                  <a:lnTo>
                    <a:pt x="774700" y="1035050"/>
                  </a:lnTo>
                  <a:lnTo>
                    <a:pt x="698500" y="1022350"/>
                  </a:lnTo>
                  <a:lnTo>
                    <a:pt x="730250" y="965200"/>
                  </a:lnTo>
                  <a:lnTo>
                    <a:pt x="355600" y="596900"/>
                  </a:lnTo>
                  <a:lnTo>
                    <a:pt x="330200" y="330200"/>
                  </a:lnTo>
                  <a:lnTo>
                    <a:pt x="247650" y="304800"/>
                  </a:lnTo>
                  <a:lnTo>
                    <a:pt x="184150" y="349250"/>
                  </a:lnTo>
                  <a:lnTo>
                    <a:pt x="82550" y="349250"/>
                  </a:lnTo>
                  <a:lnTo>
                    <a:pt x="0" y="342900"/>
                  </a:lnTo>
                  <a:lnTo>
                    <a:pt x="0" y="228600"/>
                  </a:lnTo>
                  <a:lnTo>
                    <a:pt x="241300" y="234950"/>
                  </a:lnTo>
                  <a:lnTo>
                    <a:pt x="254000" y="127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9" name="Rectangle 712"/>
            <p:cNvSpPr>
              <a:spLocks noChangeArrowheads="1"/>
            </p:cNvSpPr>
            <p:nvPr/>
          </p:nvSpPr>
          <p:spPr bwMode="auto">
            <a:xfrm>
              <a:off x="6226103" y="2190461"/>
              <a:ext cx="55821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Белоглинский</a:t>
              </a:r>
            </a:p>
          </p:txBody>
        </p:sp>
        <p:sp>
          <p:nvSpPr>
            <p:cNvPr id="130" name="Полилиния 129"/>
            <p:cNvSpPr/>
            <p:nvPr/>
          </p:nvSpPr>
          <p:spPr>
            <a:xfrm>
              <a:off x="5402036" y="3628572"/>
              <a:ext cx="1192893" cy="870857"/>
            </a:xfrm>
            <a:custGeom>
              <a:avLst/>
              <a:gdLst>
                <a:gd name="connsiteX0" fmla="*/ 38100 w 1670050"/>
                <a:gd name="connsiteY0" fmla="*/ 69850 h 1219200"/>
                <a:gd name="connsiteX1" fmla="*/ 0 w 1670050"/>
                <a:gd name="connsiteY1" fmla="*/ 127000 h 1219200"/>
                <a:gd name="connsiteX2" fmla="*/ 6350 w 1670050"/>
                <a:gd name="connsiteY2" fmla="*/ 146050 h 1219200"/>
                <a:gd name="connsiteX3" fmla="*/ 12700 w 1670050"/>
                <a:gd name="connsiteY3" fmla="*/ 177800 h 1219200"/>
                <a:gd name="connsiteX4" fmla="*/ 6350 w 1670050"/>
                <a:gd name="connsiteY4" fmla="*/ 222250 h 1219200"/>
                <a:gd name="connsiteX5" fmla="*/ 6350 w 1670050"/>
                <a:gd name="connsiteY5" fmla="*/ 292100 h 1219200"/>
                <a:gd name="connsiteX6" fmla="*/ 95250 w 1670050"/>
                <a:gd name="connsiteY6" fmla="*/ 260350 h 1219200"/>
                <a:gd name="connsiteX7" fmla="*/ 146050 w 1670050"/>
                <a:gd name="connsiteY7" fmla="*/ 260350 h 1219200"/>
                <a:gd name="connsiteX8" fmla="*/ 273050 w 1670050"/>
                <a:gd name="connsiteY8" fmla="*/ 285750 h 1219200"/>
                <a:gd name="connsiteX9" fmla="*/ 273050 w 1670050"/>
                <a:gd name="connsiteY9" fmla="*/ 285750 h 1219200"/>
                <a:gd name="connsiteX10" fmla="*/ 323850 w 1670050"/>
                <a:gd name="connsiteY10" fmla="*/ 336550 h 1219200"/>
                <a:gd name="connsiteX11" fmla="*/ 374650 w 1670050"/>
                <a:gd name="connsiteY11" fmla="*/ 406400 h 1219200"/>
                <a:gd name="connsiteX12" fmla="*/ 431800 w 1670050"/>
                <a:gd name="connsiteY12" fmla="*/ 412750 h 1219200"/>
                <a:gd name="connsiteX13" fmla="*/ 514350 w 1670050"/>
                <a:gd name="connsiteY13" fmla="*/ 457200 h 1219200"/>
                <a:gd name="connsiteX14" fmla="*/ 552450 w 1670050"/>
                <a:gd name="connsiteY14" fmla="*/ 514350 h 1219200"/>
                <a:gd name="connsiteX15" fmla="*/ 584200 w 1670050"/>
                <a:gd name="connsiteY15" fmla="*/ 539750 h 1219200"/>
                <a:gd name="connsiteX16" fmla="*/ 622300 w 1670050"/>
                <a:gd name="connsiteY16" fmla="*/ 603250 h 1219200"/>
                <a:gd name="connsiteX17" fmla="*/ 711200 w 1670050"/>
                <a:gd name="connsiteY17" fmla="*/ 660400 h 1219200"/>
                <a:gd name="connsiteX18" fmla="*/ 774700 w 1670050"/>
                <a:gd name="connsiteY18" fmla="*/ 723900 h 1219200"/>
                <a:gd name="connsiteX19" fmla="*/ 793750 w 1670050"/>
                <a:gd name="connsiteY19" fmla="*/ 787400 h 1219200"/>
                <a:gd name="connsiteX20" fmla="*/ 838200 w 1670050"/>
                <a:gd name="connsiteY20" fmla="*/ 812800 h 1219200"/>
                <a:gd name="connsiteX21" fmla="*/ 857250 w 1670050"/>
                <a:gd name="connsiteY21" fmla="*/ 863600 h 1219200"/>
                <a:gd name="connsiteX22" fmla="*/ 850900 w 1670050"/>
                <a:gd name="connsiteY22" fmla="*/ 939800 h 1219200"/>
                <a:gd name="connsiteX23" fmla="*/ 869950 w 1670050"/>
                <a:gd name="connsiteY23" fmla="*/ 1003300 h 1219200"/>
                <a:gd name="connsiteX24" fmla="*/ 908050 w 1670050"/>
                <a:gd name="connsiteY24" fmla="*/ 1054100 h 1219200"/>
                <a:gd name="connsiteX25" fmla="*/ 908050 w 1670050"/>
                <a:gd name="connsiteY25" fmla="*/ 1054100 h 1219200"/>
                <a:gd name="connsiteX26" fmla="*/ 939800 w 1670050"/>
                <a:gd name="connsiteY26" fmla="*/ 1181100 h 1219200"/>
                <a:gd name="connsiteX27" fmla="*/ 977900 w 1670050"/>
                <a:gd name="connsiteY27" fmla="*/ 1219200 h 1219200"/>
                <a:gd name="connsiteX28" fmla="*/ 1035050 w 1670050"/>
                <a:gd name="connsiteY28" fmla="*/ 1193800 h 1219200"/>
                <a:gd name="connsiteX29" fmla="*/ 1066800 w 1670050"/>
                <a:gd name="connsiteY29" fmla="*/ 1111250 h 1219200"/>
                <a:gd name="connsiteX30" fmla="*/ 1098550 w 1670050"/>
                <a:gd name="connsiteY30" fmla="*/ 1143000 h 1219200"/>
                <a:gd name="connsiteX31" fmla="*/ 1244600 w 1670050"/>
                <a:gd name="connsiteY31" fmla="*/ 1098550 h 1219200"/>
                <a:gd name="connsiteX32" fmla="*/ 1225550 w 1670050"/>
                <a:gd name="connsiteY32" fmla="*/ 1066800 h 1219200"/>
                <a:gd name="connsiteX33" fmla="*/ 1320800 w 1670050"/>
                <a:gd name="connsiteY33" fmla="*/ 1003300 h 1219200"/>
                <a:gd name="connsiteX34" fmla="*/ 1403350 w 1670050"/>
                <a:gd name="connsiteY34" fmla="*/ 1085850 h 1219200"/>
                <a:gd name="connsiteX35" fmla="*/ 1441450 w 1670050"/>
                <a:gd name="connsiteY35" fmla="*/ 1079500 h 1219200"/>
                <a:gd name="connsiteX36" fmla="*/ 1511300 w 1670050"/>
                <a:gd name="connsiteY36" fmla="*/ 1136650 h 1219200"/>
                <a:gd name="connsiteX37" fmla="*/ 1549400 w 1670050"/>
                <a:gd name="connsiteY37" fmla="*/ 1136650 h 1219200"/>
                <a:gd name="connsiteX38" fmla="*/ 1549400 w 1670050"/>
                <a:gd name="connsiteY38" fmla="*/ 1085850 h 1219200"/>
                <a:gd name="connsiteX39" fmla="*/ 1543050 w 1670050"/>
                <a:gd name="connsiteY39" fmla="*/ 1028700 h 1219200"/>
                <a:gd name="connsiteX40" fmla="*/ 1593850 w 1670050"/>
                <a:gd name="connsiteY40" fmla="*/ 984250 h 1219200"/>
                <a:gd name="connsiteX41" fmla="*/ 1587500 w 1670050"/>
                <a:gd name="connsiteY41" fmla="*/ 939800 h 1219200"/>
                <a:gd name="connsiteX42" fmla="*/ 1644650 w 1670050"/>
                <a:gd name="connsiteY42" fmla="*/ 901700 h 1219200"/>
                <a:gd name="connsiteX43" fmla="*/ 1670050 w 1670050"/>
                <a:gd name="connsiteY43" fmla="*/ 850900 h 1219200"/>
                <a:gd name="connsiteX44" fmla="*/ 1606550 w 1670050"/>
                <a:gd name="connsiteY44" fmla="*/ 793750 h 1219200"/>
                <a:gd name="connsiteX45" fmla="*/ 1530350 w 1670050"/>
                <a:gd name="connsiteY45" fmla="*/ 730250 h 1219200"/>
                <a:gd name="connsiteX46" fmla="*/ 1454150 w 1670050"/>
                <a:gd name="connsiteY46" fmla="*/ 660400 h 1219200"/>
                <a:gd name="connsiteX47" fmla="*/ 1435100 w 1670050"/>
                <a:gd name="connsiteY47" fmla="*/ 584200 h 1219200"/>
                <a:gd name="connsiteX48" fmla="*/ 1428750 w 1670050"/>
                <a:gd name="connsiteY48" fmla="*/ 444500 h 1219200"/>
                <a:gd name="connsiteX49" fmla="*/ 1352550 w 1670050"/>
                <a:gd name="connsiteY49" fmla="*/ 495300 h 1219200"/>
                <a:gd name="connsiteX50" fmla="*/ 1320800 w 1670050"/>
                <a:gd name="connsiteY50" fmla="*/ 495300 h 1219200"/>
                <a:gd name="connsiteX51" fmla="*/ 1276350 w 1670050"/>
                <a:gd name="connsiteY51" fmla="*/ 520700 h 1219200"/>
                <a:gd name="connsiteX52" fmla="*/ 1250950 w 1670050"/>
                <a:gd name="connsiteY52" fmla="*/ 533400 h 1219200"/>
                <a:gd name="connsiteX53" fmla="*/ 1143000 w 1670050"/>
                <a:gd name="connsiteY53" fmla="*/ 450850 h 1219200"/>
                <a:gd name="connsiteX54" fmla="*/ 1295400 w 1670050"/>
                <a:gd name="connsiteY54" fmla="*/ 304800 h 1219200"/>
                <a:gd name="connsiteX55" fmla="*/ 1212850 w 1670050"/>
                <a:gd name="connsiteY55" fmla="*/ 279400 h 1219200"/>
                <a:gd name="connsiteX56" fmla="*/ 1149350 w 1670050"/>
                <a:gd name="connsiteY56" fmla="*/ 228600 h 1219200"/>
                <a:gd name="connsiteX57" fmla="*/ 1130300 w 1670050"/>
                <a:gd name="connsiteY57" fmla="*/ 177800 h 1219200"/>
                <a:gd name="connsiteX58" fmla="*/ 1054100 w 1670050"/>
                <a:gd name="connsiteY58" fmla="*/ 171450 h 1219200"/>
                <a:gd name="connsiteX59" fmla="*/ 1035050 w 1670050"/>
                <a:gd name="connsiteY59" fmla="*/ 139700 h 1219200"/>
                <a:gd name="connsiteX60" fmla="*/ 939800 w 1670050"/>
                <a:gd name="connsiteY60" fmla="*/ 69850 h 1219200"/>
                <a:gd name="connsiteX61" fmla="*/ 927100 w 1670050"/>
                <a:gd name="connsiteY61" fmla="*/ 120650 h 1219200"/>
                <a:gd name="connsiteX62" fmla="*/ 819150 w 1670050"/>
                <a:gd name="connsiteY62" fmla="*/ 82550 h 1219200"/>
                <a:gd name="connsiteX63" fmla="*/ 844550 w 1670050"/>
                <a:gd name="connsiteY63" fmla="*/ 31750 h 1219200"/>
                <a:gd name="connsiteX64" fmla="*/ 711200 w 1670050"/>
                <a:gd name="connsiteY64" fmla="*/ 0 h 1219200"/>
                <a:gd name="connsiteX65" fmla="*/ 635000 w 1670050"/>
                <a:gd name="connsiteY65" fmla="*/ 12700 h 1219200"/>
                <a:gd name="connsiteX66" fmla="*/ 603250 w 1670050"/>
                <a:gd name="connsiteY66" fmla="*/ 76200 h 1219200"/>
                <a:gd name="connsiteX67" fmla="*/ 482600 w 1670050"/>
                <a:gd name="connsiteY67" fmla="*/ 6350 h 1219200"/>
                <a:gd name="connsiteX68" fmla="*/ 469900 w 1670050"/>
                <a:gd name="connsiteY68" fmla="*/ 82550 h 1219200"/>
                <a:gd name="connsiteX69" fmla="*/ 361950 w 1670050"/>
                <a:gd name="connsiteY69" fmla="*/ 25400 h 1219200"/>
                <a:gd name="connsiteX70" fmla="*/ 222250 w 1670050"/>
                <a:gd name="connsiteY70" fmla="*/ 127000 h 1219200"/>
                <a:gd name="connsiteX71" fmla="*/ 38100 w 1670050"/>
                <a:gd name="connsiteY71" fmla="*/ 6985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670050" h="1219200">
                  <a:moveTo>
                    <a:pt x="38100" y="69850"/>
                  </a:moveTo>
                  <a:lnTo>
                    <a:pt x="0" y="127000"/>
                  </a:lnTo>
                  <a:lnTo>
                    <a:pt x="6350" y="146050"/>
                  </a:lnTo>
                  <a:lnTo>
                    <a:pt x="12700" y="177800"/>
                  </a:lnTo>
                  <a:lnTo>
                    <a:pt x="6350" y="222250"/>
                  </a:lnTo>
                  <a:lnTo>
                    <a:pt x="6350" y="292100"/>
                  </a:lnTo>
                  <a:lnTo>
                    <a:pt x="95250" y="260350"/>
                  </a:lnTo>
                  <a:lnTo>
                    <a:pt x="146050" y="260350"/>
                  </a:lnTo>
                  <a:lnTo>
                    <a:pt x="273050" y="285750"/>
                  </a:lnTo>
                  <a:lnTo>
                    <a:pt x="273050" y="285750"/>
                  </a:lnTo>
                  <a:lnTo>
                    <a:pt x="323850" y="336550"/>
                  </a:lnTo>
                  <a:lnTo>
                    <a:pt x="374650" y="406400"/>
                  </a:lnTo>
                  <a:lnTo>
                    <a:pt x="431800" y="412750"/>
                  </a:lnTo>
                  <a:lnTo>
                    <a:pt x="514350" y="457200"/>
                  </a:lnTo>
                  <a:lnTo>
                    <a:pt x="552450" y="514350"/>
                  </a:lnTo>
                  <a:lnTo>
                    <a:pt x="584200" y="539750"/>
                  </a:lnTo>
                  <a:lnTo>
                    <a:pt x="622300" y="603250"/>
                  </a:lnTo>
                  <a:lnTo>
                    <a:pt x="711200" y="660400"/>
                  </a:lnTo>
                  <a:lnTo>
                    <a:pt x="774700" y="723900"/>
                  </a:lnTo>
                  <a:lnTo>
                    <a:pt x="793750" y="787400"/>
                  </a:lnTo>
                  <a:lnTo>
                    <a:pt x="838200" y="812800"/>
                  </a:lnTo>
                  <a:lnTo>
                    <a:pt x="857250" y="863600"/>
                  </a:lnTo>
                  <a:lnTo>
                    <a:pt x="850900" y="939800"/>
                  </a:lnTo>
                  <a:lnTo>
                    <a:pt x="869950" y="1003300"/>
                  </a:lnTo>
                  <a:lnTo>
                    <a:pt x="908050" y="1054100"/>
                  </a:lnTo>
                  <a:lnTo>
                    <a:pt x="908050" y="1054100"/>
                  </a:lnTo>
                  <a:lnTo>
                    <a:pt x="939800" y="1181100"/>
                  </a:lnTo>
                  <a:lnTo>
                    <a:pt x="977900" y="1219200"/>
                  </a:lnTo>
                  <a:lnTo>
                    <a:pt x="1035050" y="1193800"/>
                  </a:lnTo>
                  <a:lnTo>
                    <a:pt x="1066800" y="1111250"/>
                  </a:lnTo>
                  <a:lnTo>
                    <a:pt x="1098550" y="1143000"/>
                  </a:lnTo>
                  <a:lnTo>
                    <a:pt x="1244600" y="1098550"/>
                  </a:lnTo>
                  <a:lnTo>
                    <a:pt x="1225550" y="1066800"/>
                  </a:lnTo>
                  <a:lnTo>
                    <a:pt x="1320800" y="1003300"/>
                  </a:lnTo>
                  <a:lnTo>
                    <a:pt x="1403350" y="1085850"/>
                  </a:lnTo>
                  <a:lnTo>
                    <a:pt x="1441450" y="1079500"/>
                  </a:lnTo>
                  <a:lnTo>
                    <a:pt x="1511300" y="1136650"/>
                  </a:lnTo>
                  <a:lnTo>
                    <a:pt x="1549400" y="1136650"/>
                  </a:lnTo>
                  <a:lnTo>
                    <a:pt x="1549400" y="1085850"/>
                  </a:lnTo>
                  <a:lnTo>
                    <a:pt x="1543050" y="1028700"/>
                  </a:lnTo>
                  <a:lnTo>
                    <a:pt x="1593850" y="984250"/>
                  </a:lnTo>
                  <a:lnTo>
                    <a:pt x="1587500" y="939800"/>
                  </a:lnTo>
                  <a:lnTo>
                    <a:pt x="1644650" y="901700"/>
                  </a:lnTo>
                  <a:lnTo>
                    <a:pt x="1670050" y="850900"/>
                  </a:lnTo>
                  <a:lnTo>
                    <a:pt x="1606550" y="793750"/>
                  </a:lnTo>
                  <a:lnTo>
                    <a:pt x="1530350" y="730250"/>
                  </a:lnTo>
                  <a:lnTo>
                    <a:pt x="1454150" y="660400"/>
                  </a:lnTo>
                  <a:lnTo>
                    <a:pt x="1435100" y="584200"/>
                  </a:lnTo>
                  <a:lnTo>
                    <a:pt x="1428750" y="444500"/>
                  </a:lnTo>
                  <a:lnTo>
                    <a:pt x="1352550" y="495300"/>
                  </a:lnTo>
                  <a:lnTo>
                    <a:pt x="1320800" y="495300"/>
                  </a:lnTo>
                  <a:lnTo>
                    <a:pt x="1276350" y="520700"/>
                  </a:lnTo>
                  <a:lnTo>
                    <a:pt x="1250950" y="533400"/>
                  </a:lnTo>
                  <a:lnTo>
                    <a:pt x="1143000" y="450850"/>
                  </a:lnTo>
                  <a:lnTo>
                    <a:pt x="1295400" y="304800"/>
                  </a:lnTo>
                  <a:lnTo>
                    <a:pt x="1212850" y="279400"/>
                  </a:lnTo>
                  <a:lnTo>
                    <a:pt x="1149350" y="228600"/>
                  </a:lnTo>
                  <a:lnTo>
                    <a:pt x="1130300" y="177800"/>
                  </a:lnTo>
                  <a:lnTo>
                    <a:pt x="1054100" y="171450"/>
                  </a:lnTo>
                  <a:lnTo>
                    <a:pt x="1035050" y="139700"/>
                  </a:lnTo>
                  <a:lnTo>
                    <a:pt x="939800" y="69850"/>
                  </a:lnTo>
                  <a:lnTo>
                    <a:pt x="927100" y="120650"/>
                  </a:lnTo>
                  <a:lnTo>
                    <a:pt x="819150" y="82550"/>
                  </a:lnTo>
                  <a:lnTo>
                    <a:pt x="844550" y="31750"/>
                  </a:lnTo>
                  <a:lnTo>
                    <a:pt x="711200" y="0"/>
                  </a:lnTo>
                  <a:lnTo>
                    <a:pt x="635000" y="12700"/>
                  </a:lnTo>
                  <a:lnTo>
                    <a:pt x="603250" y="76200"/>
                  </a:lnTo>
                  <a:lnTo>
                    <a:pt x="482600" y="6350"/>
                  </a:lnTo>
                  <a:lnTo>
                    <a:pt x="469900" y="82550"/>
                  </a:lnTo>
                  <a:lnTo>
                    <a:pt x="361950" y="25400"/>
                  </a:lnTo>
                  <a:lnTo>
                    <a:pt x="222250" y="127000"/>
                  </a:lnTo>
                  <a:lnTo>
                    <a:pt x="38100" y="698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1" name="Rectangle 870"/>
            <p:cNvSpPr>
              <a:spLocks noChangeArrowheads="1"/>
            </p:cNvSpPr>
            <p:nvPr/>
          </p:nvSpPr>
          <p:spPr bwMode="auto">
            <a:xfrm>
              <a:off x="5683222" y="3826273"/>
              <a:ext cx="584525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Курганинский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6418036" y="3810001"/>
              <a:ext cx="498929" cy="494393"/>
            </a:xfrm>
            <a:custGeom>
              <a:avLst/>
              <a:gdLst>
                <a:gd name="connsiteX0" fmla="*/ 0 w 698500"/>
                <a:gd name="connsiteY0" fmla="*/ 50800 h 692150"/>
                <a:gd name="connsiteX1" fmla="*/ 152400 w 698500"/>
                <a:gd name="connsiteY1" fmla="*/ 215900 h 692150"/>
                <a:gd name="connsiteX2" fmla="*/ 215900 w 698500"/>
                <a:gd name="connsiteY2" fmla="*/ 209550 h 692150"/>
                <a:gd name="connsiteX3" fmla="*/ 279400 w 698500"/>
                <a:gd name="connsiteY3" fmla="*/ 234950 h 692150"/>
                <a:gd name="connsiteX4" fmla="*/ 330200 w 698500"/>
                <a:gd name="connsiteY4" fmla="*/ 241300 h 692150"/>
                <a:gd name="connsiteX5" fmla="*/ 292100 w 698500"/>
                <a:gd name="connsiteY5" fmla="*/ 323850 h 692150"/>
                <a:gd name="connsiteX6" fmla="*/ 355600 w 698500"/>
                <a:gd name="connsiteY6" fmla="*/ 381000 h 692150"/>
                <a:gd name="connsiteX7" fmla="*/ 431800 w 698500"/>
                <a:gd name="connsiteY7" fmla="*/ 336550 h 692150"/>
                <a:gd name="connsiteX8" fmla="*/ 457200 w 698500"/>
                <a:gd name="connsiteY8" fmla="*/ 349250 h 692150"/>
                <a:gd name="connsiteX9" fmla="*/ 469900 w 698500"/>
                <a:gd name="connsiteY9" fmla="*/ 419100 h 692150"/>
                <a:gd name="connsiteX10" fmla="*/ 476250 w 698500"/>
                <a:gd name="connsiteY10" fmla="*/ 508000 h 692150"/>
                <a:gd name="connsiteX11" fmla="*/ 469900 w 698500"/>
                <a:gd name="connsiteY11" fmla="*/ 590550 h 692150"/>
                <a:gd name="connsiteX12" fmla="*/ 577850 w 698500"/>
                <a:gd name="connsiteY12" fmla="*/ 692150 h 692150"/>
                <a:gd name="connsiteX13" fmla="*/ 641350 w 698500"/>
                <a:gd name="connsiteY13" fmla="*/ 635000 h 692150"/>
                <a:gd name="connsiteX14" fmla="*/ 698500 w 698500"/>
                <a:gd name="connsiteY14" fmla="*/ 635000 h 692150"/>
                <a:gd name="connsiteX15" fmla="*/ 584200 w 698500"/>
                <a:gd name="connsiteY15" fmla="*/ 533400 h 692150"/>
                <a:gd name="connsiteX16" fmla="*/ 660400 w 698500"/>
                <a:gd name="connsiteY16" fmla="*/ 495300 h 692150"/>
                <a:gd name="connsiteX17" fmla="*/ 660400 w 698500"/>
                <a:gd name="connsiteY17" fmla="*/ 444500 h 692150"/>
                <a:gd name="connsiteX18" fmla="*/ 660400 w 698500"/>
                <a:gd name="connsiteY18" fmla="*/ 444500 h 692150"/>
                <a:gd name="connsiteX19" fmla="*/ 641350 w 698500"/>
                <a:gd name="connsiteY19" fmla="*/ 393700 h 692150"/>
                <a:gd name="connsiteX20" fmla="*/ 558800 w 698500"/>
                <a:gd name="connsiteY20" fmla="*/ 330200 h 692150"/>
                <a:gd name="connsiteX21" fmla="*/ 469900 w 698500"/>
                <a:gd name="connsiteY21" fmla="*/ 323850 h 692150"/>
                <a:gd name="connsiteX22" fmla="*/ 495300 w 698500"/>
                <a:gd name="connsiteY22" fmla="*/ 241300 h 692150"/>
                <a:gd name="connsiteX23" fmla="*/ 514350 w 698500"/>
                <a:gd name="connsiteY23" fmla="*/ 171450 h 692150"/>
                <a:gd name="connsiteX24" fmla="*/ 438150 w 698500"/>
                <a:gd name="connsiteY24" fmla="*/ 133350 h 692150"/>
                <a:gd name="connsiteX25" fmla="*/ 469900 w 698500"/>
                <a:gd name="connsiteY25" fmla="*/ 88900 h 692150"/>
                <a:gd name="connsiteX26" fmla="*/ 425450 w 698500"/>
                <a:gd name="connsiteY26" fmla="*/ 82550 h 692150"/>
                <a:gd name="connsiteX27" fmla="*/ 381000 w 698500"/>
                <a:gd name="connsiteY27" fmla="*/ 25400 h 692150"/>
                <a:gd name="connsiteX28" fmla="*/ 336550 w 698500"/>
                <a:gd name="connsiteY28" fmla="*/ 0 h 692150"/>
                <a:gd name="connsiteX29" fmla="*/ 266700 w 698500"/>
                <a:gd name="connsiteY29" fmla="*/ 31750 h 692150"/>
                <a:gd name="connsiteX30" fmla="*/ 279400 w 698500"/>
                <a:gd name="connsiteY30" fmla="*/ 63500 h 692150"/>
                <a:gd name="connsiteX31" fmla="*/ 228600 w 698500"/>
                <a:gd name="connsiteY31" fmla="*/ 95250 h 692150"/>
                <a:gd name="connsiteX32" fmla="*/ 165100 w 698500"/>
                <a:gd name="connsiteY32" fmla="*/ 127000 h 692150"/>
                <a:gd name="connsiteX33" fmla="*/ 44450 w 698500"/>
                <a:gd name="connsiteY33" fmla="*/ 25400 h 692150"/>
                <a:gd name="connsiteX34" fmla="*/ 0 w 698500"/>
                <a:gd name="connsiteY34" fmla="*/ 50800 h 6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8500" h="692150">
                  <a:moveTo>
                    <a:pt x="0" y="50800"/>
                  </a:moveTo>
                  <a:lnTo>
                    <a:pt x="152400" y="215900"/>
                  </a:lnTo>
                  <a:lnTo>
                    <a:pt x="215900" y="209550"/>
                  </a:lnTo>
                  <a:lnTo>
                    <a:pt x="279400" y="234950"/>
                  </a:lnTo>
                  <a:lnTo>
                    <a:pt x="330200" y="241300"/>
                  </a:lnTo>
                  <a:lnTo>
                    <a:pt x="292100" y="323850"/>
                  </a:lnTo>
                  <a:lnTo>
                    <a:pt x="355600" y="381000"/>
                  </a:lnTo>
                  <a:lnTo>
                    <a:pt x="431800" y="336550"/>
                  </a:lnTo>
                  <a:lnTo>
                    <a:pt x="457200" y="349250"/>
                  </a:lnTo>
                  <a:lnTo>
                    <a:pt x="469900" y="419100"/>
                  </a:lnTo>
                  <a:lnTo>
                    <a:pt x="476250" y="508000"/>
                  </a:lnTo>
                  <a:lnTo>
                    <a:pt x="469900" y="590550"/>
                  </a:lnTo>
                  <a:lnTo>
                    <a:pt x="577850" y="692150"/>
                  </a:lnTo>
                  <a:lnTo>
                    <a:pt x="641350" y="635000"/>
                  </a:lnTo>
                  <a:lnTo>
                    <a:pt x="698500" y="635000"/>
                  </a:lnTo>
                  <a:lnTo>
                    <a:pt x="584200" y="533400"/>
                  </a:lnTo>
                  <a:lnTo>
                    <a:pt x="660400" y="495300"/>
                  </a:lnTo>
                  <a:lnTo>
                    <a:pt x="660400" y="444500"/>
                  </a:lnTo>
                  <a:lnTo>
                    <a:pt x="660400" y="444500"/>
                  </a:lnTo>
                  <a:lnTo>
                    <a:pt x="641350" y="393700"/>
                  </a:lnTo>
                  <a:lnTo>
                    <a:pt x="558800" y="330200"/>
                  </a:lnTo>
                  <a:lnTo>
                    <a:pt x="469900" y="323850"/>
                  </a:lnTo>
                  <a:lnTo>
                    <a:pt x="495300" y="241300"/>
                  </a:lnTo>
                  <a:lnTo>
                    <a:pt x="514350" y="171450"/>
                  </a:lnTo>
                  <a:lnTo>
                    <a:pt x="438150" y="133350"/>
                  </a:lnTo>
                  <a:lnTo>
                    <a:pt x="469900" y="88900"/>
                  </a:lnTo>
                  <a:lnTo>
                    <a:pt x="425450" y="82550"/>
                  </a:lnTo>
                  <a:lnTo>
                    <a:pt x="381000" y="25400"/>
                  </a:lnTo>
                  <a:lnTo>
                    <a:pt x="336550" y="0"/>
                  </a:lnTo>
                  <a:lnTo>
                    <a:pt x="266700" y="31750"/>
                  </a:lnTo>
                  <a:lnTo>
                    <a:pt x="279400" y="63500"/>
                  </a:lnTo>
                  <a:lnTo>
                    <a:pt x="228600" y="95250"/>
                  </a:lnTo>
                  <a:lnTo>
                    <a:pt x="165100" y="127000"/>
                  </a:lnTo>
                  <a:lnTo>
                    <a:pt x="44450" y="25400"/>
                  </a:lnTo>
                  <a:lnTo>
                    <a:pt x="0" y="508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3" name="Rectangle 870"/>
            <p:cNvSpPr>
              <a:spLocks noChangeArrowheads="1"/>
            </p:cNvSpPr>
            <p:nvPr/>
          </p:nvSpPr>
          <p:spPr bwMode="auto">
            <a:xfrm>
              <a:off x="6558198" y="3907926"/>
              <a:ext cx="584525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Армавир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" name="Полилиния 133"/>
            <p:cNvSpPr/>
            <p:nvPr/>
          </p:nvSpPr>
          <p:spPr>
            <a:xfrm>
              <a:off x="6581321" y="4572000"/>
              <a:ext cx="861786" cy="1115786"/>
            </a:xfrm>
            <a:custGeom>
              <a:avLst/>
              <a:gdLst>
                <a:gd name="connsiteX0" fmla="*/ 692150 w 1206500"/>
                <a:gd name="connsiteY0" fmla="*/ 0 h 1562100"/>
                <a:gd name="connsiteX1" fmla="*/ 577850 w 1206500"/>
                <a:gd name="connsiteY1" fmla="*/ 101600 h 1562100"/>
                <a:gd name="connsiteX2" fmla="*/ 584200 w 1206500"/>
                <a:gd name="connsiteY2" fmla="*/ 139700 h 1562100"/>
                <a:gd name="connsiteX3" fmla="*/ 558800 w 1206500"/>
                <a:gd name="connsiteY3" fmla="*/ 190500 h 1562100"/>
                <a:gd name="connsiteX4" fmla="*/ 501650 w 1206500"/>
                <a:gd name="connsiteY4" fmla="*/ 203200 h 1562100"/>
                <a:gd name="connsiteX5" fmla="*/ 444500 w 1206500"/>
                <a:gd name="connsiteY5" fmla="*/ 228600 h 1562100"/>
                <a:gd name="connsiteX6" fmla="*/ 450850 w 1206500"/>
                <a:gd name="connsiteY6" fmla="*/ 292100 h 1562100"/>
                <a:gd name="connsiteX7" fmla="*/ 381000 w 1206500"/>
                <a:gd name="connsiteY7" fmla="*/ 317500 h 1562100"/>
                <a:gd name="connsiteX8" fmla="*/ 273050 w 1206500"/>
                <a:gd name="connsiteY8" fmla="*/ 247650 h 1562100"/>
                <a:gd name="connsiteX9" fmla="*/ 203200 w 1206500"/>
                <a:gd name="connsiteY9" fmla="*/ 342900 h 1562100"/>
                <a:gd name="connsiteX10" fmla="*/ 228600 w 1206500"/>
                <a:gd name="connsiteY10" fmla="*/ 425450 h 1562100"/>
                <a:gd name="connsiteX11" fmla="*/ 203200 w 1206500"/>
                <a:gd name="connsiteY11" fmla="*/ 450850 h 1562100"/>
                <a:gd name="connsiteX12" fmla="*/ 222250 w 1206500"/>
                <a:gd name="connsiteY12" fmla="*/ 508000 h 1562100"/>
                <a:gd name="connsiteX13" fmla="*/ 222250 w 1206500"/>
                <a:gd name="connsiteY13" fmla="*/ 590550 h 1562100"/>
                <a:gd name="connsiteX14" fmla="*/ 184150 w 1206500"/>
                <a:gd name="connsiteY14" fmla="*/ 692150 h 1562100"/>
                <a:gd name="connsiteX15" fmla="*/ 133350 w 1206500"/>
                <a:gd name="connsiteY15" fmla="*/ 749300 h 1562100"/>
                <a:gd name="connsiteX16" fmla="*/ 95250 w 1206500"/>
                <a:gd name="connsiteY16" fmla="*/ 717550 h 1562100"/>
                <a:gd name="connsiteX17" fmla="*/ 0 w 1206500"/>
                <a:gd name="connsiteY17" fmla="*/ 781050 h 1562100"/>
                <a:gd name="connsiteX18" fmla="*/ 12700 w 1206500"/>
                <a:gd name="connsiteY18" fmla="*/ 844550 h 1562100"/>
                <a:gd name="connsiteX19" fmla="*/ 44450 w 1206500"/>
                <a:gd name="connsiteY19" fmla="*/ 857250 h 1562100"/>
                <a:gd name="connsiteX20" fmla="*/ 57150 w 1206500"/>
                <a:gd name="connsiteY20" fmla="*/ 876300 h 1562100"/>
                <a:gd name="connsiteX21" fmla="*/ 76200 w 1206500"/>
                <a:gd name="connsiteY21" fmla="*/ 939800 h 1562100"/>
                <a:gd name="connsiteX22" fmla="*/ 107950 w 1206500"/>
                <a:gd name="connsiteY22" fmla="*/ 1022350 h 1562100"/>
                <a:gd name="connsiteX23" fmla="*/ 139700 w 1206500"/>
                <a:gd name="connsiteY23" fmla="*/ 1073150 h 1562100"/>
                <a:gd name="connsiteX24" fmla="*/ 158750 w 1206500"/>
                <a:gd name="connsiteY24" fmla="*/ 1130300 h 1562100"/>
                <a:gd name="connsiteX25" fmla="*/ 215900 w 1206500"/>
                <a:gd name="connsiteY25" fmla="*/ 1187450 h 1562100"/>
                <a:gd name="connsiteX26" fmla="*/ 234950 w 1206500"/>
                <a:gd name="connsiteY26" fmla="*/ 1238250 h 1562100"/>
                <a:gd name="connsiteX27" fmla="*/ 285750 w 1206500"/>
                <a:gd name="connsiteY27" fmla="*/ 1314450 h 1562100"/>
                <a:gd name="connsiteX28" fmla="*/ 381000 w 1206500"/>
                <a:gd name="connsiteY28" fmla="*/ 1320800 h 1562100"/>
                <a:gd name="connsiteX29" fmla="*/ 387350 w 1206500"/>
                <a:gd name="connsiteY29" fmla="*/ 1358900 h 1562100"/>
                <a:gd name="connsiteX30" fmla="*/ 361950 w 1206500"/>
                <a:gd name="connsiteY30" fmla="*/ 1492250 h 1562100"/>
                <a:gd name="connsiteX31" fmla="*/ 431800 w 1206500"/>
                <a:gd name="connsiteY31" fmla="*/ 1536700 h 1562100"/>
                <a:gd name="connsiteX32" fmla="*/ 488950 w 1206500"/>
                <a:gd name="connsiteY32" fmla="*/ 1562100 h 1562100"/>
                <a:gd name="connsiteX33" fmla="*/ 552450 w 1206500"/>
                <a:gd name="connsiteY33" fmla="*/ 1492250 h 1562100"/>
                <a:gd name="connsiteX34" fmla="*/ 571500 w 1206500"/>
                <a:gd name="connsiteY34" fmla="*/ 1555750 h 1562100"/>
                <a:gd name="connsiteX35" fmla="*/ 660400 w 1206500"/>
                <a:gd name="connsiteY35" fmla="*/ 1492250 h 1562100"/>
                <a:gd name="connsiteX36" fmla="*/ 723900 w 1206500"/>
                <a:gd name="connsiteY36" fmla="*/ 1485900 h 1562100"/>
                <a:gd name="connsiteX37" fmla="*/ 762000 w 1206500"/>
                <a:gd name="connsiteY37" fmla="*/ 1409700 h 1562100"/>
                <a:gd name="connsiteX38" fmla="*/ 857250 w 1206500"/>
                <a:gd name="connsiteY38" fmla="*/ 1390650 h 1562100"/>
                <a:gd name="connsiteX39" fmla="*/ 882650 w 1206500"/>
                <a:gd name="connsiteY39" fmla="*/ 1270000 h 1562100"/>
                <a:gd name="connsiteX40" fmla="*/ 1022350 w 1206500"/>
                <a:gd name="connsiteY40" fmla="*/ 1231900 h 1562100"/>
                <a:gd name="connsiteX41" fmla="*/ 1035050 w 1206500"/>
                <a:gd name="connsiteY41" fmla="*/ 1111250 h 1562100"/>
                <a:gd name="connsiteX42" fmla="*/ 1123950 w 1206500"/>
                <a:gd name="connsiteY42" fmla="*/ 1041400 h 1562100"/>
                <a:gd name="connsiteX43" fmla="*/ 1193800 w 1206500"/>
                <a:gd name="connsiteY43" fmla="*/ 933450 h 1562100"/>
                <a:gd name="connsiteX44" fmla="*/ 1206500 w 1206500"/>
                <a:gd name="connsiteY44" fmla="*/ 876300 h 1562100"/>
                <a:gd name="connsiteX45" fmla="*/ 1123950 w 1206500"/>
                <a:gd name="connsiteY45" fmla="*/ 762000 h 1562100"/>
                <a:gd name="connsiteX46" fmla="*/ 990600 w 1206500"/>
                <a:gd name="connsiteY46" fmla="*/ 711200 h 1562100"/>
                <a:gd name="connsiteX47" fmla="*/ 908050 w 1206500"/>
                <a:gd name="connsiteY47" fmla="*/ 685800 h 1562100"/>
                <a:gd name="connsiteX48" fmla="*/ 977900 w 1206500"/>
                <a:gd name="connsiteY48" fmla="*/ 609600 h 1562100"/>
                <a:gd name="connsiteX49" fmla="*/ 1016000 w 1206500"/>
                <a:gd name="connsiteY49" fmla="*/ 558800 h 1562100"/>
                <a:gd name="connsiteX50" fmla="*/ 1117600 w 1206500"/>
                <a:gd name="connsiteY50" fmla="*/ 558800 h 1562100"/>
                <a:gd name="connsiteX51" fmla="*/ 1155700 w 1206500"/>
                <a:gd name="connsiteY51" fmla="*/ 457200 h 1562100"/>
                <a:gd name="connsiteX52" fmla="*/ 1162050 w 1206500"/>
                <a:gd name="connsiteY52" fmla="*/ 419100 h 1562100"/>
                <a:gd name="connsiteX53" fmla="*/ 1085850 w 1206500"/>
                <a:gd name="connsiteY53" fmla="*/ 381000 h 1562100"/>
                <a:gd name="connsiteX54" fmla="*/ 1009650 w 1206500"/>
                <a:gd name="connsiteY54" fmla="*/ 393700 h 1562100"/>
                <a:gd name="connsiteX55" fmla="*/ 1009650 w 1206500"/>
                <a:gd name="connsiteY55" fmla="*/ 254000 h 1562100"/>
                <a:gd name="connsiteX56" fmla="*/ 882650 w 1206500"/>
                <a:gd name="connsiteY56" fmla="*/ 323850 h 1562100"/>
                <a:gd name="connsiteX57" fmla="*/ 838200 w 1206500"/>
                <a:gd name="connsiteY57" fmla="*/ 76200 h 1562100"/>
                <a:gd name="connsiteX58" fmla="*/ 762000 w 1206500"/>
                <a:gd name="connsiteY58" fmla="*/ 120650 h 1562100"/>
                <a:gd name="connsiteX59" fmla="*/ 692150 w 1206500"/>
                <a:gd name="connsiteY59" fmla="*/ 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06500" h="1562100">
                  <a:moveTo>
                    <a:pt x="692150" y="0"/>
                  </a:moveTo>
                  <a:lnTo>
                    <a:pt x="577850" y="101600"/>
                  </a:lnTo>
                  <a:lnTo>
                    <a:pt x="584200" y="139700"/>
                  </a:lnTo>
                  <a:lnTo>
                    <a:pt x="558800" y="190500"/>
                  </a:lnTo>
                  <a:lnTo>
                    <a:pt x="501650" y="203200"/>
                  </a:lnTo>
                  <a:lnTo>
                    <a:pt x="444500" y="228600"/>
                  </a:lnTo>
                  <a:lnTo>
                    <a:pt x="450850" y="292100"/>
                  </a:lnTo>
                  <a:lnTo>
                    <a:pt x="381000" y="317500"/>
                  </a:lnTo>
                  <a:lnTo>
                    <a:pt x="273050" y="247650"/>
                  </a:lnTo>
                  <a:lnTo>
                    <a:pt x="203200" y="342900"/>
                  </a:lnTo>
                  <a:lnTo>
                    <a:pt x="228600" y="425450"/>
                  </a:lnTo>
                  <a:lnTo>
                    <a:pt x="203200" y="450850"/>
                  </a:lnTo>
                  <a:lnTo>
                    <a:pt x="222250" y="508000"/>
                  </a:lnTo>
                  <a:lnTo>
                    <a:pt x="222250" y="590550"/>
                  </a:lnTo>
                  <a:lnTo>
                    <a:pt x="184150" y="692150"/>
                  </a:lnTo>
                  <a:lnTo>
                    <a:pt x="133350" y="749300"/>
                  </a:lnTo>
                  <a:lnTo>
                    <a:pt x="95250" y="717550"/>
                  </a:lnTo>
                  <a:lnTo>
                    <a:pt x="0" y="781050"/>
                  </a:lnTo>
                  <a:lnTo>
                    <a:pt x="12700" y="844550"/>
                  </a:lnTo>
                  <a:lnTo>
                    <a:pt x="44450" y="857250"/>
                  </a:lnTo>
                  <a:lnTo>
                    <a:pt x="57150" y="876300"/>
                  </a:lnTo>
                  <a:lnTo>
                    <a:pt x="76200" y="939800"/>
                  </a:lnTo>
                  <a:lnTo>
                    <a:pt x="107950" y="1022350"/>
                  </a:lnTo>
                  <a:lnTo>
                    <a:pt x="139700" y="1073150"/>
                  </a:lnTo>
                  <a:lnTo>
                    <a:pt x="158750" y="1130300"/>
                  </a:lnTo>
                  <a:lnTo>
                    <a:pt x="215900" y="1187450"/>
                  </a:lnTo>
                  <a:lnTo>
                    <a:pt x="234950" y="1238250"/>
                  </a:lnTo>
                  <a:lnTo>
                    <a:pt x="285750" y="1314450"/>
                  </a:lnTo>
                  <a:lnTo>
                    <a:pt x="381000" y="1320800"/>
                  </a:lnTo>
                  <a:lnTo>
                    <a:pt x="387350" y="1358900"/>
                  </a:lnTo>
                  <a:lnTo>
                    <a:pt x="361950" y="1492250"/>
                  </a:lnTo>
                  <a:lnTo>
                    <a:pt x="431800" y="1536700"/>
                  </a:lnTo>
                  <a:lnTo>
                    <a:pt x="488950" y="1562100"/>
                  </a:lnTo>
                  <a:lnTo>
                    <a:pt x="552450" y="1492250"/>
                  </a:lnTo>
                  <a:lnTo>
                    <a:pt x="571500" y="1555750"/>
                  </a:lnTo>
                  <a:lnTo>
                    <a:pt x="660400" y="1492250"/>
                  </a:lnTo>
                  <a:lnTo>
                    <a:pt x="723900" y="1485900"/>
                  </a:lnTo>
                  <a:lnTo>
                    <a:pt x="762000" y="1409700"/>
                  </a:lnTo>
                  <a:lnTo>
                    <a:pt x="857250" y="1390650"/>
                  </a:lnTo>
                  <a:lnTo>
                    <a:pt x="882650" y="1270000"/>
                  </a:lnTo>
                  <a:lnTo>
                    <a:pt x="1022350" y="1231900"/>
                  </a:lnTo>
                  <a:lnTo>
                    <a:pt x="1035050" y="1111250"/>
                  </a:lnTo>
                  <a:lnTo>
                    <a:pt x="1123950" y="1041400"/>
                  </a:lnTo>
                  <a:lnTo>
                    <a:pt x="1193800" y="933450"/>
                  </a:lnTo>
                  <a:lnTo>
                    <a:pt x="1206500" y="876300"/>
                  </a:lnTo>
                  <a:lnTo>
                    <a:pt x="1123950" y="762000"/>
                  </a:lnTo>
                  <a:lnTo>
                    <a:pt x="990600" y="711200"/>
                  </a:lnTo>
                  <a:lnTo>
                    <a:pt x="908050" y="685800"/>
                  </a:lnTo>
                  <a:lnTo>
                    <a:pt x="977900" y="609600"/>
                  </a:lnTo>
                  <a:lnTo>
                    <a:pt x="1016000" y="558800"/>
                  </a:lnTo>
                  <a:lnTo>
                    <a:pt x="1117600" y="558800"/>
                  </a:lnTo>
                  <a:lnTo>
                    <a:pt x="1155700" y="457200"/>
                  </a:lnTo>
                  <a:lnTo>
                    <a:pt x="1162050" y="419100"/>
                  </a:lnTo>
                  <a:lnTo>
                    <a:pt x="1085850" y="381000"/>
                  </a:lnTo>
                  <a:lnTo>
                    <a:pt x="1009650" y="393700"/>
                  </a:lnTo>
                  <a:lnTo>
                    <a:pt x="1009650" y="254000"/>
                  </a:lnTo>
                  <a:lnTo>
                    <a:pt x="882650" y="323850"/>
                  </a:lnTo>
                  <a:lnTo>
                    <a:pt x="838200" y="76200"/>
                  </a:lnTo>
                  <a:lnTo>
                    <a:pt x="762000" y="12065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5" name="Rectangle 870"/>
            <p:cNvSpPr>
              <a:spLocks noChangeArrowheads="1"/>
            </p:cNvSpPr>
            <p:nvPr/>
          </p:nvSpPr>
          <p:spPr bwMode="auto">
            <a:xfrm>
              <a:off x="6678379" y="5129893"/>
              <a:ext cx="584525" cy="237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Отрадненский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6086929" y="4327072"/>
              <a:ext cx="861786" cy="1197429"/>
            </a:xfrm>
            <a:custGeom>
              <a:avLst/>
              <a:gdLst>
                <a:gd name="connsiteX0" fmla="*/ 25400 w 1206500"/>
                <a:gd name="connsiteY0" fmla="*/ 234950 h 1676400"/>
                <a:gd name="connsiteX1" fmla="*/ 114300 w 1206500"/>
                <a:gd name="connsiteY1" fmla="*/ 184150 h 1676400"/>
                <a:gd name="connsiteX2" fmla="*/ 114300 w 1206500"/>
                <a:gd name="connsiteY2" fmla="*/ 139700 h 1676400"/>
                <a:gd name="connsiteX3" fmla="*/ 184150 w 1206500"/>
                <a:gd name="connsiteY3" fmla="*/ 139700 h 1676400"/>
                <a:gd name="connsiteX4" fmla="*/ 273050 w 1206500"/>
                <a:gd name="connsiteY4" fmla="*/ 133350 h 1676400"/>
                <a:gd name="connsiteX5" fmla="*/ 285750 w 1206500"/>
                <a:gd name="connsiteY5" fmla="*/ 69850 h 1676400"/>
                <a:gd name="connsiteX6" fmla="*/ 361950 w 1206500"/>
                <a:gd name="connsiteY6" fmla="*/ 25400 h 1676400"/>
                <a:gd name="connsiteX7" fmla="*/ 482600 w 1206500"/>
                <a:gd name="connsiteY7" fmla="*/ 114300 h 1676400"/>
                <a:gd name="connsiteX8" fmla="*/ 514350 w 1206500"/>
                <a:gd name="connsiteY8" fmla="*/ 107950 h 1676400"/>
                <a:gd name="connsiteX9" fmla="*/ 603250 w 1206500"/>
                <a:gd name="connsiteY9" fmla="*/ 139700 h 1676400"/>
                <a:gd name="connsiteX10" fmla="*/ 609600 w 1206500"/>
                <a:gd name="connsiteY10" fmla="*/ 38100 h 1676400"/>
                <a:gd name="connsiteX11" fmla="*/ 635000 w 1206500"/>
                <a:gd name="connsiteY11" fmla="*/ 0 h 1676400"/>
                <a:gd name="connsiteX12" fmla="*/ 666750 w 1206500"/>
                <a:gd name="connsiteY12" fmla="*/ 0 h 1676400"/>
                <a:gd name="connsiteX13" fmla="*/ 660400 w 1206500"/>
                <a:gd name="connsiteY13" fmla="*/ 50800 h 1676400"/>
                <a:gd name="connsiteX14" fmla="*/ 660400 w 1206500"/>
                <a:gd name="connsiteY14" fmla="*/ 50800 h 1676400"/>
                <a:gd name="connsiteX15" fmla="*/ 762000 w 1206500"/>
                <a:gd name="connsiteY15" fmla="*/ 146050 h 1676400"/>
                <a:gd name="connsiteX16" fmla="*/ 831850 w 1206500"/>
                <a:gd name="connsiteY16" fmla="*/ 152400 h 1676400"/>
                <a:gd name="connsiteX17" fmla="*/ 895350 w 1206500"/>
                <a:gd name="connsiteY17" fmla="*/ 241300 h 1676400"/>
                <a:gd name="connsiteX18" fmla="*/ 990600 w 1206500"/>
                <a:gd name="connsiteY18" fmla="*/ 260350 h 1676400"/>
                <a:gd name="connsiteX19" fmla="*/ 990600 w 1206500"/>
                <a:gd name="connsiteY19" fmla="*/ 260350 h 1676400"/>
                <a:gd name="connsiteX20" fmla="*/ 920750 w 1206500"/>
                <a:gd name="connsiteY20" fmla="*/ 393700 h 1676400"/>
                <a:gd name="connsiteX21" fmla="*/ 965200 w 1206500"/>
                <a:gd name="connsiteY21" fmla="*/ 469900 h 1676400"/>
                <a:gd name="connsiteX22" fmla="*/ 1022350 w 1206500"/>
                <a:gd name="connsiteY22" fmla="*/ 508000 h 1676400"/>
                <a:gd name="connsiteX23" fmla="*/ 1123950 w 1206500"/>
                <a:gd name="connsiteY23" fmla="*/ 469900 h 1676400"/>
                <a:gd name="connsiteX24" fmla="*/ 1206500 w 1206500"/>
                <a:gd name="connsiteY24" fmla="*/ 527050 h 1676400"/>
                <a:gd name="connsiteX25" fmla="*/ 1155700 w 1206500"/>
                <a:gd name="connsiteY25" fmla="*/ 577850 h 1676400"/>
                <a:gd name="connsiteX26" fmla="*/ 1066800 w 1206500"/>
                <a:gd name="connsiteY26" fmla="*/ 628650 h 1676400"/>
                <a:gd name="connsiteX27" fmla="*/ 1009650 w 1206500"/>
                <a:gd name="connsiteY27" fmla="*/ 603250 h 1676400"/>
                <a:gd name="connsiteX28" fmla="*/ 958850 w 1206500"/>
                <a:gd name="connsiteY28" fmla="*/ 603250 h 1676400"/>
                <a:gd name="connsiteX29" fmla="*/ 869950 w 1206500"/>
                <a:gd name="connsiteY29" fmla="*/ 660400 h 1676400"/>
                <a:gd name="connsiteX30" fmla="*/ 927100 w 1206500"/>
                <a:gd name="connsiteY30" fmla="*/ 736600 h 1676400"/>
                <a:gd name="connsiteX31" fmla="*/ 895350 w 1206500"/>
                <a:gd name="connsiteY31" fmla="*/ 806450 h 1676400"/>
                <a:gd name="connsiteX32" fmla="*/ 920750 w 1206500"/>
                <a:gd name="connsiteY32" fmla="*/ 869950 h 1676400"/>
                <a:gd name="connsiteX33" fmla="*/ 908050 w 1206500"/>
                <a:gd name="connsiteY33" fmla="*/ 965200 h 1676400"/>
                <a:gd name="connsiteX34" fmla="*/ 831850 w 1206500"/>
                <a:gd name="connsiteY34" fmla="*/ 1066800 h 1676400"/>
                <a:gd name="connsiteX35" fmla="*/ 793750 w 1206500"/>
                <a:gd name="connsiteY35" fmla="*/ 1073150 h 1676400"/>
                <a:gd name="connsiteX36" fmla="*/ 692150 w 1206500"/>
                <a:gd name="connsiteY36" fmla="*/ 1111250 h 1676400"/>
                <a:gd name="connsiteX37" fmla="*/ 755650 w 1206500"/>
                <a:gd name="connsiteY37" fmla="*/ 1231900 h 1676400"/>
                <a:gd name="connsiteX38" fmla="*/ 762000 w 1206500"/>
                <a:gd name="connsiteY38" fmla="*/ 1314450 h 1676400"/>
                <a:gd name="connsiteX39" fmla="*/ 812800 w 1206500"/>
                <a:gd name="connsiteY39" fmla="*/ 1422400 h 1676400"/>
                <a:gd name="connsiteX40" fmla="*/ 914400 w 1206500"/>
                <a:gd name="connsiteY40" fmla="*/ 1504950 h 1676400"/>
                <a:gd name="connsiteX41" fmla="*/ 984250 w 1206500"/>
                <a:gd name="connsiteY41" fmla="*/ 1670050 h 1676400"/>
                <a:gd name="connsiteX42" fmla="*/ 889000 w 1206500"/>
                <a:gd name="connsiteY42" fmla="*/ 1676400 h 1676400"/>
                <a:gd name="connsiteX43" fmla="*/ 812800 w 1206500"/>
                <a:gd name="connsiteY43" fmla="*/ 1555750 h 1676400"/>
                <a:gd name="connsiteX44" fmla="*/ 774700 w 1206500"/>
                <a:gd name="connsiteY44" fmla="*/ 1612900 h 1676400"/>
                <a:gd name="connsiteX45" fmla="*/ 698500 w 1206500"/>
                <a:gd name="connsiteY45" fmla="*/ 1625600 h 1676400"/>
                <a:gd name="connsiteX46" fmla="*/ 698500 w 1206500"/>
                <a:gd name="connsiteY46" fmla="*/ 1625600 h 1676400"/>
                <a:gd name="connsiteX47" fmla="*/ 520700 w 1206500"/>
                <a:gd name="connsiteY47" fmla="*/ 1543050 h 1676400"/>
                <a:gd name="connsiteX48" fmla="*/ 412750 w 1206500"/>
                <a:gd name="connsiteY48" fmla="*/ 1543050 h 1676400"/>
                <a:gd name="connsiteX49" fmla="*/ 476250 w 1206500"/>
                <a:gd name="connsiteY49" fmla="*/ 1416050 h 1676400"/>
                <a:gd name="connsiteX50" fmla="*/ 406400 w 1206500"/>
                <a:gd name="connsiteY50" fmla="*/ 1333500 h 1676400"/>
                <a:gd name="connsiteX51" fmla="*/ 393700 w 1206500"/>
                <a:gd name="connsiteY51" fmla="*/ 1200150 h 1676400"/>
                <a:gd name="connsiteX52" fmla="*/ 387350 w 1206500"/>
                <a:gd name="connsiteY52" fmla="*/ 1130300 h 1676400"/>
                <a:gd name="connsiteX53" fmla="*/ 317500 w 1206500"/>
                <a:gd name="connsiteY53" fmla="*/ 1009650 h 1676400"/>
                <a:gd name="connsiteX54" fmla="*/ 285750 w 1206500"/>
                <a:gd name="connsiteY54" fmla="*/ 965200 h 1676400"/>
                <a:gd name="connsiteX55" fmla="*/ 266700 w 1206500"/>
                <a:gd name="connsiteY55" fmla="*/ 939800 h 1676400"/>
                <a:gd name="connsiteX56" fmla="*/ 209550 w 1206500"/>
                <a:gd name="connsiteY56" fmla="*/ 819150 h 1676400"/>
                <a:gd name="connsiteX57" fmla="*/ 209550 w 1206500"/>
                <a:gd name="connsiteY57" fmla="*/ 704850 h 1676400"/>
                <a:gd name="connsiteX58" fmla="*/ 146050 w 1206500"/>
                <a:gd name="connsiteY58" fmla="*/ 584200 h 1676400"/>
                <a:gd name="connsiteX59" fmla="*/ 107950 w 1206500"/>
                <a:gd name="connsiteY59" fmla="*/ 450850 h 1676400"/>
                <a:gd name="connsiteX60" fmla="*/ 107950 w 1206500"/>
                <a:gd name="connsiteY60" fmla="*/ 387350 h 1676400"/>
                <a:gd name="connsiteX61" fmla="*/ 0 w 1206500"/>
                <a:gd name="connsiteY61" fmla="*/ 298450 h 1676400"/>
                <a:gd name="connsiteX62" fmla="*/ 25400 w 1206500"/>
                <a:gd name="connsiteY62" fmla="*/ 234950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206500" h="1676400">
                  <a:moveTo>
                    <a:pt x="25400" y="234950"/>
                  </a:moveTo>
                  <a:lnTo>
                    <a:pt x="114300" y="184150"/>
                  </a:lnTo>
                  <a:lnTo>
                    <a:pt x="114300" y="139700"/>
                  </a:lnTo>
                  <a:lnTo>
                    <a:pt x="184150" y="139700"/>
                  </a:lnTo>
                  <a:lnTo>
                    <a:pt x="273050" y="133350"/>
                  </a:lnTo>
                  <a:lnTo>
                    <a:pt x="285750" y="69850"/>
                  </a:lnTo>
                  <a:lnTo>
                    <a:pt x="361950" y="25400"/>
                  </a:lnTo>
                  <a:lnTo>
                    <a:pt x="482600" y="114300"/>
                  </a:lnTo>
                  <a:lnTo>
                    <a:pt x="514350" y="107950"/>
                  </a:lnTo>
                  <a:lnTo>
                    <a:pt x="603250" y="139700"/>
                  </a:lnTo>
                  <a:lnTo>
                    <a:pt x="609600" y="38100"/>
                  </a:lnTo>
                  <a:lnTo>
                    <a:pt x="635000" y="0"/>
                  </a:lnTo>
                  <a:lnTo>
                    <a:pt x="666750" y="0"/>
                  </a:lnTo>
                  <a:lnTo>
                    <a:pt x="660400" y="50800"/>
                  </a:lnTo>
                  <a:lnTo>
                    <a:pt x="660400" y="50800"/>
                  </a:lnTo>
                  <a:lnTo>
                    <a:pt x="762000" y="146050"/>
                  </a:lnTo>
                  <a:lnTo>
                    <a:pt x="831850" y="152400"/>
                  </a:lnTo>
                  <a:lnTo>
                    <a:pt x="895350" y="241300"/>
                  </a:lnTo>
                  <a:lnTo>
                    <a:pt x="990600" y="260350"/>
                  </a:lnTo>
                  <a:lnTo>
                    <a:pt x="990600" y="260350"/>
                  </a:lnTo>
                  <a:lnTo>
                    <a:pt x="920750" y="393700"/>
                  </a:lnTo>
                  <a:lnTo>
                    <a:pt x="965200" y="469900"/>
                  </a:lnTo>
                  <a:lnTo>
                    <a:pt x="1022350" y="508000"/>
                  </a:lnTo>
                  <a:lnTo>
                    <a:pt x="1123950" y="469900"/>
                  </a:lnTo>
                  <a:lnTo>
                    <a:pt x="1206500" y="527050"/>
                  </a:lnTo>
                  <a:lnTo>
                    <a:pt x="1155700" y="577850"/>
                  </a:lnTo>
                  <a:lnTo>
                    <a:pt x="1066800" y="628650"/>
                  </a:lnTo>
                  <a:lnTo>
                    <a:pt x="1009650" y="603250"/>
                  </a:lnTo>
                  <a:lnTo>
                    <a:pt x="958850" y="603250"/>
                  </a:lnTo>
                  <a:lnTo>
                    <a:pt x="869950" y="660400"/>
                  </a:lnTo>
                  <a:lnTo>
                    <a:pt x="927100" y="736600"/>
                  </a:lnTo>
                  <a:lnTo>
                    <a:pt x="895350" y="806450"/>
                  </a:lnTo>
                  <a:lnTo>
                    <a:pt x="920750" y="869950"/>
                  </a:lnTo>
                  <a:lnTo>
                    <a:pt x="908050" y="965200"/>
                  </a:lnTo>
                  <a:lnTo>
                    <a:pt x="831850" y="1066800"/>
                  </a:lnTo>
                  <a:lnTo>
                    <a:pt x="793750" y="1073150"/>
                  </a:lnTo>
                  <a:lnTo>
                    <a:pt x="692150" y="1111250"/>
                  </a:lnTo>
                  <a:lnTo>
                    <a:pt x="755650" y="1231900"/>
                  </a:lnTo>
                  <a:lnTo>
                    <a:pt x="762000" y="1314450"/>
                  </a:lnTo>
                  <a:lnTo>
                    <a:pt x="812800" y="1422400"/>
                  </a:lnTo>
                  <a:lnTo>
                    <a:pt x="914400" y="1504950"/>
                  </a:lnTo>
                  <a:lnTo>
                    <a:pt x="984250" y="1670050"/>
                  </a:lnTo>
                  <a:lnTo>
                    <a:pt x="889000" y="1676400"/>
                  </a:lnTo>
                  <a:lnTo>
                    <a:pt x="812800" y="1555750"/>
                  </a:lnTo>
                  <a:lnTo>
                    <a:pt x="774700" y="1612900"/>
                  </a:lnTo>
                  <a:lnTo>
                    <a:pt x="698500" y="1625600"/>
                  </a:lnTo>
                  <a:lnTo>
                    <a:pt x="698500" y="1625600"/>
                  </a:lnTo>
                  <a:lnTo>
                    <a:pt x="520700" y="1543050"/>
                  </a:lnTo>
                  <a:lnTo>
                    <a:pt x="412750" y="1543050"/>
                  </a:lnTo>
                  <a:lnTo>
                    <a:pt x="476250" y="1416050"/>
                  </a:lnTo>
                  <a:lnTo>
                    <a:pt x="406400" y="1333500"/>
                  </a:lnTo>
                  <a:lnTo>
                    <a:pt x="393700" y="1200150"/>
                  </a:lnTo>
                  <a:lnTo>
                    <a:pt x="387350" y="1130300"/>
                  </a:lnTo>
                  <a:lnTo>
                    <a:pt x="317500" y="1009650"/>
                  </a:lnTo>
                  <a:lnTo>
                    <a:pt x="285750" y="965200"/>
                  </a:lnTo>
                  <a:lnTo>
                    <a:pt x="266700" y="939800"/>
                  </a:lnTo>
                  <a:lnTo>
                    <a:pt x="209550" y="819150"/>
                  </a:lnTo>
                  <a:lnTo>
                    <a:pt x="209550" y="704850"/>
                  </a:lnTo>
                  <a:lnTo>
                    <a:pt x="146050" y="584200"/>
                  </a:lnTo>
                  <a:lnTo>
                    <a:pt x="107950" y="450850"/>
                  </a:lnTo>
                  <a:lnTo>
                    <a:pt x="107950" y="387350"/>
                  </a:lnTo>
                  <a:lnTo>
                    <a:pt x="0" y="298450"/>
                  </a:lnTo>
                  <a:lnTo>
                    <a:pt x="25400" y="2349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7" name="Rectangle 870"/>
            <p:cNvSpPr>
              <a:spLocks noChangeArrowheads="1"/>
            </p:cNvSpPr>
            <p:nvPr/>
          </p:nvSpPr>
          <p:spPr bwMode="auto">
            <a:xfrm>
              <a:off x="6246295" y="4670069"/>
              <a:ext cx="584525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5710465" y="4386037"/>
              <a:ext cx="725714" cy="1787071"/>
            </a:xfrm>
            <a:custGeom>
              <a:avLst/>
              <a:gdLst>
                <a:gd name="connsiteX0" fmla="*/ 717550 w 1016000"/>
                <a:gd name="connsiteY0" fmla="*/ 698500 h 2501900"/>
                <a:gd name="connsiteX1" fmla="*/ 450850 w 1016000"/>
                <a:gd name="connsiteY1" fmla="*/ 698500 h 2501900"/>
                <a:gd name="connsiteX2" fmla="*/ 476250 w 1016000"/>
                <a:gd name="connsiteY2" fmla="*/ 654050 h 2501900"/>
                <a:gd name="connsiteX3" fmla="*/ 520700 w 1016000"/>
                <a:gd name="connsiteY3" fmla="*/ 654050 h 2501900"/>
                <a:gd name="connsiteX4" fmla="*/ 546100 w 1016000"/>
                <a:gd name="connsiteY4" fmla="*/ 546100 h 2501900"/>
                <a:gd name="connsiteX5" fmla="*/ 533400 w 1016000"/>
                <a:gd name="connsiteY5" fmla="*/ 495300 h 2501900"/>
                <a:gd name="connsiteX6" fmla="*/ 514350 w 1016000"/>
                <a:gd name="connsiteY6" fmla="*/ 400050 h 2501900"/>
                <a:gd name="connsiteX7" fmla="*/ 514350 w 1016000"/>
                <a:gd name="connsiteY7" fmla="*/ 292100 h 2501900"/>
                <a:gd name="connsiteX8" fmla="*/ 463550 w 1016000"/>
                <a:gd name="connsiteY8" fmla="*/ 254000 h 2501900"/>
                <a:gd name="connsiteX9" fmla="*/ 368300 w 1016000"/>
                <a:gd name="connsiteY9" fmla="*/ 254000 h 2501900"/>
                <a:gd name="connsiteX10" fmla="*/ 381000 w 1016000"/>
                <a:gd name="connsiteY10" fmla="*/ 57150 h 2501900"/>
                <a:gd name="connsiteX11" fmla="*/ 298450 w 1016000"/>
                <a:gd name="connsiteY11" fmla="*/ 57150 h 2501900"/>
                <a:gd name="connsiteX12" fmla="*/ 298450 w 1016000"/>
                <a:gd name="connsiteY12" fmla="*/ 19050 h 2501900"/>
                <a:gd name="connsiteX13" fmla="*/ 222250 w 1016000"/>
                <a:gd name="connsiteY13" fmla="*/ 0 h 2501900"/>
                <a:gd name="connsiteX14" fmla="*/ 133350 w 1016000"/>
                <a:gd name="connsiteY14" fmla="*/ 19050 h 2501900"/>
                <a:gd name="connsiteX15" fmla="*/ 133350 w 1016000"/>
                <a:gd name="connsiteY15" fmla="*/ 63500 h 2501900"/>
                <a:gd name="connsiteX16" fmla="*/ 114300 w 1016000"/>
                <a:gd name="connsiteY16" fmla="*/ 82550 h 2501900"/>
                <a:gd name="connsiteX17" fmla="*/ 101600 w 1016000"/>
                <a:gd name="connsiteY17" fmla="*/ 120650 h 2501900"/>
                <a:gd name="connsiteX18" fmla="*/ 57150 w 1016000"/>
                <a:gd name="connsiteY18" fmla="*/ 127000 h 2501900"/>
                <a:gd name="connsiteX19" fmla="*/ 44450 w 1016000"/>
                <a:gd name="connsiteY19" fmla="*/ 171450 h 2501900"/>
                <a:gd name="connsiteX20" fmla="*/ 133350 w 1016000"/>
                <a:gd name="connsiteY20" fmla="*/ 247650 h 2501900"/>
                <a:gd name="connsiteX21" fmla="*/ 25400 w 1016000"/>
                <a:gd name="connsiteY21" fmla="*/ 323850 h 2501900"/>
                <a:gd name="connsiteX22" fmla="*/ 6350 w 1016000"/>
                <a:gd name="connsiteY22" fmla="*/ 298450 h 2501900"/>
                <a:gd name="connsiteX23" fmla="*/ 6350 w 1016000"/>
                <a:gd name="connsiteY23" fmla="*/ 368300 h 2501900"/>
                <a:gd name="connsiteX24" fmla="*/ 0 w 1016000"/>
                <a:gd name="connsiteY24" fmla="*/ 444500 h 2501900"/>
                <a:gd name="connsiteX25" fmla="*/ 19050 w 1016000"/>
                <a:gd name="connsiteY25" fmla="*/ 508000 h 2501900"/>
                <a:gd name="connsiteX26" fmla="*/ 95250 w 1016000"/>
                <a:gd name="connsiteY26" fmla="*/ 539750 h 2501900"/>
                <a:gd name="connsiteX27" fmla="*/ 120650 w 1016000"/>
                <a:gd name="connsiteY27" fmla="*/ 603250 h 2501900"/>
                <a:gd name="connsiteX28" fmla="*/ 82550 w 1016000"/>
                <a:gd name="connsiteY28" fmla="*/ 673100 h 2501900"/>
                <a:gd name="connsiteX29" fmla="*/ 101600 w 1016000"/>
                <a:gd name="connsiteY29" fmla="*/ 749300 h 2501900"/>
                <a:gd name="connsiteX30" fmla="*/ 127000 w 1016000"/>
                <a:gd name="connsiteY30" fmla="*/ 831850 h 2501900"/>
                <a:gd name="connsiteX31" fmla="*/ 127000 w 1016000"/>
                <a:gd name="connsiteY31" fmla="*/ 831850 h 2501900"/>
                <a:gd name="connsiteX32" fmla="*/ 196850 w 1016000"/>
                <a:gd name="connsiteY32" fmla="*/ 958850 h 2501900"/>
                <a:gd name="connsiteX33" fmla="*/ 234950 w 1016000"/>
                <a:gd name="connsiteY33" fmla="*/ 1054100 h 2501900"/>
                <a:gd name="connsiteX34" fmla="*/ 234950 w 1016000"/>
                <a:gd name="connsiteY34" fmla="*/ 1054100 h 2501900"/>
                <a:gd name="connsiteX35" fmla="*/ 114300 w 1016000"/>
                <a:gd name="connsiteY35" fmla="*/ 1143000 h 2501900"/>
                <a:gd name="connsiteX36" fmla="*/ 50800 w 1016000"/>
                <a:gd name="connsiteY36" fmla="*/ 1206500 h 2501900"/>
                <a:gd name="connsiteX37" fmla="*/ 50800 w 1016000"/>
                <a:gd name="connsiteY37" fmla="*/ 1270000 h 2501900"/>
                <a:gd name="connsiteX38" fmla="*/ 114300 w 1016000"/>
                <a:gd name="connsiteY38" fmla="*/ 1422400 h 2501900"/>
                <a:gd name="connsiteX39" fmla="*/ 127000 w 1016000"/>
                <a:gd name="connsiteY39" fmla="*/ 1504950 h 2501900"/>
                <a:gd name="connsiteX40" fmla="*/ 120650 w 1016000"/>
                <a:gd name="connsiteY40" fmla="*/ 1625600 h 2501900"/>
                <a:gd name="connsiteX41" fmla="*/ 139700 w 1016000"/>
                <a:gd name="connsiteY41" fmla="*/ 1733550 h 2501900"/>
                <a:gd name="connsiteX42" fmla="*/ 234950 w 1016000"/>
                <a:gd name="connsiteY42" fmla="*/ 1841500 h 2501900"/>
                <a:gd name="connsiteX43" fmla="*/ 234950 w 1016000"/>
                <a:gd name="connsiteY43" fmla="*/ 1892300 h 2501900"/>
                <a:gd name="connsiteX44" fmla="*/ 114300 w 1016000"/>
                <a:gd name="connsiteY44" fmla="*/ 1911350 h 2501900"/>
                <a:gd name="connsiteX45" fmla="*/ 95250 w 1016000"/>
                <a:gd name="connsiteY45" fmla="*/ 2012950 h 2501900"/>
                <a:gd name="connsiteX46" fmla="*/ 101600 w 1016000"/>
                <a:gd name="connsiteY46" fmla="*/ 2051050 h 2501900"/>
                <a:gd name="connsiteX47" fmla="*/ 76200 w 1016000"/>
                <a:gd name="connsiteY47" fmla="*/ 2178050 h 2501900"/>
                <a:gd name="connsiteX48" fmla="*/ 0 w 1016000"/>
                <a:gd name="connsiteY48" fmla="*/ 2292350 h 2501900"/>
                <a:gd name="connsiteX49" fmla="*/ 107950 w 1016000"/>
                <a:gd name="connsiteY49" fmla="*/ 2387600 h 2501900"/>
                <a:gd name="connsiteX50" fmla="*/ 171450 w 1016000"/>
                <a:gd name="connsiteY50" fmla="*/ 2489200 h 2501900"/>
                <a:gd name="connsiteX51" fmla="*/ 406400 w 1016000"/>
                <a:gd name="connsiteY51" fmla="*/ 2495550 h 2501900"/>
                <a:gd name="connsiteX52" fmla="*/ 577850 w 1016000"/>
                <a:gd name="connsiteY52" fmla="*/ 2501900 h 2501900"/>
                <a:gd name="connsiteX53" fmla="*/ 666750 w 1016000"/>
                <a:gd name="connsiteY53" fmla="*/ 2457450 h 2501900"/>
                <a:gd name="connsiteX54" fmla="*/ 615950 w 1016000"/>
                <a:gd name="connsiteY54" fmla="*/ 2355850 h 2501900"/>
                <a:gd name="connsiteX55" fmla="*/ 717550 w 1016000"/>
                <a:gd name="connsiteY55" fmla="*/ 2349500 h 2501900"/>
                <a:gd name="connsiteX56" fmla="*/ 666750 w 1016000"/>
                <a:gd name="connsiteY56" fmla="*/ 2260600 h 2501900"/>
                <a:gd name="connsiteX57" fmla="*/ 730250 w 1016000"/>
                <a:gd name="connsiteY57" fmla="*/ 2139950 h 2501900"/>
                <a:gd name="connsiteX58" fmla="*/ 781050 w 1016000"/>
                <a:gd name="connsiteY58" fmla="*/ 1987550 h 2501900"/>
                <a:gd name="connsiteX59" fmla="*/ 863600 w 1016000"/>
                <a:gd name="connsiteY59" fmla="*/ 1943100 h 2501900"/>
                <a:gd name="connsiteX60" fmla="*/ 920750 w 1016000"/>
                <a:gd name="connsiteY60" fmla="*/ 1905000 h 2501900"/>
                <a:gd name="connsiteX61" fmla="*/ 977900 w 1016000"/>
                <a:gd name="connsiteY61" fmla="*/ 1752600 h 2501900"/>
                <a:gd name="connsiteX62" fmla="*/ 1016000 w 1016000"/>
                <a:gd name="connsiteY62" fmla="*/ 1657350 h 2501900"/>
                <a:gd name="connsiteX63" fmla="*/ 939800 w 1016000"/>
                <a:gd name="connsiteY63" fmla="*/ 1543050 h 2501900"/>
                <a:gd name="connsiteX64" fmla="*/ 946150 w 1016000"/>
                <a:gd name="connsiteY64" fmla="*/ 1454150 h 2501900"/>
                <a:gd name="connsiteX65" fmla="*/ 990600 w 1016000"/>
                <a:gd name="connsiteY65" fmla="*/ 1327150 h 2501900"/>
                <a:gd name="connsiteX66" fmla="*/ 939800 w 1016000"/>
                <a:gd name="connsiteY66" fmla="*/ 1257300 h 2501900"/>
                <a:gd name="connsiteX67" fmla="*/ 901700 w 1016000"/>
                <a:gd name="connsiteY67" fmla="*/ 1041400 h 2501900"/>
                <a:gd name="connsiteX68" fmla="*/ 800100 w 1016000"/>
                <a:gd name="connsiteY68" fmla="*/ 901700 h 2501900"/>
                <a:gd name="connsiteX69" fmla="*/ 717550 w 1016000"/>
                <a:gd name="connsiteY69" fmla="*/ 698500 h 250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016000" h="2501900">
                  <a:moveTo>
                    <a:pt x="717550" y="698500"/>
                  </a:moveTo>
                  <a:lnTo>
                    <a:pt x="450850" y="698500"/>
                  </a:lnTo>
                  <a:lnTo>
                    <a:pt x="476250" y="654050"/>
                  </a:lnTo>
                  <a:lnTo>
                    <a:pt x="520700" y="654050"/>
                  </a:lnTo>
                  <a:lnTo>
                    <a:pt x="546100" y="546100"/>
                  </a:lnTo>
                  <a:lnTo>
                    <a:pt x="533400" y="495300"/>
                  </a:lnTo>
                  <a:lnTo>
                    <a:pt x="514350" y="400050"/>
                  </a:lnTo>
                  <a:lnTo>
                    <a:pt x="514350" y="292100"/>
                  </a:lnTo>
                  <a:lnTo>
                    <a:pt x="463550" y="254000"/>
                  </a:lnTo>
                  <a:lnTo>
                    <a:pt x="368300" y="254000"/>
                  </a:lnTo>
                  <a:lnTo>
                    <a:pt x="381000" y="57150"/>
                  </a:lnTo>
                  <a:lnTo>
                    <a:pt x="298450" y="57150"/>
                  </a:lnTo>
                  <a:lnTo>
                    <a:pt x="298450" y="19050"/>
                  </a:lnTo>
                  <a:lnTo>
                    <a:pt x="222250" y="0"/>
                  </a:lnTo>
                  <a:lnTo>
                    <a:pt x="133350" y="19050"/>
                  </a:lnTo>
                  <a:lnTo>
                    <a:pt x="133350" y="63500"/>
                  </a:lnTo>
                  <a:lnTo>
                    <a:pt x="114300" y="82550"/>
                  </a:lnTo>
                  <a:lnTo>
                    <a:pt x="101600" y="120650"/>
                  </a:lnTo>
                  <a:lnTo>
                    <a:pt x="57150" y="127000"/>
                  </a:lnTo>
                  <a:lnTo>
                    <a:pt x="44450" y="171450"/>
                  </a:lnTo>
                  <a:lnTo>
                    <a:pt x="133350" y="247650"/>
                  </a:lnTo>
                  <a:lnTo>
                    <a:pt x="25400" y="323850"/>
                  </a:lnTo>
                  <a:lnTo>
                    <a:pt x="6350" y="298450"/>
                  </a:lnTo>
                  <a:lnTo>
                    <a:pt x="6350" y="368300"/>
                  </a:lnTo>
                  <a:lnTo>
                    <a:pt x="0" y="444500"/>
                  </a:lnTo>
                  <a:lnTo>
                    <a:pt x="19050" y="508000"/>
                  </a:lnTo>
                  <a:lnTo>
                    <a:pt x="95250" y="539750"/>
                  </a:lnTo>
                  <a:lnTo>
                    <a:pt x="120650" y="603250"/>
                  </a:lnTo>
                  <a:lnTo>
                    <a:pt x="82550" y="673100"/>
                  </a:lnTo>
                  <a:lnTo>
                    <a:pt x="101600" y="749300"/>
                  </a:lnTo>
                  <a:lnTo>
                    <a:pt x="127000" y="831850"/>
                  </a:lnTo>
                  <a:lnTo>
                    <a:pt x="127000" y="831850"/>
                  </a:lnTo>
                  <a:lnTo>
                    <a:pt x="196850" y="958850"/>
                  </a:lnTo>
                  <a:lnTo>
                    <a:pt x="234950" y="1054100"/>
                  </a:lnTo>
                  <a:lnTo>
                    <a:pt x="234950" y="1054100"/>
                  </a:lnTo>
                  <a:lnTo>
                    <a:pt x="114300" y="1143000"/>
                  </a:lnTo>
                  <a:lnTo>
                    <a:pt x="50800" y="1206500"/>
                  </a:lnTo>
                  <a:lnTo>
                    <a:pt x="50800" y="1270000"/>
                  </a:lnTo>
                  <a:lnTo>
                    <a:pt x="114300" y="1422400"/>
                  </a:lnTo>
                  <a:lnTo>
                    <a:pt x="127000" y="1504950"/>
                  </a:lnTo>
                  <a:lnTo>
                    <a:pt x="120650" y="1625600"/>
                  </a:lnTo>
                  <a:lnTo>
                    <a:pt x="139700" y="1733550"/>
                  </a:lnTo>
                  <a:lnTo>
                    <a:pt x="234950" y="1841500"/>
                  </a:lnTo>
                  <a:lnTo>
                    <a:pt x="234950" y="1892300"/>
                  </a:lnTo>
                  <a:lnTo>
                    <a:pt x="114300" y="1911350"/>
                  </a:lnTo>
                  <a:lnTo>
                    <a:pt x="95250" y="2012950"/>
                  </a:lnTo>
                  <a:lnTo>
                    <a:pt x="101600" y="2051050"/>
                  </a:lnTo>
                  <a:lnTo>
                    <a:pt x="76200" y="2178050"/>
                  </a:lnTo>
                  <a:lnTo>
                    <a:pt x="0" y="2292350"/>
                  </a:lnTo>
                  <a:lnTo>
                    <a:pt x="107950" y="2387600"/>
                  </a:lnTo>
                  <a:lnTo>
                    <a:pt x="171450" y="2489200"/>
                  </a:lnTo>
                  <a:lnTo>
                    <a:pt x="406400" y="2495550"/>
                  </a:lnTo>
                  <a:lnTo>
                    <a:pt x="577850" y="2501900"/>
                  </a:lnTo>
                  <a:lnTo>
                    <a:pt x="666750" y="2457450"/>
                  </a:lnTo>
                  <a:lnTo>
                    <a:pt x="615950" y="2355850"/>
                  </a:lnTo>
                  <a:lnTo>
                    <a:pt x="717550" y="2349500"/>
                  </a:lnTo>
                  <a:lnTo>
                    <a:pt x="666750" y="2260600"/>
                  </a:lnTo>
                  <a:lnTo>
                    <a:pt x="730250" y="2139950"/>
                  </a:lnTo>
                  <a:lnTo>
                    <a:pt x="781050" y="1987550"/>
                  </a:lnTo>
                  <a:lnTo>
                    <a:pt x="863600" y="1943100"/>
                  </a:lnTo>
                  <a:lnTo>
                    <a:pt x="920750" y="1905000"/>
                  </a:lnTo>
                  <a:lnTo>
                    <a:pt x="977900" y="1752600"/>
                  </a:lnTo>
                  <a:lnTo>
                    <a:pt x="1016000" y="1657350"/>
                  </a:lnTo>
                  <a:lnTo>
                    <a:pt x="939800" y="1543050"/>
                  </a:lnTo>
                  <a:lnTo>
                    <a:pt x="946150" y="1454150"/>
                  </a:lnTo>
                  <a:lnTo>
                    <a:pt x="990600" y="1327150"/>
                  </a:lnTo>
                  <a:lnTo>
                    <a:pt x="939800" y="1257300"/>
                  </a:lnTo>
                  <a:lnTo>
                    <a:pt x="901700" y="1041400"/>
                  </a:lnTo>
                  <a:lnTo>
                    <a:pt x="800100" y="901700"/>
                  </a:lnTo>
                  <a:lnTo>
                    <a:pt x="717550" y="6985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9" name="Rectangle 870"/>
            <p:cNvSpPr>
              <a:spLocks noChangeArrowheads="1"/>
            </p:cNvSpPr>
            <p:nvPr/>
          </p:nvSpPr>
          <p:spPr bwMode="auto">
            <a:xfrm>
              <a:off x="5851654" y="5338254"/>
              <a:ext cx="584525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Мостовский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4643438" y="3922261"/>
              <a:ext cx="666750" cy="894669"/>
            </a:xfrm>
            <a:custGeom>
              <a:avLst/>
              <a:gdLst>
                <a:gd name="connsiteX0" fmla="*/ 381000 w 933450"/>
                <a:gd name="connsiteY0" fmla="*/ 223837 h 1252537"/>
                <a:gd name="connsiteX1" fmla="*/ 357187 w 933450"/>
                <a:gd name="connsiteY1" fmla="*/ 114300 h 1252537"/>
                <a:gd name="connsiteX2" fmla="*/ 261937 w 933450"/>
                <a:gd name="connsiteY2" fmla="*/ 142875 h 1252537"/>
                <a:gd name="connsiteX3" fmla="*/ 257175 w 933450"/>
                <a:gd name="connsiteY3" fmla="*/ 204787 h 1252537"/>
                <a:gd name="connsiteX4" fmla="*/ 219075 w 933450"/>
                <a:gd name="connsiteY4" fmla="*/ 157162 h 1252537"/>
                <a:gd name="connsiteX5" fmla="*/ 247650 w 933450"/>
                <a:gd name="connsiteY5" fmla="*/ 114300 h 1252537"/>
                <a:gd name="connsiteX6" fmla="*/ 304800 w 933450"/>
                <a:gd name="connsiteY6" fmla="*/ 52387 h 1252537"/>
                <a:gd name="connsiteX7" fmla="*/ 228600 w 933450"/>
                <a:gd name="connsiteY7" fmla="*/ 4762 h 1252537"/>
                <a:gd name="connsiteX8" fmla="*/ 128587 w 933450"/>
                <a:gd name="connsiteY8" fmla="*/ 0 h 1252537"/>
                <a:gd name="connsiteX9" fmla="*/ 57150 w 933450"/>
                <a:gd name="connsiteY9" fmla="*/ 0 h 1252537"/>
                <a:gd name="connsiteX10" fmla="*/ 4762 w 933450"/>
                <a:gd name="connsiteY10" fmla="*/ 28575 h 1252537"/>
                <a:gd name="connsiteX11" fmla="*/ 0 w 933450"/>
                <a:gd name="connsiteY11" fmla="*/ 85725 h 1252537"/>
                <a:gd name="connsiteX12" fmla="*/ 9525 w 933450"/>
                <a:gd name="connsiteY12" fmla="*/ 157162 h 1252537"/>
                <a:gd name="connsiteX13" fmla="*/ 90487 w 933450"/>
                <a:gd name="connsiteY13" fmla="*/ 185737 h 1252537"/>
                <a:gd name="connsiteX14" fmla="*/ 109537 w 933450"/>
                <a:gd name="connsiteY14" fmla="*/ 223837 h 1252537"/>
                <a:gd name="connsiteX15" fmla="*/ 157162 w 933450"/>
                <a:gd name="connsiteY15" fmla="*/ 276225 h 1252537"/>
                <a:gd name="connsiteX16" fmla="*/ 223837 w 933450"/>
                <a:gd name="connsiteY16" fmla="*/ 333375 h 1252537"/>
                <a:gd name="connsiteX17" fmla="*/ 242887 w 933450"/>
                <a:gd name="connsiteY17" fmla="*/ 361950 h 1252537"/>
                <a:gd name="connsiteX18" fmla="*/ 285750 w 933450"/>
                <a:gd name="connsiteY18" fmla="*/ 395287 h 1252537"/>
                <a:gd name="connsiteX19" fmla="*/ 223837 w 933450"/>
                <a:gd name="connsiteY19" fmla="*/ 466725 h 1252537"/>
                <a:gd name="connsiteX20" fmla="*/ 152400 w 933450"/>
                <a:gd name="connsiteY20" fmla="*/ 500062 h 1252537"/>
                <a:gd name="connsiteX21" fmla="*/ 142875 w 933450"/>
                <a:gd name="connsiteY21" fmla="*/ 547687 h 1252537"/>
                <a:gd name="connsiteX22" fmla="*/ 85725 w 933450"/>
                <a:gd name="connsiteY22" fmla="*/ 552450 h 1252537"/>
                <a:gd name="connsiteX23" fmla="*/ 90487 w 933450"/>
                <a:gd name="connsiteY23" fmla="*/ 590550 h 1252537"/>
                <a:gd name="connsiteX24" fmla="*/ 152400 w 933450"/>
                <a:gd name="connsiteY24" fmla="*/ 623887 h 1252537"/>
                <a:gd name="connsiteX25" fmla="*/ 223837 w 933450"/>
                <a:gd name="connsiteY25" fmla="*/ 628650 h 1252537"/>
                <a:gd name="connsiteX26" fmla="*/ 204787 w 933450"/>
                <a:gd name="connsiteY26" fmla="*/ 709612 h 1252537"/>
                <a:gd name="connsiteX27" fmla="*/ 142875 w 933450"/>
                <a:gd name="connsiteY27" fmla="*/ 790575 h 1252537"/>
                <a:gd name="connsiteX28" fmla="*/ 109537 w 933450"/>
                <a:gd name="connsiteY28" fmla="*/ 871537 h 1252537"/>
                <a:gd name="connsiteX29" fmla="*/ 90487 w 933450"/>
                <a:gd name="connsiteY29" fmla="*/ 938212 h 1252537"/>
                <a:gd name="connsiteX30" fmla="*/ 119062 w 933450"/>
                <a:gd name="connsiteY30" fmla="*/ 985837 h 1252537"/>
                <a:gd name="connsiteX31" fmla="*/ 228600 w 933450"/>
                <a:gd name="connsiteY31" fmla="*/ 1000125 h 1252537"/>
                <a:gd name="connsiteX32" fmla="*/ 295275 w 933450"/>
                <a:gd name="connsiteY32" fmla="*/ 900112 h 1252537"/>
                <a:gd name="connsiteX33" fmla="*/ 333375 w 933450"/>
                <a:gd name="connsiteY33" fmla="*/ 928687 h 1252537"/>
                <a:gd name="connsiteX34" fmla="*/ 400050 w 933450"/>
                <a:gd name="connsiteY34" fmla="*/ 933450 h 1252537"/>
                <a:gd name="connsiteX35" fmla="*/ 438150 w 933450"/>
                <a:gd name="connsiteY35" fmla="*/ 923925 h 1252537"/>
                <a:gd name="connsiteX36" fmla="*/ 466725 w 933450"/>
                <a:gd name="connsiteY36" fmla="*/ 938212 h 1252537"/>
                <a:gd name="connsiteX37" fmla="*/ 500062 w 933450"/>
                <a:gd name="connsiteY37" fmla="*/ 1014412 h 1252537"/>
                <a:gd name="connsiteX38" fmla="*/ 514350 w 933450"/>
                <a:gd name="connsiteY38" fmla="*/ 1100137 h 1252537"/>
                <a:gd name="connsiteX39" fmla="*/ 557212 w 933450"/>
                <a:gd name="connsiteY39" fmla="*/ 1166812 h 1252537"/>
                <a:gd name="connsiteX40" fmla="*/ 561975 w 933450"/>
                <a:gd name="connsiteY40" fmla="*/ 1228725 h 1252537"/>
                <a:gd name="connsiteX41" fmla="*/ 652462 w 933450"/>
                <a:gd name="connsiteY41" fmla="*/ 1252537 h 1252537"/>
                <a:gd name="connsiteX42" fmla="*/ 647700 w 933450"/>
                <a:gd name="connsiteY42" fmla="*/ 1181100 h 1252537"/>
                <a:gd name="connsiteX43" fmla="*/ 628650 w 933450"/>
                <a:gd name="connsiteY43" fmla="*/ 1081087 h 1252537"/>
                <a:gd name="connsiteX44" fmla="*/ 623887 w 933450"/>
                <a:gd name="connsiteY44" fmla="*/ 1028700 h 1252537"/>
                <a:gd name="connsiteX45" fmla="*/ 671512 w 933450"/>
                <a:gd name="connsiteY45" fmla="*/ 976312 h 1252537"/>
                <a:gd name="connsiteX46" fmla="*/ 723900 w 933450"/>
                <a:gd name="connsiteY46" fmla="*/ 1014412 h 1252537"/>
                <a:gd name="connsiteX47" fmla="*/ 771525 w 933450"/>
                <a:gd name="connsiteY47" fmla="*/ 1038225 h 1252537"/>
                <a:gd name="connsiteX48" fmla="*/ 757237 w 933450"/>
                <a:gd name="connsiteY48" fmla="*/ 947737 h 1252537"/>
                <a:gd name="connsiteX49" fmla="*/ 733425 w 933450"/>
                <a:gd name="connsiteY49" fmla="*/ 885825 h 1252537"/>
                <a:gd name="connsiteX50" fmla="*/ 762000 w 933450"/>
                <a:gd name="connsiteY50" fmla="*/ 828675 h 1252537"/>
                <a:gd name="connsiteX51" fmla="*/ 762000 w 933450"/>
                <a:gd name="connsiteY51" fmla="*/ 766762 h 1252537"/>
                <a:gd name="connsiteX52" fmla="*/ 795337 w 933450"/>
                <a:gd name="connsiteY52" fmla="*/ 747712 h 1252537"/>
                <a:gd name="connsiteX53" fmla="*/ 842962 w 933450"/>
                <a:gd name="connsiteY53" fmla="*/ 747712 h 1252537"/>
                <a:gd name="connsiteX54" fmla="*/ 881062 w 933450"/>
                <a:gd name="connsiteY54" fmla="*/ 757237 h 1252537"/>
                <a:gd name="connsiteX55" fmla="*/ 933450 w 933450"/>
                <a:gd name="connsiteY55" fmla="*/ 709612 h 1252537"/>
                <a:gd name="connsiteX56" fmla="*/ 923925 w 933450"/>
                <a:gd name="connsiteY56" fmla="*/ 661987 h 1252537"/>
                <a:gd name="connsiteX57" fmla="*/ 852487 w 933450"/>
                <a:gd name="connsiteY57" fmla="*/ 585787 h 1252537"/>
                <a:gd name="connsiteX58" fmla="*/ 790575 w 933450"/>
                <a:gd name="connsiteY58" fmla="*/ 504825 h 1252537"/>
                <a:gd name="connsiteX59" fmla="*/ 876300 w 933450"/>
                <a:gd name="connsiteY59" fmla="*/ 500062 h 1252537"/>
                <a:gd name="connsiteX60" fmla="*/ 838200 w 933450"/>
                <a:gd name="connsiteY60" fmla="*/ 452437 h 1252537"/>
                <a:gd name="connsiteX61" fmla="*/ 795337 w 933450"/>
                <a:gd name="connsiteY61" fmla="*/ 371475 h 1252537"/>
                <a:gd name="connsiteX62" fmla="*/ 819150 w 933450"/>
                <a:gd name="connsiteY62" fmla="*/ 342900 h 1252537"/>
                <a:gd name="connsiteX63" fmla="*/ 804862 w 933450"/>
                <a:gd name="connsiteY63" fmla="*/ 280987 h 1252537"/>
                <a:gd name="connsiteX64" fmla="*/ 752475 w 933450"/>
                <a:gd name="connsiteY64" fmla="*/ 271462 h 1252537"/>
                <a:gd name="connsiteX65" fmla="*/ 747712 w 933450"/>
                <a:gd name="connsiteY65" fmla="*/ 133350 h 1252537"/>
                <a:gd name="connsiteX66" fmla="*/ 695325 w 933450"/>
                <a:gd name="connsiteY66" fmla="*/ 52387 h 1252537"/>
                <a:gd name="connsiteX67" fmla="*/ 619125 w 933450"/>
                <a:gd name="connsiteY67" fmla="*/ 95250 h 1252537"/>
                <a:gd name="connsiteX68" fmla="*/ 542925 w 933450"/>
                <a:gd name="connsiteY68" fmla="*/ 114300 h 1252537"/>
                <a:gd name="connsiteX69" fmla="*/ 495300 w 933450"/>
                <a:gd name="connsiteY69" fmla="*/ 133350 h 1252537"/>
                <a:gd name="connsiteX70" fmla="*/ 485775 w 933450"/>
                <a:gd name="connsiteY70" fmla="*/ 176212 h 1252537"/>
                <a:gd name="connsiteX71" fmla="*/ 381000 w 933450"/>
                <a:gd name="connsiteY71" fmla="*/ 223837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933450" h="1252537">
                  <a:moveTo>
                    <a:pt x="381000" y="223837"/>
                  </a:moveTo>
                  <a:lnTo>
                    <a:pt x="357187" y="114300"/>
                  </a:lnTo>
                  <a:lnTo>
                    <a:pt x="261937" y="142875"/>
                  </a:lnTo>
                  <a:lnTo>
                    <a:pt x="257175" y="204787"/>
                  </a:lnTo>
                  <a:lnTo>
                    <a:pt x="219075" y="157162"/>
                  </a:lnTo>
                  <a:lnTo>
                    <a:pt x="247650" y="114300"/>
                  </a:lnTo>
                  <a:lnTo>
                    <a:pt x="304800" y="52387"/>
                  </a:lnTo>
                  <a:lnTo>
                    <a:pt x="228600" y="4762"/>
                  </a:lnTo>
                  <a:lnTo>
                    <a:pt x="128587" y="0"/>
                  </a:lnTo>
                  <a:lnTo>
                    <a:pt x="57150" y="0"/>
                  </a:lnTo>
                  <a:lnTo>
                    <a:pt x="4762" y="28575"/>
                  </a:lnTo>
                  <a:lnTo>
                    <a:pt x="0" y="85725"/>
                  </a:lnTo>
                  <a:lnTo>
                    <a:pt x="9525" y="157162"/>
                  </a:lnTo>
                  <a:lnTo>
                    <a:pt x="90487" y="185737"/>
                  </a:lnTo>
                  <a:lnTo>
                    <a:pt x="109537" y="223837"/>
                  </a:lnTo>
                  <a:lnTo>
                    <a:pt x="157162" y="276225"/>
                  </a:lnTo>
                  <a:lnTo>
                    <a:pt x="223837" y="333375"/>
                  </a:lnTo>
                  <a:lnTo>
                    <a:pt x="242887" y="361950"/>
                  </a:lnTo>
                  <a:lnTo>
                    <a:pt x="285750" y="395287"/>
                  </a:lnTo>
                  <a:lnTo>
                    <a:pt x="223837" y="466725"/>
                  </a:lnTo>
                  <a:lnTo>
                    <a:pt x="152400" y="500062"/>
                  </a:lnTo>
                  <a:lnTo>
                    <a:pt x="142875" y="547687"/>
                  </a:lnTo>
                  <a:lnTo>
                    <a:pt x="85725" y="552450"/>
                  </a:lnTo>
                  <a:lnTo>
                    <a:pt x="90487" y="590550"/>
                  </a:lnTo>
                  <a:lnTo>
                    <a:pt x="152400" y="623887"/>
                  </a:lnTo>
                  <a:lnTo>
                    <a:pt x="223837" y="628650"/>
                  </a:lnTo>
                  <a:lnTo>
                    <a:pt x="204787" y="709612"/>
                  </a:lnTo>
                  <a:lnTo>
                    <a:pt x="142875" y="790575"/>
                  </a:lnTo>
                  <a:lnTo>
                    <a:pt x="109537" y="871537"/>
                  </a:lnTo>
                  <a:lnTo>
                    <a:pt x="90487" y="938212"/>
                  </a:lnTo>
                  <a:lnTo>
                    <a:pt x="119062" y="985837"/>
                  </a:lnTo>
                  <a:lnTo>
                    <a:pt x="228600" y="1000125"/>
                  </a:lnTo>
                  <a:lnTo>
                    <a:pt x="295275" y="900112"/>
                  </a:lnTo>
                  <a:lnTo>
                    <a:pt x="333375" y="928687"/>
                  </a:lnTo>
                  <a:lnTo>
                    <a:pt x="400050" y="933450"/>
                  </a:lnTo>
                  <a:lnTo>
                    <a:pt x="438150" y="923925"/>
                  </a:lnTo>
                  <a:lnTo>
                    <a:pt x="466725" y="938212"/>
                  </a:lnTo>
                  <a:lnTo>
                    <a:pt x="500062" y="1014412"/>
                  </a:lnTo>
                  <a:lnTo>
                    <a:pt x="514350" y="1100137"/>
                  </a:lnTo>
                  <a:lnTo>
                    <a:pt x="557212" y="1166812"/>
                  </a:lnTo>
                  <a:lnTo>
                    <a:pt x="561975" y="1228725"/>
                  </a:lnTo>
                  <a:lnTo>
                    <a:pt x="652462" y="1252537"/>
                  </a:lnTo>
                  <a:lnTo>
                    <a:pt x="647700" y="1181100"/>
                  </a:lnTo>
                  <a:lnTo>
                    <a:pt x="628650" y="1081087"/>
                  </a:lnTo>
                  <a:lnTo>
                    <a:pt x="623887" y="1028700"/>
                  </a:lnTo>
                  <a:lnTo>
                    <a:pt x="671512" y="976312"/>
                  </a:lnTo>
                  <a:lnTo>
                    <a:pt x="723900" y="1014412"/>
                  </a:lnTo>
                  <a:lnTo>
                    <a:pt x="771525" y="1038225"/>
                  </a:lnTo>
                  <a:lnTo>
                    <a:pt x="757237" y="947737"/>
                  </a:lnTo>
                  <a:lnTo>
                    <a:pt x="733425" y="885825"/>
                  </a:lnTo>
                  <a:lnTo>
                    <a:pt x="762000" y="828675"/>
                  </a:lnTo>
                  <a:lnTo>
                    <a:pt x="762000" y="766762"/>
                  </a:lnTo>
                  <a:lnTo>
                    <a:pt x="795337" y="747712"/>
                  </a:lnTo>
                  <a:lnTo>
                    <a:pt x="842962" y="747712"/>
                  </a:lnTo>
                  <a:lnTo>
                    <a:pt x="881062" y="757237"/>
                  </a:lnTo>
                  <a:lnTo>
                    <a:pt x="933450" y="709612"/>
                  </a:lnTo>
                  <a:lnTo>
                    <a:pt x="923925" y="661987"/>
                  </a:lnTo>
                  <a:lnTo>
                    <a:pt x="852487" y="585787"/>
                  </a:lnTo>
                  <a:lnTo>
                    <a:pt x="790575" y="504825"/>
                  </a:lnTo>
                  <a:lnTo>
                    <a:pt x="876300" y="500062"/>
                  </a:lnTo>
                  <a:lnTo>
                    <a:pt x="838200" y="452437"/>
                  </a:lnTo>
                  <a:lnTo>
                    <a:pt x="795337" y="371475"/>
                  </a:lnTo>
                  <a:lnTo>
                    <a:pt x="819150" y="342900"/>
                  </a:lnTo>
                  <a:lnTo>
                    <a:pt x="804862" y="280987"/>
                  </a:lnTo>
                  <a:lnTo>
                    <a:pt x="752475" y="271462"/>
                  </a:lnTo>
                  <a:lnTo>
                    <a:pt x="747712" y="133350"/>
                  </a:lnTo>
                  <a:lnTo>
                    <a:pt x="695325" y="52387"/>
                  </a:lnTo>
                  <a:lnTo>
                    <a:pt x="619125" y="95250"/>
                  </a:lnTo>
                  <a:lnTo>
                    <a:pt x="542925" y="114300"/>
                  </a:lnTo>
                  <a:lnTo>
                    <a:pt x="495300" y="133350"/>
                  </a:lnTo>
                  <a:lnTo>
                    <a:pt x="485775" y="176212"/>
                  </a:lnTo>
                  <a:lnTo>
                    <a:pt x="381000" y="22383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1" name="Rectangle 704"/>
            <p:cNvSpPr>
              <a:spLocks noChangeArrowheads="1"/>
            </p:cNvSpPr>
            <p:nvPr/>
          </p:nvSpPr>
          <p:spPr bwMode="auto">
            <a:xfrm>
              <a:off x="4770264" y="4270733"/>
              <a:ext cx="600288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Белореченский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418920" y="4572001"/>
              <a:ext cx="993322" cy="1200831"/>
            </a:xfrm>
            <a:custGeom>
              <a:avLst/>
              <a:gdLst>
                <a:gd name="connsiteX0" fmla="*/ 390525 w 1390650"/>
                <a:gd name="connsiteY0" fmla="*/ 4763 h 1681163"/>
                <a:gd name="connsiteX1" fmla="*/ 309562 w 1390650"/>
                <a:gd name="connsiteY1" fmla="*/ 42863 h 1681163"/>
                <a:gd name="connsiteX2" fmla="*/ 276225 w 1390650"/>
                <a:gd name="connsiteY2" fmla="*/ 133350 h 1681163"/>
                <a:gd name="connsiteX3" fmla="*/ 261937 w 1390650"/>
                <a:gd name="connsiteY3" fmla="*/ 180975 h 1681163"/>
                <a:gd name="connsiteX4" fmla="*/ 190500 w 1390650"/>
                <a:gd name="connsiteY4" fmla="*/ 204788 h 1681163"/>
                <a:gd name="connsiteX5" fmla="*/ 133350 w 1390650"/>
                <a:gd name="connsiteY5" fmla="*/ 233363 h 1681163"/>
                <a:gd name="connsiteX6" fmla="*/ 95250 w 1390650"/>
                <a:gd name="connsiteY6" fmla="*/ 295275 h 1681163"/>
                <a:gd name="connsiteX7" fmla="*/ 214312 w 1390650"/>
                <a:gd name="connsiteY7" fmla="*/ 366713 h 1681163"/>
                <a:gd name="connsiteX8" fmla="*/ 238125 w 1390650"/>
                <a:gd name="connsiteY8" fmla="*/ 376238 h 1681163"/>
                <a:gd name="connsiteX9" fmla="*/ 123825 w 1390650"/>
                <a:gd name="connsiteY9" fmla="*/ 476250 h 1681163"/>
                <a:gd name="connsiteX10" fmla="*/ 9525 w 1390650"/>
                <a:gd name="connsiteY10" fmla="*/ 481013 h 1681163"/>
                <a:gd name="connsiteX11" fmla="*/ 0 w 1390650"/>
                <a:gd name="connsiteY11" fmla="*/ 542925 h 1681163"/>
                <a:gd name="connsiteX12" fmla="*/ 119062 w 1390650"/>
                <a:gd name="connsiteY12" fmla="*/ 590550 h 1681163"/>
                <a:gd name="connsiteX13" fmla="*/ 285750 w 1390650"/>
                <a:gd name="connsiteY13" fmla="*/ 647700 h 1681163"/>
                <a:gd name="connsiteX14" fmla="*/ 328612 w 1390650"/>
                <a:gd name="connsiteY14" fmla="*/ 733425 h 1681163"/>
                <a:gd name="connsiteX15" fmla="*/ 366712 w 1390650"/>
                <a:gd name="connsiteY15" fmla="*/ 828675 h 1681163"/>
                <a:gd name="connsiteX16" fmla="*/ 461962 w 1390650"/>
                <a:gd name="connsiteY16" fmla="*/ 862013 h 1681163"/>
                <a:gd name="connsiteX17" fmla="*/ 485775 w 1390650"/>
                <a:gd name="connsiteY17" fmla="*/ 933450 h 1681163"/>
                <a:gd name="connsiteX18" fmla="*/ 471487 w 1390650"/>
                <a:gd name="connsiteY18" fmla="*/ 1038225 h 1681163"/>
                <a:gd name="connsiteX19" fmla="*/ 471487 w 1390650"/>
                <a:gd name="connsiteY19" fmla="*/ 1147763 h 1681163"/>
                <a:gd name="connsiteX20" fmla="*/ 495300 w 1390650"/>
                <a:gd name="connsiteY20" fmla="*/ 1257300 h 1681163"/>
                <a:gd name="connsiteX21" fmla="*/ 361950 w 1390650"/>
                <a:gd name="connsiteY21" fmla="*/ 1314450 h 1681163"/>
                <a:gd name="connsiteX22" fmla="*/ 381000 w 1390650"/>
                <a:gd name="connsiteY22" fmla="*/ 1366838 h 1681163"/>
                <a:gd name="connsiteX23" fmla="*/ 409575 w 1390650"/>
                <a:gd name="connsiteY23" fmla="*/ 1400175 h 1681163"/>
                <a:gd name="connsiteX24" fmla="*/ 504825 w 1390650"/>
                <a:gd name="connsiteY24" fmla="*/ 1443038 h 1681163"/>
                <a:gd name="connsiteX25" fmla="*/ 614362 w 1390650"/>
                <a:gd name="connsiteY25" fmla="*/ 1500188 h 1681163"/>
                <a:gd name="connsiteX26" fmla="*/ 704850 w 1390650"/>
                <a:gd name="connsiteY26" fmla="*/ 1538288 h 1681163"/>
                <a:gd name="connsiteX27" fmla="*/ 723900 w 1390650"/>
                <a:gd name="connsiteY27" fmla="*/ 1619250 h 1681163"/>
                <a:gd name="connsiteX28" fmla="*/ 828675 w 1390650"/>
                <a:gd name="connsiteY28" fmla="*/ 1681163 h 1681163"/>
                <a:gd name="connsiteX29" fmla="*/ 866775 w 1390650"/>
                <a:gd name="connsiteY29" fmla="*/ 1662113 h 1681163"/>
                <a:gd name="connsiteX30" fmla="*/ 842962 w 1390650"/>
                <a:gd name="connsiteY30" fmla="*/ 1609725 h 1681163"/>
                <a:gd name="connsiteX31" fmla="*/ 895350 w 1390650"/>
                <a:gd name="connsiteY31" fmla="*/ 1547813 h 1681163"/>
                <a:gd name="connsiteX32" fmla="*/ 857250 w 1390650"/>
                <a:gd name="connsiteY32" fmla="*/ 1490663 h 1681163"/>
                <a:gd name="connsiteX33" fmla="*/ 914400 w 1390650"/>
                <a:gd name="connsiteY33" fmla="*/ 1371600 h 1681163"/>
                <a:gd name="connsiteX34" fmla="*/ 923925 w 1390650"/>
                <a:gd name="connsiteY34" fmla="*/ 1276350 h 1681163"/>
                <a:gd name="connsiteX35" fmla="*/ 852487 w 1390650"/>
                <a:gd name="connsiteY35" fmla="*/ 1219200 h 1681163"/>
                <a:gd name="connsiteX36" fmla="*/ 785812 w 1390650"/>
                <a:gd name="connsiteY36" fmla="*/ 1152525 h 1681163"/>
                <a:gd name="connsiteX37" fmla="*/ 819150 w 1390650"/>
                <a:gd name="connsiteY37" fmla="*/ 1114425 h 1681163"/>
                <a:gd name="connsiteX38" fmla="*/ 900112 w 1390650"/>
                <a:gd name="connsiteY38" fmla="*/ 1100138 h 1681163"/>
                <a:gd name="connsiteX39" fmla="*/ 976312 w 1390650"/>
                <a:gd name="connsiteY39" fmla="*/ 1095375 h 1681163"/>
                <a:gd name="connsiteX40" fmla="*/ 1000125 w 1390650"/>
                <a:gd name="connsiteY40" fmla="*/ 1138238 h 1681163"/>
                <a:gd name="connsiteX41" fmla="*/ 1047750 w 1390650"/>
                <a:gd name="connsiteY41" fmla="*/ 1214438 h 1681163"/>
                <a:gd name="connsiteX42" fmla="*/ 1090612 w 1390650"/>
                <a:gd name="connsiteY42" fmla="*/ 1262063 h 1681163"/>
                <a:gd name="connsiteX43" fmla="*/ 1171575 w 1390650"/>
                <a:gd name="connsiteY43" fmla="*/ 1285875 h 1681163"/>
                <a:gd name="connsiteX44" fmla="*/ 1200150 w 1390650"/>
                <a:gd name="connsiteY44" fmla="*/ 1343025 h 1681163"/>
                <a:gd name="connsiteX45" fmla="*/ 1252537 w 1390650"/>
                <a:gd name="connsiteY45" fmla="*/ 1271588 h 1681163"/>
                <a:gd name="connsiteX46" fmla="*/ 1300162 w 1390650"/>
                <a:gd name="connsiteY46" fmla="*/ 1214438 h 1681163"/>
                <a:gd name="connsiteX47" fmla="*/ 1366837 w 1390650"/>
                <a:gd name="connsiteY47" fmla="*/ 1233488 h 1681163"/>
                <a:gd name="connsiteX48" fmla="*/ 1390650 w 1390650"/>
                <a:gd name="connsiteY48" fmla="*/ 1214438 h 1681163"/>
                <a:gd name="connsiteX49" fmla="*/ 1362075 w 1390650"/>
                <a:gd name="connsiteY49" fmla="*/ 1171575 h 1681163"/>
                <a:gd name="connsiteX50" fmla="*/ 1357312 w 1390650"/>
                <a:gd name="connsiteY50" fmla="*/ 1114425 h 1681163"/>
                <a:gd name="connsiteX51" fmla="*/ 1347787 w 1390650"/>
                <a:gd name="connsiteY51" fmla="*/ 1057275 h 1681163"/>
                <a:gd name="connsiteX52" fmla="*/ 1347787 w 1390650"/>
                <a:gd name="connsiteY52" fmla="*/ 990600 h 1681163"/>
                <a:gd name="connsiteX53" fmla="*/ 1376362 w 1390650"/>
                <a:gd name="connsiteY53" fmla="*/ 923925 h 1681163"/>
                <a:gd name="connsiteX54" fmla="*/ 1290637 w 1390650"/>
                <a:gd name="connsiteY54" fmla="*/ 900113 h 1681163"/>
                <a:gd name="connsiteX55" fmla="*/ 1190625 w 1390650"/>
                <a:gd name="connsiteY55" fmla="*/ 900113 h 1681163"/>
                <a:gd name="connsiteX56" fmla="*/ 1166812 w 1390650"/>
                <a:gd name="connsiteY56" fmla="*/ 804863 h 1681163"/>
                <a:gd name="connsiteX57" fmla="*/ 1157287 w 1390650"/>
                <a:gd name="connsiteY57" fmla="*/ 728663 h 1681163"/>
                <a:gd name="connsiteX58" fmla="*/ 1104900 w 1390650"/>
                <a:gd name="connsiteY58" fmla="*/ 709613 h 1681163"/>
                <a:gd name="connsiteX59" fmla="*/ 1038225 w 1390650"/>
                <a:gd name="connsiteY59" fmla="*/ 709613 h 1681163"/>
                <a:gd name="connsiteX60" fmla="*/ 971550 w 1390650"/>
                <a:gd name="connsiteY60" fmla="*/ 728663 h 1681163"/>
                <a:gd name="connsiteX61" fmla="*/ 957262 w 1390650"/>
                <a:gd name="connsiteY61" fmla="*/ 690563 h 1681163"/>
                <a:gd name="connsiteX62" fmla="*/ 990600 w 1390650"/>
                <a:gd name="connsiteY62" fmla="*/ 581025 h 1681163"/>
                <a:gd name="connsiteX63" fmla="*/ 976312 w 1390650"/>
                <a:gd name="connsiteY63" fmla="*/ 538163 h 1681163"/>
                <a:gd name="connsiteX64" fmla="*/ 1000125 w 1390650"/>
                <a:gd name="connsiteY64" fmla="*/ 471488 h 1681163"/>
                <a:gd name="connsiteX65" fmla="*/ 1009650 w 1390650"/>
                <a:gd name="connsiteY65" fmla="*/ 409575 h 1681163"/>
                <a:gd name="connsiteX66" fmla="*/ 1004887 w 1390650"/>
                <a:gd name="connsiteY66" fmla="*/ 285750 h 1681163"/>
                <a:gd name="connsiteX67" fmla="*/ 1004887 w 1390650"/>
                <a:gd name="connsiteY67" fmla="*/ 209550 h 1681163"/>
                <a:gd name="connsiteX68" fmla="*/ 1076325 w 1390650"/>
                <a:gd name="connsiteY68" fmla="*/ 138113 h 1681163"/>
                <a:gd name="connsiteX69" fmla="*/ 985837 w 1390650"/>
                <a:gd name="connsiteY69" fmla="*/ 76200 h 1681163"/>
                <a:gd name="connsiteX70" fmla="*/ 938212 w 1390650"/>
                <a:gd name="connsiteY70" fmla="*/ 133350 h 1681163"/>
                <a:gd name="connsiteX71" fmla="*/ 971550 w 1390650"/>
                <a:gd name="connsiteY71" fmla="*/ 333375 h 1681163"/>
                <a:gd name="connsiteX72" fmla="*/ 881062 w 1390650"/>
                <a:gd name="connsiteY72" fmla="*/ 323850 h 1681163"/>
                <a:gd name="connsiteX73" fmla="*/ 866775 w 1390650"/>
                <a:gd name="connsiteY73" fmla="*/ 214313 h 1681163"/>
                <a:gd name="connsiteX74" fmla="*/ 814387 w 1390650"/>
                <a:gd name="connsiteY74" fmla="*/ 152400 h 1681163"/>
                <a:gd name="connsiteX75" fmla="*/ 762000 w 1390650"/>
                <a:gd name="connsiteY75" fmla="*/ 9525 h 1681163"/>
                <a:gd name="connsiteX76" fmla="*/ 647700 w 1390650"/>
                <a:gd name="connsiteY76" fmla="*/ 14288 h 1681163"/>
                <a:gd name="connsiteX77" fmla="*/ 595312 w 1390650"/>
                <a:gd name="connsiteY77" fmla="*/ 0 h 1681163"/>
                <a:gd name="connsiteX78" fmla="*/ 547687 w 1390650"/>
                <a:gd name="connsiteY78" fmla="*/ 90488 h 1681163"/>
                <a:gd name="connsiteX79" fmla="*/ 485775 w 1390650"/>
                <a:gd name="connsiteY79" fmla="*/ 71438 h 1681163"/>
                <a:gd name="connsiteX80" fmla="*/ 423862 w 1390650"/>
                <a:gd name="connsiteY80" fmla="*/ 61913 h 1681163"/>
                <a:gd name="connsiteX81" fmla="*/ 390525 w 1390650"/>
                <a:gd name="connsiteY81" fmla="*/ 4763 h 168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90650" h="1681163">
                  <a:moveTo>
                    <a:pt x="390525" y="4763"/>
                  </a:moveTo>
                  <a:lnTo>
                    <a:pt x="309562" y="42863"/>
                  </a:lnTo>
                  <a:lnTo>
                    <a:pt x="276225" y="133350"/>
                  </a:lnTo>
                  <a:lnTo>
                    <a:pt x="261937" y="180975"/>
                  </a:lnTo>
                  <a:lnTo>
                    <a:pt x="190500" y="204788"/>
                  </a:lnTo>
                  <a:lnTo>
                    <a:pt x="133350" y="233363"/>
                  </a:lnTo>
                  <a:lnTo>
                    <a:pt x="95250" y="295275"/>
                  </a:lnTo>
                  <a:lnTo>
                    <a:pt x="214312" y="366713"/>
                  </a:lnTo>
                  <a:lnTo>
                    <a:pt x="238125" y="376238"/>
                  </a:lnTo>
                  <a:lnTo>
                    <a:pt x="123825" y="476250"/>
                  </a:lnTo>
                  <a:lnTo>
                    <a:pt x="9525" y="481013"/>
                  </a:lnTo>
                  <a:lnTo>
                    <a:pt x="0" y="542925"/>
                  </a:lnTo>
                  <a:lnTo>
                    <a:pt x="119062" y="590550"/>
                  </a:lnTo>
                  <a:lnTo>
                    <a:pt x="285750" y="647700"/>
                  </a:lnTo>
                  <a:lnTo>
                    <a:pt x="328612" y="733425"/>
                  </a:lnTo>
                  <a:lnTo>
                    <a:pt x="366712" y="828675"/>
                  </a:lnTo>
                  <a:lnTo>
                    <a:pt x="461962" y="862013"/>
                  </a:lnTo>
                  <a:lnTo>
                    <a:pt x="485775" y="933450"/>
                  </a:lnTo>
                  <a:lnTo>
                    <a:pt x="471487" y="1038225"/>
                  </a:lnTo>
                  <a:lnTo>
                    <a:pt x="471487" y="1147763"/>
                  </a:lnTo>
                  <a:lnTo>
                    <a:pt x="495300" y="1257300"/>
                  </a:lnTo>
                  <a:lnTo>
                    <a:pt x="361950" y="1314450"/>
                  </a:lnTo>
                  <a:lnTo>
                    <a:pt x="381000" y="1366838"/>
                  </a:lnTo>
                  <a:lnTo>
                    <a:pt x="409575" y="1400175"/>
                  </a:lnTo>
                  <a:lnTo>
                    <a:pt x="504825" y="1443038"/>
                  </a:lnTo>
                  <a:lnTo>
                    <a:pt x="614362" y="1500188"/>
                  </a:lnTo>
                  <a:lnTo>
                    <a:pt x="704850" y="1538288"/>
                  </a:lnTo>
                  <a:lnTo>
                    <a:pt x="723900" y="1619250"/>
                  </a:lnTo>
                  <a:lnTo>
                    <a:pt x="828675" y="1681163"/>
                  </a:lnTo>
                  <a:lnTo>
                    <a:pt x="866775" y="1662113"/>
                  </a:lnTo>
                  <a:lnTo>
                    <a:pt x="842962" y="1609725"/>
                  </a:lnTo>
                  <a:lnTo>
                    <a:pt x="895350" y="1547813"/>
                  </a:lnTo>
                  <a:lnTo>
                    <a:pt x="857250" y="1490663"/>
                  </a:lnTo>
                  <a:lnTo>
                    <a:pt x="914400" y="1371600"/>
                  </a:lnTo>
                  <a:lnTo>
                    <a:pt x="923925" y="1276350"/>
                  </a:lnTo>
                  <a:lnTo>
                    <a:pt x="852487" y="1219200"/>
                  </a:lnTo>
                  <a:lnTo>
                    <a:pt x="785812" y="1152525"/>
                  </a:lnTo>
                  <a:lnTo>
                    <a:pt x="819150" y="1114425"/>
                  </a:lnTo>
                  <a:lnTo>
                    <a:pt x="900112" y="1100138"/>
                  </a:lnTo>
                  <a:lnTo>
                    <a:pt x="976312" y="1095375"/>
                  </a:lnTo>
                  <a:lnTo>
                    <a:pt x="1000125" y="1138238"/>
                  </a:lnTo>
                  <a:lnTo>
                    <a:pt x="1047750" y="1214438"/>
                  </a:lnTo>
                  <a:lnTo>
                    <a:pt x="1090612" y="1262063"/>
                  </a:lnTo>
                  <a:lnTo>
                    <a:pt x="1171575" y="1285875"/>
                  </a:lnTo>
                  <a:lnTo>
                    <a:pt x="1200150" y="1343025"/>
                  </a:lnTo>
                  <a:lnTo>
                    <a:pt x="1252537" y="1271588"/>
                  </a:lnTo>
                  <a:lnTo>
                    <a:pt x="1300162" y="1214438"/>
                  </a:lnTo>
                  <a:lnTo>
                    <a:pt x="1366837" y="1233488"/>
                  </a:lnTo>
                  <a:lnTo>
                    <a:pt x="1390650" y="1214438"/>
                  </a:lnTo>
                  <a:lnTo>
                    <a:pt x="1362075" y="1171575"/>
                  </a:lnTo>
                  <a:lnTo>
                    <a:pt x="1357312" y="1114425"/>
                  </a:lnTo>
                  <a:lnTo>
                    <a:pt x="1347787" y="1057275"/>
                  </a:lnTo>
                  <a:lnTo>
                    <a:pt x="1347787" y="990600"/>
                  </a:lnTo>
                  <a:lnTo>
                    <a:pt x="1376362" y="923925"/>
                  </a:lnTo>
                  <a:lnTo>
                    <a:pt x="1290637" y="900113"/>
                  </a:lnTo>
                  <a:lnTo>
                    <a:pt x="1190625" y="900113"/>
                  </a:lnTo>
                  <a:lnTo>
                    <a:pt x="1166812" y="804863"/>
                  </a:lnTo>
                  <a:lnTo>
                    <a:pt x="1157287" y="728663"/>
                  </a:lnTo>
                  <a:lnTo>
                    <a:pt x="1104900" y="709613"/>
                  </a:lnTo>
                  <a:lnTo>
                    <a:pt x="1038225" y="709613"/>
                  </a:lnTo>
                  <a:lnTo>
                    <a:pt x="971550" y="728663"/>
                  </a:lnTo>
                  <a:lnTo>
                    <a:pt x="957262" y="690563"/>
                  </a:lnTo>
                  <a:lnTo>
                    <a:pt x="990600" y="581025"/>
                  </a:lnTo>
                  <a:lnTo>
                    <a:pt x="976312" y="538163"/>
                  </a:lnTo>
                  <a:lnTo>
                    <a:pt x="1000125" y="471488"/>
                  </a:lnTo>
                  <a:lnTo>
                    <a:pt x="1009650" y="409575"/>
                  </a:lnTo>
                  <a:lnTo>
                    <a:pt x="1004887" y="285750"/>
                  </a:lnTo>
                  <a:lnTo>
                    <a:pt x="1004887" y="209550"/>
                  </a:lnTo>
                  <a:lnTo>
                    <a:pt x="1076325" y="138113"/>
                  </a:lnTo>
                  <a:lnTo>
                    <a:pt x="985837" y="76200"/>
                  </a:lnTo>
                  <a:lnTo>
                    <a:pt x="938212" y="133350"/>
                  </a:lnTo>
                  <a:lnTo>
                    <a:pt x="971550" y="333375"/>
                  </a:lnTo>
                  <a:lnTo>
                    <a:pt x="881062" y="323850"/>
                  </a:lnTo>
                  <a:lnTo>
                    <a:pt x="866775" y="214313"/>
                  </a:lnTo>
                  <a:lnTo>
                    <a:pt x="814387" y="152400"/>
                  </a:lnTo>
                  <a:lnTo>
                    <a:pt x="762000" y="9525"/>
                  </a:lnTo>
                  <a:lnTo>
                    <a:pt x="647700" y="14288"/>
                  </a:lnTo>
                  <a:lnTo>
                    <a:pt x="595312" y="0"/>
                  </a:lnTo>
                  <a:lnTo>
                    <a:pt x="547687" y="90488"/>
                  </a:lnTo>
                  <a:lnTo>
                    <a:pt x="485775" y="71438"/>
                  </a:lnTo>
                  <a:lnTo>
                    <a:pt x="423862" y="61913"/>
                  </a:lnTo>
                  <a:lnTo>
                    <a:pt x="390525" y="47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3" name="Rectangle 704"/>
            <p:cNvSpPr>
              <a:spLocks noChangeArrowheads="1"/>
            </p:cNvSpPr>
            <p:nvPr/>
          </p:nvSpPr>
          <p:spPr bwMode="auto">
            <a:xfrm>
              <a:off x="4639568" y="4972029"/>
              <a:ext cx="553364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Апшеронский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588885" y="4816929"/>
              <a:ext cx="1177018" cy="806224"/>
            </a:xfrm>
            <a:custGeom>
              <a:avLst/>
              <a:gdLst>
                <a:gd name="connsiteX0" fmla="*/ 1133475 w 1647825"/>
                <a:gd name="connsiteY0" fmla="*/ 176213 h 1204913"/>
                <a:gd name="connsiteX1" fmla="*/ 981075 w 1647825"/>
                <a:gd name="connsiteY1" fmla="*/ 180975 h 1204913"/>
                <a:gd name="connsiteX2" fmla="*/ 928687 w 1647825"/>
                <a:gd name="connsiteY2" fmla="*/ 133350 h 1204913"/>
                <a:gd name="connsiteX3" fmla="*/ 838200 w 1647825"/>
                <a:gd name="connsiteY3" fmla="*/ 128588 h 1204913"/>
                <a:gd name="connsiteX4" fmla="*/ 781050 w 1647825"/>
                <a:gd name="connsiteY4" fmla="*/ 200025 h 1204913"/>
                <a:gd name="connsiteX5" fmla="*/ 704850 w 1647825"/>
                <a:gd name="connsiteY5" fmla="*/ 247650 h 1204913"/>
                <a:gd name="connsiteX6" fmla="*/ 623887 w 1647825"/>
                <a:gd name="connsiteY6" fmla="*/ 238125 h 1204913"/>
                <a:gd name="connsiteX7" fmla="*/ 533400 w 1647825"/>
                <a:gd name="connsiteY7" fmla="*/ 200025 h 1204913"/>
                <a:gd name="connsiteX8" fmla="*/ 652462 w 1647825"/>
                <a:gd name="connsiteY8" fmla="*/ 147638 h 1204913"/>
                <a:gd name="connsiteX9" fmla="*/ 528637 w 1647825"/>
                <a:gd name="connsiteY9" fmla="*/ 57150 h 1204913"/>
                <a:gd name="connsiteX10" fmla="*/ 466725 w 1647825"/>
                <a:gd name="connsiteY10" fmla="*/ 19050 h 1204913"/>
                <a:gd name="connsiteX11" fmla="*/ 328612 w 1647825"/>
                <a:gd name="connsiteY11" fmla="*/ 0 h 1204913"/>
                <a:gd name="connsiteX12" fmla="*/ 157162 w 1647825"/>
                <a:gd name="connsiteY12" fmla="*/ 0 h 1204913"/>
                <a:gd name="connsiteX13" fmla="*/ 109537 w 1647825"/>
                <a:gd name="connsiteY13" fmla="*/ 57150 h 1204913"/>
                <a:gd name="connsiteX14" fmla="*/ 128587 w 1647825"/>
                <a:gd name="connsiteY14" fmla="*/ 104775 h 1204913"/>
                <a:gd name="connsiteX15" fmla="*/ 95250 w 1647825"/>
                <a:gd name="connsiteY15" fmla="*/ 142875 h 1204913"/>
                <a:gd name="connsiteX16" fmla="*/ 4762 w 1647825"/>
                <a:gd name="connsiteY16" fmla="*/ 233363 h 1204913"/>
                <a:gd name="connsiteX17" fmla="*/ 28575 w 1647825"/>
                <a:gd name="connsiteY17" fmla="*/ 328613 h 1204913"/>
                <a:gd name="connsiteX18" fmla="*/ 0 w 1647825"/>
                <a:gd name="connsiteY18" fmla="*/ 385763 h 1204913"/>
                <a:gd name="connsiteX19" fmla="*/ 85725 w 1647825"/>
                <a:gd name="connsiteY19" fmla="*/ 428625 h 1204913"/>
                <a:gd name="connsiteX20" fmla="*/ 119062 w 1647825"/>
                <a:gd name="connsiteY20" fmla="*/ 452438 h 1204913"/>
                <a:gd name="connsiteX21" fmla="*/ 238125 w 1647825"/>
                <a:gd name="connsiteY21" fmla="*/ 471488 h 1204913"/>
                <a:gd name="connsiteX22" fmla="*/ 371475 w 1647825"/>
                <a:gd name="connsiteY22" fmla="*/ 547688 h 1204913"/>
                <a:gd name="connsiteX23" fmla="*/ 371475 w 1647825"/>
                <a:gd name="connsiteY23" fmla="*/ 628650 h 1204913"/>
                <a:gd name="connsiteX24" fmla="*/ 452437 w 1647825"/>
                <a:gd name="connsiteY24" fmla="*/ 714375 h 1204913"/>
                <a:gd name="connsiteX25" fmla="*/ 552450 w 1647825"/>
                <a:gd name="connsiteY25" fmla="*/ 762000 h 1204913"/>
                <a:gd name="connsiteX26" fmla="*/ 685800 w 1647825"/>
                <a:gd name="connsiteY26" fmla="*/ 828675 h 1204913"/>
                <a:gd name="connsiteX27" fmla="*/ 738187 w 1647825"/>
                <a:gd name="connsiteY27" fmla="*/ 962025 h 1204913"/>
                <a:gd name="connsiteX28" fmla="*/ 862012 w 1647825"/>
                <a:gd name="connsiteY28" fmla="*/ 971550 h 1204913"/>
                <a:gd name="connsiteX29" fmla="*/ 938212 w 1647825"/>
                <a:gd name="connsiteY29" fmla="*/ 1119188 h 1204913"/>
                <a:gd name="connsiteX30" fmla="*/ 1028700 w 1647825"/>
                <a:gd name="connsiteY30" fmla="*/ 1204913 h 1204913"/>
                <a:gd name="connsiteX31" fmla="*/ 957262 w 1647825"/>
                <a:gd name="connsiteY31" fmla="*/ 1066800 h 1204913"/>
                <a:gd name="connsiteX32" fmla="*/ 1052512 w 1647825"/>
                <a:gd name="connsiteY32" fmla="*/ 1023938 h 1204913"/>
                <a:gd name="connsiteX33" fmla="*/ 1128712 w 1647825"/>
                <a:gd name="connsiteY33" fmla="*/ 1023938 h 1204913"/>
                <a:gd name="connsiteX34" fmla="*/ 1247775 w 1647825"/>
                <a:gd name="connsiteY34" fmla="*/ 1038225 h 1204913"/>
                <a:gd name="connsiteX35" fmla="*/ 1323975 w 1647825"/>
                <a:gd name="connsiteY35" fmla="*/ 1028700 h 1204913"/>
                <a:gd name="connsiteX36" fmla="*/ 1343025 w 1647825"/>
                <a:gd name="connsiteY36" fmla="*/ 938213 h 1204913"/>
                <a:gd name="connsiteX37" fmla="*/ 1390650 w 1647825"/>
                <a:gd name="connsiteY37" fmla="*/ 900113 h 1204913"/>
                <a:gd name="connsiteX38" fmla="*/ 1481137 w 1647825"/>
                <a:gd name="connsiteY38" fmla="*/ 971550 h 1204913"/>
                <a:gd name="connsiteX39" fmla="*/ 1528762 w 1647825"/>
                <a:gd name="connsiteY39" fmla="*/ 981075 h 1204913"/>
                <a:gd name="connsiteX40" fmla="*/ 1647825 w 1647825"/>
                <a:gd name="connsiteY40" fmla="*/ 909638 h 1204913"/>
                <a:gd name="connsiteX41" fmla="*/ 1628775 w 1647825"/>
                <a:gd name="connsiteY41" fmla="*/ 762000 h 1204913"/>
                <a:gd name="connsiteX42" fmla="*/ 1633537 w 1647825"/>
                <a:gd name="connsiteY42" fmla="*/ 609600 h 1204913"/>
                <a:gd name="connsiteX43" fmla="*/ 1614487 w 1647825"/>
                <a:gd name="connsiteY43" fmla="*/ 514350 h 1204913"/>
                <a:gd name="connsiteX44" fmla="*/ 1519237 w 1647825"/>
                <a:gd name="connsiteY44" fmla="*/ 485775 h 1204913"/>
                <a:gd name="connsiteX45" fmla="*/ 1447800 w 1647825"/>
                <a:gd name="connsiteY45" fmla="*/ 309563 h 1204913"/>
                <a:gd name="connsiteX46" fmla="*/ 1133475 w 1647825"/>
                <a:gd name="connsiteY46" fmla="*/ 176213 h 12049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71475 w 1647825"/>
                <a:gd name="connsiteY22" fmla="*/ 547688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102870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47825" h="1128713">
                  <a:moveTo>
                    <a:pt x="1133475" y="176213"/>
                  </a:moveTo>
                  <a:lnTo>
                    <a:pt x="981075" y="180975"/>
                  </a:lnTo>
                  <a:lnTo>
                    <a:pt x="928687" y="133350"/>
                  </a:lnTo>
                  <a:lnTo>
                    <a:pt x="838200" y="128588"/>
                  </a:lnTo>
                  <a:lnTo>
                    <a:pt x="781050" y="200025"/>
                  </a:lnTo>
                  <a:lnTo>
                    <a:pt x="704850" y="247650"/>
                  </a:lnTo>
                  <a:lnTo>
                    <a:pt x="623887" y="238125"/>
                  </a:lnTo>
                  <a:lnTo>
                    <a:pt x="533400" y="200025"/>
                  </a:lnTo>
                  <a:lnTo>
                    <a:pt x="652462" y="147638"/>
                  </a:lnTo>
                  <a:lnTo>
                    <a:pt x="528637" y="57150"/>
                  </a:lnTo>
                  <a:lnTo>
                    <a:pt x="466725" y="19050"/>
                  </a:lnTo>
                  <a:lnTo>
                    <a:pt x="328612" y="0"/>
                  </a:lnTo>
                  <a:lnTo>
                    <a:pt x="157162" y="0"/>
                  </a:lnTo>
                  <a:lnTo>
                    <a:pt x="109537" y="57150"/>
                  </a:lnTo>
                  <a:lnTo>
                    <a:pt x="128587" y="104775"/>
                  </a:lnTo>
                  <a:cubicBezTo>
                    <a:pt x="103092" y="145567"/>
                    <a:pt x="119751" y="142875"/>
                    <a:pt x="95250" y="142875"/>
                  </a:cubicBezTo>
                  <a:lnTo>
                    <a:pt x="4762" y="233363"/>
                  </a:lnTo>
                  <a:lnTo>
                    <a:pt x="28575" y="328613"/>
                  </a:lnTo>
                  <a:lnTo>
                    <a:pt x="0" y="385763"/>
                  </a:lnTo>
                  <a:lnTo>
                    <a:pt x="57150" y="442912"/>
                  </a:lnTo>
                  <a:cubicBezTo>
                    <a:pt x="68262" y="450850"/>
                    <a:pt x="92868" y="446088"/>
                    <a:pt x="119062" y="452438"/>
                  </a:cubicBezTo>
                  <a:cubicBezTo>
                    <a:pt x="145256" y="458788"/>
                    <a:pt x="182562" y="471488"/>
                    <a:pt x="214312" y="481013"/>
                  </a:cubicBezTo>
                  <a:lnTo>
                    <a:pt x="357188" y="581026"/>
                  </a:lnTo>
                  <a:lnTo>
                    <a:pt x="371475" y="628650"/>
                  </a:lnTo>
                  <a:lnTo>
                    <a:pt x="452437" y="714375"/>
                  </a:lnTo>
                  <a:lnTo>
                    <a:pt x="552450" y="762000"/>
                  </a:lnTo>
                  <a:lnTo>
                    <a:pt x="685800" y="828675"/>
                  </a:lnTo>
                  <a:lnTo>
                    <a:pt x="738187" y="962025"/>
                  </a:lnTo>
                  <a:lnTo>
                    <a:pt x="862012" y="1028700"/>
                  </a:lnTo>
                  <a:lnTo>
                    <a:pt x="938212" y="1119188"/>
                  </a:lnTo>
                  <a:lnTo>
                    <a:pt x="962025" y="1128713"/>
                  </a:lnTo>
                  <a:lnTo>
                    <a:pt x="957262" y="1066800"/>
                  </a:lnTo>
                  <a:lnTo>
                    <a:pt x="1052512" y="1023938"/>
                  </a:lnTo>
                  <a:lnTo>
                    <a:pt x="1128712" y="1023938"/>
                  </a:lnTo>
                  <a:lnTo>
                    <a:pt x="1247775" y="1038225"/>
                  </a:lnTo>
                  <a:lnTo>
                    <a:pt x="1323975" y="1028700"/>
                  </a:lnTo>
                  <a:lnTo>
                    <a:pt x="1343025" y="938213"/>
                  </a:lnTo>
                  <a:lnTo>
                    <a:pt x="1390650" y="900113"/>
                  </a:lnTo>
                  <a:lnTo>
                    <a:pt x="1481137" y="971550"/>
                  </a:lnTo>
                  <a:lnTo>
                    <a:pt x="1528762" y="981075"/>
                  </a:lnTo>
                  <a:lnTo>
                    <a:pt x="1647825" y="909638"/>
                  </a:lnTo>
                  <a:lnTo>
                    <a:pt x="1628775" y="762000"/>
                  </a:lnTo>
                  <a:lnTo>
                    <a:pt x="1633537" y="609600"/>
                  </a:lnTo>
                  <a:lnTo>
                    <a:pt x="1614487" y="514350"/>
                  </a:lnTo>
                  <a:lnTo>
                    <a:pt x="1519237" y="485775"/>
                  </a:lnTo>
                  <a:lnTo>
                    <a:pt x="1447800" y="309563"/>
                  </a:lnTo>
                  <a:lnTo>
                    <a:pt x="1133475" y="1762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5" name="Rectangle 704"/>
            <p:cNvSpPr>
              <a:spLocks noChangeArrowheads="1"/>
            </p:cNvSpPr>
            <p:nvPr/>
          </p:nvSpPr>
          <p:spPr bwMode="auto">
            <a:xfrm>
              <a:off x="4045077" y="5137016"/>
              <a:ext cx="517768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Туапсинский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1119189" y="3235099"/>
              <a:ext cx="1326697" cy="659946"/>
            </a:xfrm>
            <a:custGeom>
              <a:avLst/>
              <a:gdLst>
                <a:gd name="connsiteX0" fmla="*/ 1652587 w 1857375"/>
                <a:gd name="connsiteY0" fmla="*/ 57150 h 923925"/>
                <a:gd name="connsiteX1" fmla="*/ 1647825 w 1857375"/>
                <a:gd name="connsiteY1" fmla="*/ 109537 h 923925"/>
                <a:gd name="connsiteX2" fmla="*/ 1538287 w 1857375"/>
                <a:gd name="connsiteY2" fmla="*/ 200025 h 923925"/>
                <a:gd name="connsiteX3" fmla="*/ 1462087 w 1857375"/>
                <a:gd name="connsiteY3" fmla="*/ 238125 h 923925"/>
                <a:gd name="connsiteX4" fmla="*/ 1357312 w 1857375"/>
                <a:gd name="connsiteY4" fmla="*/ 252412 h 923925"/>
                <a:gd name="connsiteX5" fmla="*/ 1262062 w 1857375"/>
                <a:gd name="connsiteY5" fmla="*/ 309562 h 923925"/>
                <a:gd name="connsiteX6" fmla="*/ 1090612 w 1857375"/>
                <a:gd name="connsiteY6" fmla="*/ 300037 h 923925"/>
                <a:gd name="connsiteX7" fmla="*/ 933450 w 1857375"/>
                <a:gd name="connsiteY7" fmla="*/ 252412 h 923925"/>
                <a:gd name="connsiteX8" fmla="*/ 814387 w 1857375"/>
                <a:gd name="connsiteY8" fmla="*/ 219075 h 923925"/>
                <a:gd name="connsiteX9" fmla="*/ 704850 w 1857375"/>
                <a:gd name="connsiteY9" fmla="*/ 166687 h 923925"/>
                <a:gd name="connsiteX10" fmla="*/ 614362 w 1857375"/>
                <a:gd name="connsiteY10" fmla="*/ 119062 h 923925"/>
                <a:gd name="connsiteX11" fmla="*/ 523875 w 1857375"/>
                <a:gd name="connsiteY11" fmla="*/ 47625 h 923925"/>
                <a:gd name="connsiteX12" fmla="*/ 361950 w 1857375"/>
                <a:gd name="connsiteY12" fmla="*/ 0 h 923925"/>
                <a:gd name="connsiteX13" fmla="*/ 300037 w 1857375"/>
                <a:gd name="connsiteY13" fmla="*/ 57150 h 923925"/>
                <a:gd name="connsiteX14" fmla="*/ 223837 w 1857375"/>
                <a:gd name="connsiteY14" fmla="*/ 142875 h 923925"/>
                <a:gd name="connsiteX15" fmla="*/ 171450 w 1857375"/>
                <a:gd name="connsiteY15" fmla="*/ 238125 h 923925"/>
                <a:gd name="connsiteX16" fmla="*/ 90487 w 1857375"/>
                <a:gd name="connsiteY16" fmla="*/ 290512 h 923925"/>
                <a:gd name="connsiteX17" fmla="*/ 47625 w 1857375"/>
                <a:gd name="connsiteY17" fmla="*/ 352425 h 923925"/>
                <a:gd name="connsiteX18" fmla="*/ 166687 w 1857375"/>
                <a:gd name="connsiteY18" fmla="*/ 271462 h 923925"/>
                <a:gd name="connsiteX19" fmla="*/ 252412 w 1857375"/>
                <a:gd name="connsiteY19" fmla="*/ 200025 h 923925"/>
                <a:gd name="connsiteX20" fmla="*/ 314325 w 1857375"/>
                <a:gd name="connsiteY20" fmla="*/ 128587 h 923925"/>
                <a:gd name="connsiteX21" fmla="*/ 376237 w 1857375"/>
                <a:gd name="connsiteY21" fmla="*/ 147637 h 923925"/>
                <a:gd name="connsiteX22" fmla="*/ 438150 w 1857375"/>
                <a:gd name="connsiteY22" fmla="*/ 200025 h 923925"/>
                <a:gd name="connsiteX23" fmla="*/ 352425 w 1857375"/>
                <a:gd name="connsiteY23" fmla="*/ 228600 h 923925"/>
                <a:gd name="connsiteX24" fmla="*/ 300037 w 1857375"/>
                <a:gd name="connsiteY24" fmla="*/ 195262 h 923925"/>
                <a:gd name="connsiteX25" fmla="*/ 300037 w 1857375"/>
                <a:gd name="connsiteY25" fmla="*/ 195262 h 923925"/>
                <a:gd name="connsiteX26" fmla="*/ 319087 w 1857375"/>
                <a:gd name="connsiteY26" fmla="*/ 271462 h 923925"/>
                <a:gd name="connsiteX27" fmla="*/ 347662 w 1857375"/>
                <a:gd name="connsiteY27" fmla="*/ 347662 h 923925"/>
                <a:gd name="connsiteX28" fmla="*/ 500062 w 1857375"/>
                <a:gd name="connsiteY28" fmla="*/ 319087 h 923925"/>
                <a:gd name="connsiteX29" fmla="*/ 590550 w 1857375"/>
                <a:gd name="connsiteY29" fmla="*/ 309562 h 923925"/>
                <a:gd name="connsiteX30" fmla="*/ 661987 w 1857375"/>
                <a:gd name="connsiteY30" fmla="*/ 304800 h 923925"/>
                <a:gd name="connsiteX31" fmla="*/ 676275 w 1857375"/>
                <a:gd name="connsiteY31" fmla="*/ 304800 h 923925"/>
                <a:gd name="connsiteX32" fmla="*/ 685800 w 1857375"/>
                <a:gd name="connsiteY32" fmla="*/ 357187 h 923925"/>
                <a:gd name="connsiteX33" fmla="*/ 676275 w 1857375"/>
                <a:gd name="connsiteY33" fmla="*/ 423862 h 923925"/>
                <a:gd name="connsiteX34" fmla="*/ 533400 w 1857375"/>
                <a:gd name="connsiteY34" fmla="*/ 442912 h 923925"/>
                <a:gd name="connsiteX35" fmla="*/ 438150 w 1857375"/>
                <a:gd name="connsiteY35" fmla="*/ 504825 h 923925"/>
                <a:gd name="connsiteX36" fmla="*/ 309562 w 1857375"/>
                <a:gd name="connsiteY36" fmla="*/ 509587 h 923925"/>
                <a:gd name="connsiteX37" fmla="*/ 238125 w 1857375"/>
                <a:gd name="connsiteY37" fmla="*/ 542925 h 923925"/>
                <a:gd name="connsiteX38" fmla="*/ 176212 w 1857375"/>
                <a:gd name="connsiteY38" fmla="*/ 557212 h 923925"/>
                <a:gd name="connsiteX39" fmla="*/ 109537 w 1857375"/>
                <a:gd name="connsiteY39" fmla="*/ 552450 h 923925"/>
                <a:gd name="connsiteX40" fmla="*/ 38100 w 1857375"/>
                <a:gd name="connsiteY40" fmla="*/ 557212 h 923925"/>
                <a:gd name="connsiteX41" fmla="*/ 0 w 1857375"/>
                <a:gd name="connsiteY41" fmla="*/ 614362 h 923925"/>
                <a:gd name="connsiteX42" fmla="*/ 42862 w 1857375"/>
                <a:gd name="connsiteY42" fmla="*/ 685800 h 923925"/>
                <a:gd name="connsiteX43" fmla="*/ 80962 w 1857375"/>
                <a:gd name="connsiteY43" fmla="*/ 757237 h 923925"/>
                <a:gd name="connsiteX44" fmla="*/ 238125 w 1857375"/>
                <a:gd name="connsiteY44" fmla="*/ 785812 h 923925"/>
                <a:gd name="connsiteX45" fmla="*/ 319087 w 1857375"/>
                <a:gd name="connsiteY45" fmla="*/ 800100 h 923925"/>
                <a:gd name="connsiteX46" fmla="*/ 523875 w 1857375"/>
                <a:gd name="connsiteY46" fmla="*/ 804862 h 923925"/>
                <a:gd name="connsiteX47" fmla="*/ 762000 w 1857375"/>
                <a:gd name="connsiteY47" fmla="*/ 923925 h 923925"/>
                <a:gd name="connsiteX48" fmla="*/ 661987 w 1857375"/>
                <a:gd name="connsiteY48" fmla="*/ 785812 h 923925"/>
                <a:gd name="connsiteX49" fmla="*/ 723900 w 1857375"/>
                <a:gd name="connsiteY49" fmla="*/ 804862 h 923925"/>
                <a:gd name="connsiteX50" fmla="*/ 857250 w 1857375"/>
                <a:gd name="connsiteY50" fmla="*/ 852487 h 923925"/>
                <a:gd name="connsiteX51" fmla="*/ 1081087 w 1857375"/>
                <a:gd name="connsiteY51" fmla="*/ 895350 h 923925"/>
                <a:gd name="connsiteX52" fmla="*/ 1128712 w 1857375"/>
                <a:gd name="connsiteY52" fmla="*/ 781050 h 923925"/>
                <a:gd name="connsiteX53" fmla="*/ 1228725 w 1857375"/>
                <a:gd name="connsiteY53" fmla="*/ 733425 h 923925"/>
                <a:gd name="connsiteX54" fmla="*/ 1276350 w 1857375"/>
                <a:gd name="connsiteY54" fmla="*/ 685800 h 923925"/>
                <a:gd name="connsiteX55" fmla="*/ 1357312 w 1857375"/>
                <a:gd name="connsiteY55" fmla="*/ 676275 h 923925"/>
                <a:gd name="connsiteX56" fmla="*/ 1400175 w 1857375"/>
                <a:gd name="connsiteY56" fmla="*/ 652462 h 923925"/>
                <a:gd name="connsiteX57" fmla="*/ 1462087 w 1857375"/>
                <a:gd name="connsiteY57" fmla="*/ 652462 h 923925"/>
                <a:gd name="connsiteX58" fmla="*/ 1500187 w 1857375"/>
                <a:gd name="connsiteY58" fmla="*/ 704850 h 923925"/>
                <a:gd name="connsiteX59" fmla="*/ 1628775 w 1857375"/>
                <a:gd name="connsiteY59" fmla="*/ 709612 h 923925"/>
                <a:gd name="connsiteX60" fmla="*/ 1671637 w 1857375"/>
                <a:gd name="connsiteY60" fmla="*/ 719137 h 923925"/>
                <a:gd name="connsiteX61" fmla="*/ 1704975 w 1857375"/>
                <a:gd name="connsiteY61" fmla="*/ 738187 h 923925"/>
                <a:gd name="connsiteX62" fmla="*/ 1752600 w 1857375"/>
                <a:gd name="connsiteY62" fmla="*/ 690562 h 923925"/>
                <a:gd name="connsiteX63" fmla="*/ 1785937 w 1857375"/>
                <a:gd name="connsiteY63" fmla="*/ 619125 h 923925"/>
                <a:gd name="connsiteX64" fmla="*/ 1809750 w 1857375"/>
                <a:gd name="connsiteY64" fmla="*/ 595312 h 923925"/>
                <a:gd name="connsiteX65" fmla="*/ 1828800 w 1857375"/>
                <a:gd name="connsiteY65" fmla="*/ 490537 h 923925"/>
                <a:gd name="connsiteX66" fmla="*/ 1800225 w 1857375"/>
                <a:gd name="connsiteY66" fmla="*/ 404812 h 923925"/>
                <a:gd name="connsiteX67" fmla="*/ 1857375 w 1857375"/>
                <a:gd name="connsiteY67" fmla="*/ 361950 h 923925"/>
                <a:gd name="connsiteX68" fmla="*/ 1828800 w 1857375"/>
                <a:gd name="connsiteY68" fmla="*/ 247650 h 923925"/>
                <a:gd name="connsiteX69" fmla="*/ 1804987 w 1857375"/>
                <a:gd name="connsiteY69" fmla="*/ 200025 h 923925"/>
                <a:gd name="connsiteX70" fmla="*/ 1747837 w 1857375"/>
                <a:gd name="connsiteY70" fmla="*/ 171450 h 923925"/>
                <a:gd name="connsiteX71" fmla="*/ 1652587 w 1857375"/>
                <a:gd name="connsiteY71" fmla="*/ 5715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857375" h="923925">
                  <a:moveTo>
                    <a:pt x="1652587" y="57150"/>
                  </a:moveTo>
                  <a:lnTo>
                    <a:pt x="1647825" y="109537"/>
                  </a:lnTo>
                  <a:lnTo>
                    <a:pt x="1538287" y="200025"/>
                  </a:lnTo>
                  <a:lnTo>
                    <a:pt x="1462087" y="238125"/>
                  </a:lnTo>
                  <a:lnTo>
                    <a:pt x="1357312" y="252412"/>
                  </a:lnTo>
                  <a:lnTo>
                    <a:pt x="1262062" y="309562"/>
                  </a:lnTo>
                  <a:lnTo>
                    <a:pt x="1090612" y="300037"/>
                  </a:lnTo>
                  <a:lnTo>
                    <a:pt x="933450" y="252412"/>
                  </a:lnTo>
                  <a:lnTo>
                    <a:pt x="814387" y="219075"/>
                  </a:lnTo>
                  <a:lnTo>
                    <a:pt x="704850" y="166687"/>
                  </a:lnTo>
                  <a:lnTo>
                    <a:pt x="614362" y="119062"/>
                  </a:lnTo>
                  <a:lnTo>
                    <a:pt x="523875" y="47625"/>
                  </a:lnTo>
                  <a:lnTo>
                    <a:pt x="361950" y="0"/>
                  </a:lnTo>
                  <a:lnTo>
                    <a:pt x="300037" y="57150"/>
                  </a:lnTo>
                  <a:lnTo>
                    <a:pt x="223837" y="142875"/>
                  </a:lnTo>
                  <a:lnTo>
                    <a:pt x="171450" y="238125"/>
                  </a:lnTo>
                  <a:lnTo>
                    <a:pt x="90487" y="290512"/>
                  </a:lnTo>
                  <a:lnTo>
                    <a:pt x="47625" y="352425"/>
                  </a:lnTo>
                  <a:lnTo>
                    <a:pt x="166687" y="271462"/>
                  </a:lnTo>
                  <a:lnTo>
                    <a:pt x="252412" y="200025"/>
                  </a:lnTo>
                  <a:lnTo>
                    <a:pt x="314325" y="128587"/>
                  </a:lnTo>
                  <a:lnTo>
                    <a:pt x="376237" y="147637"/>
                  </a:lnTo>
                  <a:lnTo>
                    <a:pt x="438150" y="200025"/>
                  </a:lnTo>
                  <a:lnTo>
                    <a:pt x="352425" y="228600"/>
                  </a:lnTo>
                  <a:lnTo>
                    <a:pt x="300037" y="195262"/>
                  </a:lnTo>
                  <a:lnTo>
                    <a:pt x="300037" y="195262"/>
                  </a:lnTo>
                  <a:lnTo>
                    <a:pt x="319087" y="271462"/>
                  </a:lnTo>
                  <a:lnTo>
                    <a:pt x="347662" y="347662"/>
                  </a:lnTo>
                  <a:lnTo>
                    <a:pt x="500062" y="319087"/>
                  </a:lnTo>
                  <a:lnTo>
                    <a:pt x="590550" y="309562"/>
                  </a:lnTo>
                  <a:lnTo>
                    <a:pt x="661987" y="304800"/>
                  </a:lnTo>
                  <a:lnTo>
                    <a:pt x="676275" y="304800"/>
                  </a:lnTo>
                  <a:lnTo>
                    <a:pt x="685800" y="357187"/>
                  </a:lnTo>
                  <a:lnTo>
                    <a:pt x="676275" y="423862"/>
                  </a:lnTo>
                  <a:lnTo>
                    <a:pt x="533400" y="442912"/>
                  </a:lnTo>
                  <a:lnTo>
                    <a:pt x="438150" y="504825"/>
                  </a:lnTo>
                  <a:lnTo>
                    <a:pt x="309562" y="509587"/>
                  </a:lnTo>
                  <a:lnTo>
                    <a:pt x="238125" y="542925"/>
                  </a:lnTo>
                  <a:lnTo>
                    <a:pt x="176212" y="557212"/>
                  </a:lnTo>
                  <a:lnTo>
                    <a:pt x="109537" y="552450"/>
                  </a:lnTo>
                  <a:lnTo>
                    <a:pt x="38100" y="557212"/>
                  </a:lnTo>
                  <a:lnTo>
                    <a:pt x="0" y="614362"/>
                  </a:lnTo>
                  <a:lnTo>
                    <a:pt x="42862" y="685800"/>
                  </a:lnTo>
                  <a:lnTo>
                    <a:pt x="80962" y="757237"/>
                  </a:lnTo>
                  <a:lnTo>
                    <a:pt x="238125" y="785812"/>
                  </a:lnTo>
                  <a:lnTo>
                    <a:pt x="319087" y="800100"/>
                  </a:lnTo>
                  <a:lnTo>
                    <a:pt x="523875" y="804862"/>
                  </a:lnTo>
                  <a:lnTo>
                    <a:pt x="762000" y="923925"/>
                  </a:lnTo>
                  <a:lnTo>
                    <a:pt x="661987" y="785812"/>
                  </a:lnTo>
                  <a:lnTo>
                    <a:pt x="723900" y="804862"/>
                  </a:lnTo>
                  <a:lnTo>
                    <a:pt x="857250" y="852487"/>
                  </a:lnTo>
                  <a:lnTo>
                    <a:pt x="1081087" y="895350"/>
                  </a:lnTo>
                  <a:lnTo>
                    <a:pt x="1128712" y="781050"/>
                  </a:lnTo>
                  <a:lnTo>
                    <a:pt x="1228725" y="733425"/>
                  </a:lnTo>
                  <a:lnTo>
                    <a:pt x="1276350" y="685800"/>
                  </a:lnTo>
                  <a:lnTo>
                    <a:pt x="1357312" y="676275"/>
                  </a:lnTo>
                  <a:lnTo>
                    <a:pt x="1400175" y="652462"/>
                  </a:lnTo>
                  <a:lnTo>
                    <a:pt x="1462087" y="652462"/>
                  </a:lnTo>
                  <a:lnTo>
                    <a:pt x="1500187" y="704850"/>
                  </a:lnTo>
                  <a:lnTo>
                    <a:pt x="1628775" y="709612"/>
                  </a:lnTo>
                  <a:lnTo>
                    <a:pt x="1671637" y="719137"/>
                  </a:lnTo>
                  <a:lnTo>
                    <a:pt x="1704975" y="738187"/>
                  </a:lnTo>
                  <a:lnTo>
                    <a:pt x="1752600" y="690562"/>
                  </a:lnTo>
                  <a:lnTo>
                    <a:pt x="1785937" y="619125"/>
                  </a:lnTo>
                  <a:lnTo>
                    <a:pt x="1809750" y="595312"/>
                  </a:lnTo>
                  <a:lnTo>
                    <a:pt x="1828800" y="490537"/>
                  </a:lnTo>
                  <a:lnTo>
                    <a:pt x="1800225" y="404812"/>
                  </a:lnTo>
                  <a:lnTo>
                    <a:pt x="1857375" y="361950"/>
                  </a:lnTo>
                  <a:lnTo>
                    <a:pt x="1828800" y="247650"/>
                  </a:lnTo>
                  <a:lnTo>
                    <a:pt x="1804987" y="200025"/>
                  </a:lnTo>
                  <a:lnTo>
                    <a:pt x="1747837" y="171450"/>
                  </a:lnTo>
                  <a:lnTo>
                    <a:pt x="1652587" y="57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7" name="Rectangle 743"/>
            <p:cNvSpPr>
              <a:spLocks noChangeArrowheads="1"/>
            </p:cNvSpPr>
            <p:nvPr/>
          </p:nvSpPr>
          <p:spPr bwMode="auto">
            <a:xfrm>
              <a:off x="1789996" y="3567757"/>
              <a:ext cx="49996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Темрюкский</a:t>
              </a:r>
            </a:p>
          </p:txBody>
        </p:sp>
        <p:sp>
          <p:nvSpPr>
            <p:cNvPr id="148" name="Полилиния 147"/>
            <p:cNvSpPr/>
            <p:nvPr/>
          </p:nvSpPr>
          <p:spPr>
            <a:xfrm>
              <a:off x="1677081" y="3704545"/>
              <a:ext cx="666750" cy="792616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9" name="Rectangle 743"/>
            <p:cNvSpPr>
              <a:spLocks noChangeArrowheads="1"/>
            </p:cNvSpPr>
            <p:nvPr/>
          </p:nvSpPr>
          <p:spPr bwMode="auto">
            <a:xfrm>
              <a:off x="1943086" y="3930561"/>
              <a:ext cx="250794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Анапа</a:t>
              </a:r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2143125" y="4020911"/>
              <a:ext cx="568099" cy="544286"/>
            </a:xfrm>
            <a:custGeom>
              <a:avLst/>
              <a:gdLst>
                <a:gd name="connsiteX0" fmla="*/ 223838 w 795338"/>
                <a:gd name="connsiteY0" fmla="*/ 19050 h 762000"/>
                <a:gd name="connsiteX1" fmla="*/ 128588 w 795338"/>
                <a:gd name="connsiteY1" fmla="*/ 0 h 762000"/>
                <a:gd name="connsiteX2" fmla="*/ 90488 w 795338"/>
                <a:gd name="connsiteY2" fmla="*/ 52388 h 762000"/>
                <a:gd name="connsiteX3" fmla="*/ 161925 w 795338"/>
                <a:gd name="connsiteY3" fmla="*/ 176213 h 762000"/>
                <a:gd name="connsiteX4" fmla="*/ 80963 w 795338"/>
                <a:gd name="connsiteY4" fmla="*/ 190500 h 762000"/>
                <a:gd name="connsiteX5" fmla="*/ 66675 w 795338"/>
                <a:gd name="connsiteY5" fmla="*/ 280988 h 762000"/>
                <a:gd name="connsiteX6" fmla="*/ 0 w 795338"/>
                <a:gd name="connsiteY6" fmla="*/ 390525 h 762000"/>
                <a:gd name="connsiteX7" fmla="*/ 61913 w 795338"/>
                <a:gd name="connsiteY7" fmla="*/ 481013 h 762000"/>
                <a:gd name="connsiteX8" fmla="*/ 109538 w 795338"/>
                <a:gd name="connsiteY8" fmla="*/ 533400 h 762000"/>
                <a:gd name="connsiteX9" fmla="*/ 90488 w 795338"/>
                <a:gd name="connsiteY9" fmla="*/ 638175 h 762000"/>
                <a:gd name="connsiteX10" fmla="*/ 119063 w 795338"/>
                <a:gd name="connsiteY10" fmla="*/ 690563 h 762000"/>
                <a:gd name="connsiteX11" fmla="*/ 219075 w 795338"/>
                <a:gd name="connsiteY11" fmla="*/ 723900 h 762000"/>
                <a:gd name="connsiteX12" fmla="*/ 304800 w 795338"/>
                <a:gd name="connsiteY12" fmla="*/ 733425 h 762000"/>
                <a:gd name="connsiteX13" fmla="*/ 414338 w 795338"/>
                <a:gd name="connsiteY13" fmla="*/ 742950 h 762000"/>
                <a:gd name="connsiteX14" fmla="*/ 533400 w 795338"/>
                <a:gd name="connsiteY14" fmla="*/ 762000 h 762000"/>
                <a:gd name="connsiteX15" fmla="*/ 642938 w 795338"/>
                <a:gd name="connsiteY15" fmla="*/ 714375 h 762000"/>
                <a:gd name="connsiteX16" fmla="*/ 619125 w 795338"/>
                <a:gd name="connsiteY16" fmla="*/ 661988 h 762000"/>
                <a:gd name="connsiteX17" fmla="*/ 609600 w 795338"/>
                <a:gd name="connsiteY17" fmla="*/ 600075 h 762000"/>
                <a:gd name="connsiteX18" fmla="*/ 685800 w 795338"/>
                <a:gd name="connsiteY18" fmla="*/ 628650 h 762000"/>
                <a:gd name="connsiteX19" fmla="*/ 728663 w 795338"/>
                <a:gd name="connsiteY19" fmla="*/ 676275 h 762000"/>
                <a:gd name="connsiteX20" fmla="*/ 785813 w 795338"/>
                <a:gd name="connsiteY20" fmla="*/ 685800 h 762000"/>
                <a:gd name="connsiteX21" fmla="*/ 795338 w 795338"/>
                <a:gd name="connsiteY21" fmla="*/ 566738 h 762000"/>
                <a:gd name="connsiteX22" fmla="*/ 709613 w 795338"/>
                <a:gd name="connsiteY22" fmla="*/ 481013 h 762000"/>
                <a:gd name="connsiteX23" fmla="*/ 666750 w 795338"/>
                <a:gd name="connsiteY23" fmla="*/ 471488 h 762000"/>
                <a:gd name="connsiteX24" fmla="*/ 619125 w 795338"/>
                <a:gd name="connsiteY24" fmla="*/ 495300 h 762000"/>
                <a:gd name="connsiteX25" fmla="*/ 647700 w 795338"/>
                <a:gd name="connsiteY25" fmla="*/ 428625 h 762000"/>
                <a:gd name="connsiteX26" fmla="*/ 647700 w 795338"/>
                <a:gd name="connsiteY26" fmla="*/ 395288 h 762000"/>
                <a:gd name="connsiteX27" fmla="*/ 661988 w 795338"/>
                <a:gd name="connsiteY27" fmla="*/ 366713 h 762000"/>
                <a:gd name="connsiteX28" fmla="*/ 581025 w 795338"/>
                <a:gd name="connsiteY28" fmla="*/ 347663 h 762000"/>
                <a:gd name="connsiteX29" fmla="*/ 485775 w 795338"/>
                <a:gd name="connsiteY29" fmla="*/ 342900 h 762000"/>
                <a:gd name="connsiteX30" fmla="*/ 500063 w 795338"/>
                <a:gd name="connsiteY30" fmla="*/ 304800 h 762000"/>
                <a:gd name="connsiteX31" fmla="*/ 547688 w 795338"/>
                <a:gd name="connsiteY31" fmla="*/ 276225 h 762000"/>
                <a:gd name="connsiteX32" fmla="*/ 471488 w 795338"/>
                <a:gd name="connsiteY32" fmla="*/ 219075 h 762000"/>
                <a:gd name="connsiteX33" fmla="*/ 376238 w 795338"/>
                <a:gd name="connsiteY33" fmla="*/ 252413 h 762000"/>
                <a:gd name="connsiteX34" fmla="*/ 385763 w 795338"/>
                <a:gd name="connsiteY34" fmla="*/ 219075 h 762000"/>
                <a:gd name="connsiteX35" fmla="*/ 442913 w 795338"/>
                <a:gd name="connsiteY35" fmla="*/ 190500 h 762000"/>
                <a:gd name="connsiteX36" fmla="*/ 385763 w 795338"/>
                <a:gd name="connsiteY36" fmla="*/ 176213 h 762000"/>
                <a:gd name="connsiteX37" fmla="*/ 352425 w 795338"/>
                <a:gd name="connsiteY37" fmla="*/ 138113 h 762000"/>
                <a:gd name="connsiteX38" fmla="*/ 271463 w 795338"/>
                <a:gd name="connsiteY38" fmla="*/ 85725 h 762000"/>
                <a:gd name="connsiteX39" fmla="*/ 223838 w 795338"/>
                <a:gd name="connsiteY39" fmla="*/ 1905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5338" h="762000">
                  <a:moveTo>
                    <a:pt x="223838" y="19050"/>
                  </a:moveTo>
                  <a:lnTo>
                    <a:pt x="128588" y="0"/>
                  </a:lnTo>
                  <a:lnTo>
                    <a:pt x="90488" y="52388"/>
                  </a:lnTo>
                  <a:lnTo>
                    <a:pt x="161925" y="176213"/>
                  </a:lnTo>
                  <a:lnTo>
                    <a:pt x="80963" y="190500"/>
                  </a:lnTo>
                  <a:lnTo>
                    <a:pt x="66675" y="280988"/>
                  </a:lnTo>
                  <a:lnTo>
                    <a:pt x="0" y="390525"/>
                  </a:lnTo>
                  <a:lnTo>
                    <a:pt x="61913" y="481013"/>
                  </a:lnTo>
                  <a:lnTo>
                    <a:pt x="109538" y="533400"/>
                  </a:lnTo>
                  <a:lnTo>
                    <a:pt x="90488" y="638175"/>
                  </a:lnTo>
                  <a:lnTo>
                    <a:pt x="119063" y="690563"/>
                  </a:lnTo>
                  <a:lnTo>
                    <a:pt x="219075" y="723900"/>
                  </a:lnTo>
                  <a:lnTo>
                    <a:pt x="304800" y="733425"/>
                  </a:lnTo>
                  <a:lnTo>
                    <a:pt x="414338" y="742950"/>
                  </a:lnTo>
                  <a:lnTo>
                    <a:pt x="533400" y="762000"/>
                  </a:lnTo>
                  <a:lnTo>
                    <a:pt x="642938" y="714375"/>
                  </a:lnTo>
                  <a:lnTo>
                    <a:pt x="619125" y="661988"/>
                  </a:lnTo>
                  <a:lnTo>
                    <a:pt x="609600" y="600075"/>
                  </a:lnTo>
                  <a:lnTo>
                    <a:pt x="685800" y="628650"/>
                  </a:lnTo>
                  <a:lnTo>
                    <a:pt x="728663" y="676275"/>
                  </a:lnTo>
                  <a:lnTo>
                    <a:pt x="785813" y="685800"/>
                  </a:lnTo>
                  <a:lnTo>
                    <a:pt x="795338" y="566738"/>
                  </a:lnTo>
                  <a:lnTo>
                    <a:pt x="709613" y="481013"/>
                  </a:lnTo>
                  <a:lnTo>
                    <a:pt x="666750" y="471488"/>
                  </a:lnTo>
                  <a:lnTo>
                    <a:pt x="619125" y="495300"/>
                  </a:lnTo>
                  <a:lnTo>
                    <a:pt x="647700" y="428625"/>
                  </a:lnTo>
                  <a:lnTo>
                    <a:pt x="647700" y="395288"/>
                  </a:lnTo>
                  <a:lnTo>
                    <a:pt x="661988" y="366713"/>
                  </a:lnTo>
                  <a:lnTo>
                    <a:pt x="581025" y="347663"/>
                  </a:lnTo>
                  <a:lnTo>
                    <a:pt x="485775" y="342900"/>
                  </a:lnTo>
                  <a:lnTo>
                    <a:pt x="500063" y="304800"/>
                  </a:lnTo>
                  <a:lnTo>
                    <a:pt x="547688" y="276225"/>
                  </a:lnTo>
                  <a:lnTo>
                    <a:pt x="471488" y="219075"/>
                  </a:lnTo>
                  <a:lnTo>
                    <a:pt x="376238" y="252413"/>
                  </a:lnTo>
                  <a:lnTo>
                    <a:pt x="385763" y="219075"/>
                  </a:lnTo>
                  <a:lnTo>
                    <a:pt x="442913" y="190500"/>
                  </a:lnTo>
                  <a:lnTo>
                    <a:pt x="385763" y="176213"/>
                  </a:lnTo>
                  <a:lnTo>
                    <a:pt x="352425" y="138113"/>
                  </a:lnTo>
                  <a:lnTo>
                    <a:pt x="271463" y="85725"/>
                  </a:lnTo>
                  <a:lnTo>
                    <a:pt x="223838" y="190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1" name="Rectangle 743"/>
            <p:cNvSpPr>
              <a:spLocks noChangeArrowheads="1"/>
            </p:cNvSpPr>
            <p:nvPr/>
          </p:nvSpPr>
          <p:spPr bwMode="auto">
            <a:xfrm>
              <a:off x="2219747" y="4358669"/>
              <a:ext cx="559836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Новороссийск</a:t>
              </a: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2673804" y="4422323"/>
              <a:ext cx="1010331" cy="687161"/>
            </a:xfrm>
            <a:custGeom>
              <a:avLst/>
              <a:gdLst>
                <a:gd name="connsiteX0" fmla="*/ 900113 w 1414463"/>
                <a:gd name="connsiteY0" fmla="*/ 252413 h 962025"/>
                <a:gd name="connsiteX1" fmla="*/ 900113 w 1414463"/>
                <a:gd name="connsiteY1" fmla="*/ 252413 h 962025"/>
                <a:gd name="connsiteX2" fmla="*/ 976313 w 1414463"/>
                <a:gd name="connsiteY2" fmla="*/ 261938 h 962025"/>
                <a:gd name="connsiteX3" fmla="*/ 1062038 w 1414463"/>
                <a:gd name="connsiteY3" fmla="*/ 295275 h 962025"/>
                <a:gd name="connsiteX4" fmla="*/ 1123950 w 1414463"/>
                <a:gd name="connsiteY4" fmla="*/ 347663 h 962025"/>
                <a:gd name="connsiteX5" fmla="*/ 1109663 w 1414463"/>
                <a:gd name="connsiteY5" fmla="*/ 452438 h 962025"/>
                <a:gd name="connsiteX6" fmla="*/ 1181100 w 1414463"/>
                <a:gd name="connsiteY6" fmla="*/ 481013 h 962025"/>
                <a:gd name="connsiteX7" fmla="*/ 1290638 w 1414463"/>
                <a:gd name="connsiteY7" fmla="*/ 528638 h 962025"/>
                <a:gd name="connsiteX8" fmla="*/ 1338263 w 1414463"/>
                <a:gd name="connsiteY8" fmla="*/ 571500 h 962025"/>
                <a:gd name="connsiteX9" fmla="*/ 1414463 w 1414463"/>
                <a:gd name="connsiteY9" fmla="*/ 633413 h 962025"/>
                <a:gd name="connsiteX10" fmla="*/ 1381125 w 1414463"/>
                <a:gd name="connsiteY10" fmla="*/ 690563 h 962025"/>
                <a:gd name="connsiteX11" fmla="*/ 1319213 w 1414463"/>
                <a:gd name="connsiteY11" fmla="*/ 771525 h 962025"/>
                <a:gd name="connsiteX12" fmla="*/ 1295400 w 1414463"/>
                <a:gd name="connsiteY12" fmla="*/ 804863 h 962025"/>
                <a:gd name="connsiteX13" fmla="*/ 1304925 w 1414463"/>
                <a:gd name="connsiteY13" fmla="*/ 900113 h 962025"/>
                <a:gd name="connsiteX14" fmla="*/ 1300163 w 1414463"/>
                <a:gd name="connsiteY14" fmla="*/ 962025 h 962025"/>
                <a:gd name="connsiteX15" fmla="*/ 1247775 w 1414463"/>
                <a:gd name="connsiteY15" fmla="*/ 957263 h 962025"/>
                <a:gd name="connsiteX16" fmla="*/ 1138238 w 1414463"/>
                <a:gd name="connsiteY16" fmla="*/ 914400 h 962025"/>
                <a:gd name="connsiteX17" fmla="*/ 1066800 w 1414463"/>
                <a:gd name="connsiteY17" fmla="*/ 900113 h 962025"/>
                <a:gd name="connsiteX18" fmla="*/ 895350 w 1414463"/>
                <a:gd name="connsiteY18" fmla="*/ 842963 h 962025"/>
                <a:gd name="connsiteX19" fmla="*/ 895350 w 1414463"/>
                <a:gd name="connsiteY19" fmla="*/ 871538 h 962025"/>
                <a:gd name="connsiteX20" fmla="*/ 847725 w 1414463"/>
                <a:gd name="connsiteY20" fmla="*/ 857250 h 962025"/>
                <a:gd name="connsiteX21" fmla="*/ 733425 w 1414463"/>
                <a:gd name="connsiteY21" fmla="*/ 795338 h 962025"/>
                <a:gd name="connsiteX22" fmla="*/ 661988 w 1414463"/>
                <a:gd name="connsiteY22" fmla="*/ 752475 h 962025"/>
                <a:gd name="connsiteX23" fmla="*/ 595313 w 1414463"/>
                <a:gd name="connsiteY23" fmla="*/ 766763 h 962025"/>
                <a:gd name="connsiteX24" fmla="*/ 557213 w 1414463"/>
                <a:gd name="connsiteY24" fmla="*/ 709613 h 962025"/>
                <a:gd name="connsiteX25" fmla="*/ 476250 w 1414463"/>
                <a:gd name="connsiteY25" fmla="*/ 681038 h 962025"/>
                <a:gd name="connsiteX26" fmla="*/ 438150 w 1414463"/>
                <a:gd name="connsiteY26" fmla="*/ 585788 h 962025"/>
                <a:gd name="connsiteX27" fmla="*/ 414338 w 1414463"/>
                <a:gd name="connsiteY27" fmla="*/ 519113 h 962025"/>
                <a:gd name="connsiteX28" fmla="*/ 333375 w 1414463"/>
                <a:gd name="connsiteY28" fmla="*/ 452438 h 962025"/>
                <a:gd name="connsiteX29" fmla="*/ 338138 w 1414463"/>
                <a:gd name="connsiteY29" fmla="*/ 404813 h 962025"/>
                <a:gd name="connsiteX30" fmla="*/ 309563 w 1414463"/>
                <a:gd name="connsiteY30" fmla="*/ 352425 h 962025"/>
                <a:gd name="connsiteX31" fmla="*/ 271463 w 1414463"/>
                <a:gd name="connsiteY31" fmla="*/ 381000 h 962025"/>
                <a:gd name="connsiteX32" fmla="*/ 276225 w 1414463"/>
                <a:gd name="connsiteY32" fmla="*/ 428625 h 962025"/>
                <a:gd name="connsiteX33" fmla="*/ 161925 w 1414463"/>
                <a:gd name="connsiteY33" fmla="*/ 385763 h 962025"/>
                <a:gd name="connsiteX34" fmla="*/ 61913 w 1414463"/>
                <a:gd name="connsiteY34" fmla="*/ 266700 h 962025"/>
                <a:gd name="connsiteX35" fmla="*/ 114300 w 1414463"/>
                <a:gd name="connsiteY35" fmla="*/ 228600 h 962025"/>
                <a:gd name="connsiteX36" fmla="*/ 95250 w 1414463"/>
                <a:gd name="connsiteY36" fmla="*/ 214313 h 962025"/>
                <a:gd name="connsiteX37" fmla="*/ 23813 w 1414463"/>
                <a:gd name="connsiteY37" fmla="*/ 152400 h 962025"/>
                <a:gd name="connsiteX38" fmla="*/ 0 w 1414463"/>
                <a:gd name="connsiteY38" fmla="*/ 123825 h 962025"/>
                <a:gd name="connsiteX39" fmla="*/ 52388 w 1414463"/>
                <a:gd name="connsiteY39" fmla="*/ 128588 h 962025"/>
                <a:gd name="connsiteX40" fmla="*/ 52388 w 1414463"/>
                <a:gd name="connsiteY40" fmla="*/ 0 h 962025"/>
                <a:gd name="connsiteX41" fmla="*/ 128588 w 1414463"/>
                <a:gd name="connsiteY41" fmla="*/ 33338 h 962025"/>
                <a:gd name="connsiteX42" fmla="*/ 195263 w 1414463"/>
                <a:gd name="connsiteY42" fmla="*/ 76200 h 962025"/>
                <a:gd name="connsiteX43" fmla="*/ 161925 w 1414463"/>
                <a:gd name="connsiteY43" fmla="*/ 95250 h 962025"/>
                <a:gd name="connsiteX44" fmla="*/ 123825 w 1414463"/>
                <a:gd name="connsiteY44" fmla="*/ 95250 h 962025"/>
                <a:gd name="connsiteX45" fmla="*/ 138113 w 1414463"/>
                <a:gd name="connsiteY45" fmla="*/ 161925 h 962025"/>
                <a:gd name="connsiteX46" fmla="*/ 214313 w 1414463"/>
                <a:gd name="connsiteY46" fmla="*/ 161925 h 962025"/>
                <a:gd name="connsiteX47" fmla="*/ 271463 w 1414463"/>
                <a:gd name="connsiteY47" fmla="*/ 209550 h 962025"/>
                <a:gd name="connsiteX48" fmla="*/ 276225 w 1414463"/>
                <a:gd name="connsiteY48" fmla="*/ 242888 h 962025"/>
                <a:gd name="connsiteX49" fmla="*/ 333375 w 1414463"/>
                <a:gd name="connsiteY49" fmla="*/ 228600 h 962025"/>
                <a:gd name="connsiteX50" fmla="*/ 381000 w 1414463"/>
                <a:gd name="connsiteY50" fmla="*/ 204788 h 962025"/>
                <a:gd name="connsiteX51" fmla="*/ 419100 w 1414463"/>
                <a:gd name="connsiteY51" fmla="*/ 223838 h 962025"/>
                <a:gd name="connsiteX52" fmla="*/ 452438 w 1414463"/>
                <a:gd name="connsiteY52" fmla="*/ 252413 h 962025"/>
                <a:gd name="connsiteX53" fmla="*/ 419100 w 1414463"/>
                <a:gd name="connsiteY53" fmla="*/ 304800 h 962025"/>
                <a:gd name="connsiteX54" fmla="*/ 481013 w 1414463"/>
                <a:gd name="connsiteY54" fmla="*/ 314325 h 962025"/>
                <a:gd name="connsiteX55" fmla="*/ 528638 w 1414463"/>
                <a:gd name="connsiteY55" fmla="*/ 333375 h 962025"/>
                <a:gd name="connsiteX56" fmla="*/ 566738 w 1414463"/>
                <a:gd name="connsiteY56" fmla="*/ 323850 h 962025"/>
                <a:gd name="connsiteX57" fmla="*/ 657225 w 1414463"/>
                <a:gd name="connsiteY57" fmla="*/ 371475 h 962025"/>
                <a:gd name="connsiteX58" fmla="*/ 714375 w 1414463"/>
                <a:gd name="connsiteY58" fmla="*/ 381000 h 962025"/>
                <a:gd name="connsiteX59" fmla="*/ 747713 w 1414463"/>
                <a:gd name="connsiteY59" fmla="*/ 371475 h 962025"/>
                <a:gd name="connsiteX60" fmla="*/ 766763 w 1414463"/>
                <a:gd name="connsiteY60" fmla="*/ 304800 h 962025"/>
                <a:gd name="connsiteX61" fmla="*/ 819150 w 1414463"/>
                <a:gd name="connsiteY61" fmla="*/ 338138 h 962025"/>
                <a:gd name="connsiteX62" fmla="*/ 842963 w 1414463"/>
                <a:gd name="connsiteY62" fmla="*/ 361950 h 962025"/>
                <a:gd name="connsiteX63" fmla="*/ 842963 w 1414463"/>
                <a:gd name="connsiteY63" fmla="*/ 361950 h 962025"/>
                <a:gd name="connsiteX64" fmla="*/ 947738 w 1414463"/>
                <a:gd name="connsiteY64" fmla="*/ 400050 h 962025"/>
                <a:gd name="connsiteX65" fmla="*/ 938213 w 1414463"/>
                <a:gd name="connsiteY65" fmla="*/ 352425 h 962025"/>
                <a:gd name="connsiteX66" fmla="*/ 933450 w 1414463"/>
                <a:gd name="connsiteY66" fmla="*/ 319088 h 962025"/>
                <a:gd name="connsiteX67" fmla="*/ 900113 w 1414463"/>
                <a:gd name="connsiteY67" fmla="*/ 252413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414463" h="962025">
                  <a:moveTo>
                    <a:pt x="900113" y="252413"/>
                  </a:moveTo>
                  <a:lnTo>
                    <a:pt x="900113" y="252413"/>
                  </a:lnTo>
                  <a:lnTo>
                    <a:pt x="976313" y="261938"/>
                  </a:lnTo>
                  <a:lnTo>
                    <a:pt x="1062038" y="295275"/>
                  </a:lnTo>
                  <a:lnTo>
                    <a:pt x="1123950" y="347663"/>
                  </a:lnTo>
                  <a:lnTo>
                    <a:pt x="1109663" y="452438"/>
                  </a:lnTo>
                  <a:lnTo>
                    <a:pt x="1181100" y="481013"/>
                  </a:lnTo>
                  <a:lnTo>
                    <a:pt x="1290638" y="528638"/>
                  </a:lnTo>
                  <a:lnTo>
                    <a:pt x="1338263" y="571500"/>
                  </a:lnTo>
                  <a:lnTo>
                    <a:pt x="1414463" y="633413"/>
                  </a:lnTo>
                  <a:lnTo>
                    <a:pt x="1381125" y="690563"/>
                  </a:lnTo>
                  <a:lnTo>
                    <a:pt x="1319213" y="771525"/>
                  </a:lnTo>
                  <a:lnTo>
                    <a:pt x="1295400" y="804863"/>
                  </a:lnTo>
                  <a:lnTo>
                    <a:pt x="1304925" y="900113"/>
                  </a:lnTo>
                  <a:lnTo>
                    <a:pt x="1300163" y="962025"/>
                  </a:lnTo>
                  <a:lnTo>
                    <a:pt x="1247775" y="957263"/>
                  </a:lnTo>
                  <a:lnTo>
                    <a:pt x="1138238" y="914400"/>
                  </a:lnTo>
                  <a:lnTo>
                    <a:pt x="1066800" y="900113"/>
                  </a:lnTo>
                  <a:lnTo>
                    <a:pt x="895350" y="842963"/>
                  </a:lnTo>
                  <a:lnTo>
                    <a:pt x="895350" y="871538"/>
                  </a:lnTo>
                  <a:lnTo>
                    <a:pt x="847725" y="857250"/>
                  </a:lnTo>
                  <a:lnTo>
                    <a:pt x="733425" y="795338"/>
                  </a:lnTo>
                  <a:lnTo>
                    <a:pt x="661988" y="752475"/>
                  </a:lnTo>
                  <a:lnTo>
                    <a:pt x="595313" y="766763"/>
                  </a:lnTo>
                  <a:lnTo>
                    <a:pt x="557213" y="709613"/>
                  </a:lnTo>
                  <a:lnTo>
                    <a:pt x="476250" y="681038"/>
                  </a:lnTo>
                  <a:lnTo>
                    <a:pt x="438150" y="585788"/>
                  </a:lnTo>
                  <a:lnTo>
                    <a:pt x="414338" y="519113"/>
                  </a:lnTo>
                  <a:lnTo>
                    <a:pt x="333375" y="452438"/>
                  </a:lnTo>
                  <a:lnTo>
                    <a:pt x="338138" y="404813"/>
                  </a:lnTo>
                  <a:lnTo>
                    <a:pt x="309563" y="352425"/>
                  </a:lnTo>
                  <a:lnTo>
                    <a:pt x="271463" y="381000"/>
                  </a:lnTo>
                  <a:lnTo>
                    <a:pt x="276225" y="428625"/>
                  </a:lnTo>
                  <a:lnTo>
                    <a:pt x="161925" y="385763"/>
                  </a:lnTo>
                  <a:lnTo>
                    <a:pt x="61913" y="266700"/>
                  </a:lnTo>
                  <a:lnTo>
                    <a:pt x="114300" y="228600"/>
                  </a:lnTo>
                  <a:lnTo>
                    <a:pt x="95250" y="214313"/>
                  </a:lnTo>
                  <a:lnTo>
                    <a:pt x="23813" y="152400"/>
                  </a:lnTo>
                  <a:lnTo>
                    <a:pt x="0" y="123825"/>
                  </a:lnTo>
                  <a:lnTo>
                    <a:pt x="52388" y="128588"/>
                  </a:lnTo>
                  <a:lnTo>
                    <a:pt x="52388" y="0"/>
                  </a:lnTo>
                  <a:lnTo>
                    <a:pt x="128588" y="33338"/>
                  </a:lnTo>
                  <a:lnTo>
                    <a:pt x="195263" y="76200"/>
                  </a:lnTo>
                  <a:lnTo>
                    <a:pt x="161925" y="95250"/>
                  </a:lnTo>
                  <a:lnTo>
                    <a:pt x="123825" y="95250"/>
                  </a:lnTo>
                  <a:lnTo>
                    <a:pt x="138113" y="161925"/>
                  </a:lnTo>
                  <a:lnTo>
                    <a:pt x="214313" y="161925"/>
                  </a:lnTo>
                  <a:lnTo>
                    <a:pt x="271463" y="209550"/>
                  </a:lnTo>
                  <a:lnTo>
                    <a:pt x="276225" y="242888"/>
                  </a:lnTo>
                  <a:lnTo>
                    <a:pt x="333375" y="228600"/>
                  </a:lnTo>
                  <a:lnTo>
                    <a:pt x="381000" y="204788"/>
                  </a:lnTo>
                  <a:lnTo>
                    <a:pt x="419100" y="223838"/>
                  </a:lnTo>
                  <a:lnTo>
                    <a:pt x="452438" y="252413"/>
                  </a:lnTo>
                  <a:lnTo>
                    <a:pt x="419100" y="304800"/>
                  </a:lnTo>
                  <a:lnTo>
                    <a:pt x="481013" y="314325"/>
                  </a:lnTo>
                  <a:lnTo>
                    <a:pt x="528638" y="333375"/>
                  </a:lnTo>
                  <a:lnTo>
                    <a:pt x="566738" y="323850"/>
                  </a:lnTo>
                  <a:lnTo>
                    <a:pt x="657225" y="371475"/>
                  </a:lnTo>
                  <a:lnTo>
                    <a:pt x="714375" y="381000"/>
                  </a:lnTo>
                  <a:lnTo>
                    <a:pt x="747713" y="371475"/>
                  </a:lnTo>
                  <a:lnTo>
                    <a:pt x="766763" y="304800"/>
                  </a:lnTo>
                  <a:lnTo>
                    <a:pt x="819150" y="338138"/>
                  </a:lnTo>
                  <a:lnTo>
                    <a:pt x="842963" y="361950"/>
                  </a:lnTo>
                  <a:lnTo>
                    <a:pt x="842963" y="361950"/>
                  </a:lnTo>
                  <a:lnTo>
                    <a:pt x="947738" y="400050"/>
                  </a:lnTo>
                  <a:lnTo>
                    <a:pt x="938213" y="352425"/>
                  </a:lnTo>
                  <a:lnTo>
                    <a:pt x="933450" y="319088"/>
                  </a:lnTo>
                  <a:lnTo>
                    <a:pt x="900113" y="2524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3" name="Rectangle 743"/>
            <p:cNvSpPr>
              <a:spLocks noChangeArrowheads="1"/>
            </p:cNvSpPr>
            <p:nvPr/>
          </p:nvSpPr>
          <p:spPr bwMode="auto">
            <a:xfrm>
              <a:off x="3047211" y="4776434"/>
              <a:ext cx="45951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Геленджик</a:t>
              </a: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3272518" y="3871233"/>
              <a:ext cx="833438" cy="972911"/>
            </a:xfrm>
            <a:custGeom>
              <a:avLst/>
              <a:gdLst>
                <a:gd name="connsiteX0" fmla="*/ 881063 w 1166813"/>
                <a:gd name="connsiteY0" fmla="*/ 1295400 h 1362075"/>
                <a:gd name="connsiteX1" fmla="*/ 909638 w 1166813"/>
                <a:gd name="connsiteY1" fmla="*/ 1276350 h 1362075"/>
                <a:gd name="connsiteX2" fmla="*/ 990600 w 1166813"/>
                <a:gd name="connsiteY2" fmla="*/ 1262063 h 1362075"/>
                <a:gd name="connsiteX3" fmla="*/ 1004888 w 1166813"/>
                <a:gd name="connsiteY3" fmla="*/ 1190625 h 1362075"/>
                <a:gd name="connsiteX4" fmla="*/ 971550 w 1166813"/>
                <a:gd name="connsiteY4" fmla="*/ 1114425 h 1362075"/>
                <a:gd name="connsiteX5" fmla="*/ 1028700 w 1166813"/>
                <a:gd name="connsiteY5" fmla="*/ 1066800 h 1362075"/>
                <a:gd name="connsiteX6" fmla="*/ 1066800 w 1166813"/>
                <a:gd name="connsiteY6" fmla="*/ 1004888 h 1362075"/>
                <a:gd name="connsiteX7" fmla="*/ 1128713 w 1166813"/>
                <a:gd name="connsiteY7" fmla="*/ 957263 h 1362075"/>
                <a:gd name="connsiteX8" fmla="*/ 1166813 w 1166813"/>
                <a:gd name="connsiteY8" fmla="*/ 995363 h 1362075"/>
                <a:gd name="connsiteX9" fmla="*/ 1109663 w 1166813"/>
                <a:gd name="connsiteY9" fmla="*/ 919163 h 1362075"/>
                <a:gd name="connsiteX10" fmla="*/ 1119188 w 1166813"/>
                <a:gd name="connsiteY10" fmla="*/ 857250 h 1362075"/>
                <a:gd name="connsiteX11" fmla="*/ 1143000 w 1166813"/>
                <a:gd name="connsiteY11" fmla="*/ 757238 h 1362075"/>
                <a:gd name="connsiteX12" fmla="*/ 1042988 w 1166813"/>
                <a:gd name="connsiteY12" fmla="*/ 661988 h 1362075"/>
                <a:gd name="connsiteX13" fmla="*/ 1095375 w 1166813"/>
                <a:gd name="connsiteY13" fmla="*/ 523875 h 1362075"/>
                <a:gd name="connsiteX14" fmla="*/ 904875 w 1166813"/>
                <a:gd name="connsiteY14" fmla="*/ 461963 h 1362075"/>
                <a:gd name="connsiteX15" fmla="*/ 833438 w 1166813"/>
                <a:gd name="connsiteY15" fmla="*/ 376238 h 1362075"/>
                <a:gd name="connsiteX16" fmla="*/ 790575 w 1166813"/>
                <a:gd name="connsiteY16" fmla="*/ 328613 h 1362075"/>
                <a:gd name="connsiteX17" fmla="*/ 738188 w 1166813"/>
                <a:gd name="connsiteY17" fmla="*/ 328613 h 1362075"/>
                <a:gd name="connsiteX18" fmla="*/ 614363 w 1166813"/>
                <a:gd name="connsiteY18" fmla="*/ 295275 h 1362075"/>
                <a:gd name="connsiteX19" fmla="*/ 552450 w 1166813"/>
                <a:gd name="connsiteY19" fmla="*/ 266700 h 1362075"/>
                <a:gd name="connsiteX20" fmla="*/ 576263 w 1166813"/>
                <a:gd name="connsiteY20" fmla="*/ 61913 h 1362075"/>
                <a:gd name="connsiteX21" fmla="*/ 457200 w 1166813"/>
                <a:gd name="connsiteY21" fmla="*/ 23813 h 1362075"/>
                <a:gd name="connsiteX22" fmla="*/ 433388 w 1166813"/>
                <a:gd name="connsiteY22" fmla="*/ 0 h 1362075"/>
                <a:gd name="connsiteX23" fmla="*/ 385763 w 1166813"/>
                <a:gd name="connsiteY23" fmla="*/ 19050 h 1362075"/>
                <a:gd name="connsiteX24" fmla="*/ 366713 w 1166813"/>
                <a:gd name="connsiteY24" fmla="*/ 66675 h 1362075"/>
                <a:gd name="connsiteX25" fmla="*/ 285750 w 1166813"/>
                <a:gd name="connsiteY25" fmla="*/ 90488 h 1362075"/>
                <a:gd name="connsiteX26" fmla="*/ 219075 w 1166813"/>
                <a:gd name="connsiteY26" fmla="*/ 66675 h 1362075"/>
                <a:gd name="connsiteX27" fmla="*/ 176213 w 1166813"/>
                <a:gd name="connsiteY27" fmla="*/ 80963 h 1362075"/>
                <a:gd name="connsiteX28" fmla="*/ 166688 w 1166813"/>
                <a:gd name="connsiteY28" fmla="*/ 90488 h 1362075"/>
                <a:gd name="connsiteX29" fmla="*/ 157163 w 1166813"/>
                <a:gd name="connsiteY29" fmla="*/ 185738 h 1362075"/>
                <a:gd name="connsiteX30" fmla="*/ 157163 w 1166813"/>
                <a:gd name="connsiteY30" fmla="*/ 185738 h 1362075"/>
                <a:gd name="connsiteX31" fmla="*/ 109538 w 1166813"/>
                <a:gd name="connsiteY31" fmla="*/ 261938 h 1362075"/>
                <a:gd name="connsiteX32" fmla="*/ 171450 w 1166813"/>
                <a:gd name="connsiteY32" fmla="*/ 300038 h 1362075"/>
                <a:gd name="connsiteX33" fmla="*/ 228600 w 1166813"/>
                <a:gd name="connsiteY33" fmla="*/ 290513 h 1362075"/>
                <a:gd name="connsiteX34" fmla="*/ 242888 w 1166813"/>
                <a:gd name="connsiteY34" fmla="*/ 342900 h 1362075"/>
                <a:gd name="connsiteX35" fmla="*/ 204788 w 1166813"/>
                <a:gd name="connsiteY35" fmla="*/ 381000 h 1362075"/>
                <a:gd name="connsiteX36" fmla="*/ 209550 w 1166813"/>
                <a:gd name="connsiteY36" fmla="*/ 476250 h 1362075"/>
                <a:gd name="connsiteX37" fmla="*/ 133350 w 1166813"/>
                <a:gd name="connsiteY37" fmla="*/ 485775 h 1362075"/>
                <a:gd name="connsiteX38" fmla="*/ 123825 w 1166813"/>
                <a:gd name="connsiteY38" fmla="*/ 595313 h 1362075"/>
                <a:gd name="connsiteX39" fmla="*/ 204788 w 1166813"/>
                <a:gd name="connsiteY39" fmla="*/ 633413 h 1362075"/>
                <a:gd name="connsiteX40" fmla="*/ 166688 w 1166813"/>
                <a:gd name="connsiteY40" fmla="*/ 657225 h 1362075"/>
                <a:gd name="connsiteX41" fmla="*/ 71438 w 1166813"/>
                <a:gd name="connsiteY41" fmla="*/ 661988 h 1362075"/>
                <a:gd name="connsiteX42" fmla="*/ 71438 w 1166813"/>
                <a:gd name="connsiteY42" fmla="*/ 738188 h 1362075"/>
                <a:gd name="connsiteX43" fmla="*/ 61913 w 1166813"/>
                <a:gd name="connsiteY43" fmla="*/ 823913 h 1362075"/>
                <a:gd name="connsiteX44" fmla="*/ 52388 w 1166813"/>
                <a:gd name="connsiteY44" fmla="*/ 885825 h 1362075"/>
                <a:gd name="connsiteX45" fmla="*/ 52388 w 1166813"/>
                <a:gd name="connsiteY45" fmla="*/ 885825 h 1362075"/>
                <a:gd name="connsiteX46" fmla="*/ 0 w 1166813"/>
                <a:gd name="connsiteY46" fmla="*/ 928688 h 1362075"/>
                <a:gd name="connsiteX47" fmla="*/ 85725 w 1166813"/>
                <a:gd name="connsiteY47" fmla="*/ 976313 h 1362075"/>
                <a:gd name="connsiteX48" fmla="*/ 114300 w 1166813"/>
                <a:gd name="connsiteY48" fmla="*/ 1023938 h 1362075"/>
                <a:gd name="connsiteX49" fmla="*/ 195263 w 1166813"/>
                <a:gd name="connsiteY49" fmla="*/ 1057275 h 1362075"/>
                <a:gd name="connsiteX50" fmla="*/ 261938 w 1166813"/>
                <a:gd name="connsiteY50" fmla="*/ 1095375 h 1362075"/>
                <a:gd name="connsiteX51" fmla="*/ 290513 w 1166813"/>
                <a:gd name="connsiteY51" fmla="*/ 1209675 h 1362075"/>
                <a:gd name="connsiteX52" fmla="*/ 404813 w 1166813"/>
                <a:gd name="connsiteY52" fmla="*/ 1285875 h 1362075"/>
                <a:gd name="connsiteX53" fmla="*/ 466725 w 1166813"/>
                <a:gd name="connsiteY53" fmla="*/ 1323975 h 1362075"/>
                <a:gd name="connsiteX54" fmla="*/ 557213 w 1166813"/>
                <a:gd name="connsiteY54" fmla="*/ 1362075 h 1362075"/>
                <a:gd name="connsiteX55" fmla="*/ 628650 w 1166813"/>
                <a:gd name="connsiteY55" fmla="*/ 1323975 h 1362075"/>
                <a:gd name="connsiteX56" fmla="*/ 723900 w 1166813"/>
                <a:gd name="connsiteY56" fmla="*/ 1323975 h 1362075"/>
                <a:gd name="connsiteX57" fmla="*/ 895350 w 1166813"/>
                <a:gd name="connsiteY57" fmla="*/ 1347788 h 1362075"/>
                <a:gd name="connsiteX58" fmla="*/ 881063 w 1166813"/>
                <a:gd name="connsiteY58" fmla="*/ 1295400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66813" h="1362075">
                  <a:moveTo>
                    <a:pt x="881063" y="1295400"/>
                  </a:moveTo>
                  <a:lnTo>
                    <a:pt x="909638" y="1276350"/>
                  </a:lnTo>
                  <a:lnTo>
                    <a:pt x="990600" y="1262063"/>
                  </a:lnTo>
                  <a:lnTo>
                    <a:pt x="1004888" y="1190625"/>
                  </a:lnTo>
                  <a:lnTo>
                    <a:pt x="971550" y="1114425"/>
                  </a:lnTo>
                  <a:lnTo>
                    <a:pt x="1028700" y="1066800"/>
                  </a:lnTo>
                  <a:lnTo>
                    <a:pt x="1066800" y="1004888"/>
                  </a:lnTo>
                  <a:lnTo>
                    <a:pt x="1128713" y="957263"/>
                  </a:lnTo>
                  <a:lnTo>
                    <a:pt x="1166813" y="995363"/>
                  </a:lnTo>
                  <a:lnTo>
                    <a:pt x="1109663" y="919163"/>
                  </a:lnTo>
                  <a:lnTo>
                    <a:pt x="1119188" y="857250"/>
                  </a:lnTo>
                  <a:lnTo>
                    <a:pt x="1143000" y="757238"/>
                  </a:lnTo>
                  <a:lnTo>
                    <a:pt x="1042988" y="661988"/>
                  </a:lnTo>
                  <a:lnTo>
                    <a:pt x="1095375" y="523875"/>
                  </a:lnTo>
                  <a:lnTo>
                    <a:pt x="904875" y="461963"/>
                  </a:lnTo>
                  <a:lnTo>
                    <a:pt x="833438" y="376238"/>
                  </a:lnTo>
                  <a:lnTo>
                    <a:pt x="790575" y="328613"/>
                  </a:lnTo>
                  <a:lnTo>
                    <a:pt x="738188" y="328613"/>
                  </a:lnTo>
                  <a:lnTo>
                    <a:pt x="614363" y="295275"/>
                  </a:lnTo>
                  <a:lnTo>
                    <a:pt x="552450" y="266700"/>
                  </a:lnTo>
                  <a:lnTo>
                    <a:pt x="576263" y="61913"/>
                  </a:lnTo>
                  <a:lnTo>
                    <a:pt x="457200" y="23813"/>
                  </a:lnTo>
                  <a:lnTo>
                    <a:pt x="433388" y="0"/>
                  </a:lnTo>
                  <a:lnTo>
                    <a:pt x="385763" y="19050"/>
                  </a:lnTo>
                  <a:lnTo>
                    <a:pt x="366713" y="66675"/>
                  </a:lnTo>
                  <a:lnTo>
                    <a:pt x="285750" y="90488"/>
                  </a:lnTo>
                  <a:lnTo>
                    <a:pt x="219075" y="66675"/>
                  </a:lnTo>
                  <a:lnTo>
                    <a:pt x="176213" y="80963"/>
                  </a:lnTo>
                  <a:lnTo>
                    <a:pt x="166688" y="90488"/>
                  </a:lnTo>
                  <a:lnTo>
                    <a:pt x="157163" y="185738"/>
                  </a:lnTo>
                  <a:lnTo>
                    <a:pt x="157163" y="185738"/>
                  </a:lnTo>
                  <a:lnTo>
                    <a:pt x="109538" y="261938"/>
                  </a:lnTo>
                  <a:lnTo>
                    <a:pt x="171450" y="300038"/>
                  </a:lnTo>
                  <a:lnTo>
                    <a:pt x="228600" y="290513"/>
                  </a:lnTo>
                  <a:lnTo>
                    <a:pt x="242888" y="342900"/>
                  </a:lnTo>
                  <a:lnTo>
                    <a:pt x="204788" y="381000"/>
                  </a:lnTo>
                  <a:lnTo>
                    <a:pt x="209550" y="476250"/>
                  </a:lnTo>
                  <a:lnTo>
                    <a:pt x="133350" y="485775"/>
                  </a:lnTo>
                  <a:lnTo>
                    <a:pt x="123825" y="595313"/>
                  </a:lnTo>
                  <a:lnTo>
                    <a:pt x="204788" y="633413"/>
                  </a:lnTo>
                  <a:lnTo>
                    <a:pt x="166688" y="657225"/>
                  </a:lnTo>
                  <a:lnTo>
                    <a:pt x="71438" y="661988"/>
                  </a:lnTo>
                  <a:lnTo>
                    <a:pt x="71438" y="738188"/>
                  </a:lnTo>
                  <a:lnTo>
                    <a:pt x="61913" y="823913"/>
                  </a:lnTo>
                  <a:lnTo>
                    <a:pt x="52388" y="885825"/>
                  </a:lnTo>
                  <a:lnTo>
                    <a:pt x="52388" y="885825"/>
                  </a:lnTo>
                  <a:lnTo>
                    <a:pt x="0" y="928688"/>
                  </a:lnTo>
                  <a:lnTo>
                    <a:pt x="85725" y="976313"/>
                  </a:lnTo>
                  <a:lnTo>
                    <a:pt x="114300" y="1023938"/>
                  </a:lnTo>
                  <a:lnTo>
                    <a:pt x="195263" y="1057275"/>
                  </a:lnTo>
                  <a:lnTo>
                    <a:pt x="261938" y="1095375"/>
                  </a:lnTo>
                  <a:lnTo>
                    <a:pt x="290513" y="1209675"/>
                  </a:lnTo>
                  <a:lnTo>
                    <a:pt x="404813" y="1285875"/>
                  </a:lnTo>
                  <a:lnTo>
                    <a:pt x="466725" y="1323975"/>
                  </a:lnTo>
                  <a:lnTo>
                    <a:pt x="557213" y="1362075"/>
                  </a:lnTo>
                  <a:lnTo>
                    <a:pt x="628650" y="1323975"/>
                  </a:lnTo>
                  <a:lnTo>
                    <a:pt x="723900" y="1323975"/>
                  </a:lnTo>
                  <a:lnTo>
                    <a:pt x="895350" y="1347788"/>
                  </a:lnTo>
                  <a:lnTo>
                    <a:pt x="881063" y="12954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5" name="Rectangle 743"/>
            <p:cNvSpPr>
              <a:spLocks noChangeArrowheads="1"/>
            </p:cNvSpPr>
            <p:nvPr/>
          </p:nvSpPr>
          <p:spPr bwMode="auto">
            <a:xfrm>
              <a:off x="3531868" y="4343207"/>
              <a:ext cx="412596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Северский</a:t>
              </a: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12054" y="4259037"/>
              <a:ext cx="898072" cy="717777"/>
            </a:xfrm>
            <a:custGeom>
              <a:avLst/>
              <a:gdLst>
                <a:gd name="connsiteX0" fmla="*/ 223838 w 1257300"/>
                <a:gd name="connsiteY0" fmla="*/ 0 h 1004888"/>
                <a:gd name="connsiteX1" fmla="*/ 319088 w 1257300"/>
                <a:gd name="connsiteY1" fmla="*/ 28575 h 1004888"/>
                <a:gd name="connsiteX2" fmla="*/ 409575 w 1257300"/>
                <a:gd name="connsiteY2" fmla="*/ 52388 h 1004888"/>
                <a:gd name="connsiteX3" fmla="*/ 500063 w 1257300"/>
                <a:gd name="connsiteY3" fmla="*/ 28575 h 1004888"/>
                <a:gd name="connsiteX4" fmla="*/ 638175 w 1257300"/>
                <a:gd name="connsiteY4" fmla="*/ 66675 h 1004888"/>
                <a:gd name="connsiteX5" fmla="*/ 733425 w 1257300"/>
                <a:gd name="connsiteY5" fmla="*/ 61913 h 1004888"/>
                <a:gd name="connsiteX6" fmla="*/ 862013 w 1257300"/>
                <a:gd name="connsiteY6" fmla="*/ 85725 h 1004888"/>
                <a:gd name="connsiteX7" fmla="*/ 1004888 w 1257300"/>
                <a:gd name="connsiteY7" fmla="*/ 66675 h 1004888"/>
                <a:gd name="connsiteX8" fmla="*/ 1114425 w 1257300"/>
                <a:gd name="connsiteY8" fmla="*/ 85725 h 1004888"/>
                <a:gd name="connsiteX9" fmla="*/ 1138238 w 1257300"/>
                <a:gd name="connsiteY9" fmla="*/ 123825 h 1004888"/>
                <a:gd name="connsiteX10" fmla="*/ 1257300 w 1257300"/>
                <a:gd name="connsiteY10" fmla="*/ 166688 h 1004888"/>
                <a:gd name="connsiteX11" fmla="*/ 1223963 w 1257300"/>
                <a:gd name="connsiteY11" fmla="*/ 214313 h 1004888"/>
                <a:gd name="connsiteX12" fmla="*/ 1200150 w 1257300"/>
                <a:gd name="connsiteY12" fmla="*/ 285750 h 1004888"/>
                <a:gd name="connsiteX13" fmla="*/ 1162050 w 1257300"/>
                <a:gd name="connsiteY13" fmla="*/ 376238 h 1004888"/>
                <a:gd name="connsiteX14" fmla="*/ 1114425 w 1257300"/>
                <a:gd name="connsiteY14" fmla="*/ 471488 h 1004888"/>
                <a:gd name="connsiteX15" fmla="*/ 1095375 w 1257300"/>
                <a:gd name="connsiteY15" fmla="*/ 442913 h 1004888"/>
                <a:gd name="connsiteX16" fmla="*/ 1042988 w 1257300"/>
                <a:gd name="connsiteY16" fmla="*/ 471488 h 1004888"/>
                <a:gd name="connsiteX17" fmla="*/ 1019175 w 1257300"/>
                <a:gd name="connsiteY17" fmla="*/ 519113 h 1004888"/>
                <a:gd name="connsiteX18" fmla="*/ 981075 w 1257300"/>
                <a:gd name="connsiteY18" fmla="*/ 623888 h 1004888"/>
                <a:gd name="connsiteX19" fmla="*/ 904875 w 1257300"/>
                <a:gd name="connsiteY19" fmla="*/ 657225 h 1004888"/>
                <a:gd name="connsiteX20" fmla="*/ 823913 w 1257300"/>
                <a:gd name="connsiteY20" fmla="*/ 700088 h 1004888"/>
                <a:gd name="connsiteX21" fmla="*/ 828675 w 1257300"/>
                <a:gd name="connsiteY21" fmla="*/ 752475 h 1004888"/>
                <a:gd name="connsiteX22" fmla="*/ 890588 w 1257300"/>
                <a:gd name="connsiteY22" fmla="*/ 800100 h 1004888"/>
                <a:gd name="connsiteX23" fmla="*/ 933450 w 1257300"/>
                <a:gd name="connsiteY23" fmla="*/ 800100 h 1004888"/>
                <a:gd name="connsiteX24" fmla="*/ 833438 w 1257300"/>
                <a:gd name="connsiteY24" fmla="*/ 895350 h 1004888"/>
                <a:gd name="connsiteX25" fmla="*/ 757238 w 1257300"/>
                <a:gd name="connsiteY25" fmla="*/ 919163 h 1004888"/>
                <a:gd name="connsiteX26" fmla="*/ 676275 w 1257300"/>
                <a:gd name="connsiteY26" fmla="*/ 938213 h 1004888"/>
                <a:gd name="connsiteX27" fmla="*/ 704850 w 1257300"/>
                <a:gd name="connsiteY27" fmla="*/ 957263 h 1004888"/>
                <a:gd name="connsiteX28" fmla="*/ 585788 w 1257300"/>
                <a:gd name="connsiteY28" fmla="*/ 971550 h 1004888"/>
                <a:gd name="connsiteX29" fmla="*/ 490538 w 1257300"/>
                <a:gd name="connsiteY29" fmla="*/ 923925 h 1004888"/>
                <a:gd name="connsiteX30" fmla="*/ 404813 w 1257300"/>
                <a:gd name="connsiteY30" fmla="*/ 909638 h 1004888"/>
                <a:gd name="connsiteX31" fmla="*/ 347663 w 1257300"/>
                <a:gd name="connsiteY31" fmla="*/ 957263 h 1004888"/>
                <a:gd name="connsiteX32" fmla="*/ 266700 w 1257300"/>
                <a:gd name="connsiteY32" fmla="*/ 1000125 h 1004888"/>
                <a:gd name="connsiteX33" fmla="*/ 176213 w 1257300"/>
                <a:gd name="connsiteY33" fmla="*/ 1004888 h 1004888"/>
                <a:gd name="connsiteX34" fmla="*/ 90488 w 1257300"/>
                <a:gd name="connsiteY34" fmla="*/ 976313 h 1004888"/>
                <a:gd name="connsiteX35" fmla="*/ 214313 w 1257300"/>
                <a:gd name="connsiteY35" fmla="*/ 919163 h 1004888"/>
                <a:gd name="connsiteX36" fmla="*/ 0 w 1257300"/>
                <a:gd name="connsiteY36" fmla="*/ 795338 h 1004888"/>
                <a:gd name="connsiteX37" fmla="*/ 0 w 1257300"/>
                <a:gd name="connsiteY37" fmla="*/ 733425 h 1004888"/>
                <a:gd name="connsiteX38" fmla="*/ 95250 w 1257300"/>
                <a:gd name="connsiteY38" fmla="*/ 695325 h 1004888"/>
                <a:gd name="connsiteX39" fmla="*/ 119063 w 1257300"/>
                <a:gd name="connsiteY39" fmla="*/ 619125 h 1004888"/>
                <a:gd name="connsiteX40" fmla="*/ 95250 w 1257300"/>
                <a:gd name="connsiteY40" fmla="*/ 566738 h 1004888"/>
                <a:gd name="connsiteX41" fmla="*/ 123825 w 1257300"/>
                <a:gd name="connsiteY41" fmla="*/ 495300 h 1004888"/>
                <a:gd name="connsiteX42" fmla="*/ 180975 w 1257300"/>
                <a:gd name="connsiteY42" fmla="*/ 457200 h 1004888"/>
                <a:gd name="connsiteX43" fmla="*/ 233363 w 1257300"/>
                <a:gd name="connsiteY43" fmla="*/ 423863 h 1004888"/>
                <a:gd name="connsiteX44" fmla="*/ 290513 w 1257300"/>
                <a:gd name="connsiteY44" fmla="*/ 471488 h 1004888"/>
                <a:gd name="connsiteX45" fmla="*/ 219075 w 1257300"/>
                <a:gd name="connsiteY45" fmla="*/ 376238 h 1004888"/>
                <a:gd name="connsiteX46" fmla="*/ 228600 w 1257300"/>
                <a:gd name="connsiteY46" fmla="*/ 261938 h 1004888"/>
                <a:gd name="connsiteX47" fmla="*/ 257175 w 1257300"/>
                <a:gd name="connsiteY47" fmla="*/ 190500 h 1004888"/>
                <a:gd name="connsiteX48" fmla="*/ 152400 w 1257300"/>
                <a:gd name="connsiteY48" fmla="*/ 95250 h 1004888"/>
                <a:gd name="connsiteX49" fmla="*/ 223838 w 1257300"/>
                <a:gd name="connsiteY49" fmla="*/ 0 h 100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257300" h="1004888">
                  <a:moveTo>
                    <a:pt x="223838" y="0"/>
                  </a:moveTo>
                  <a:lnTo>
                    <a:pt x="319088" y="28575"/>
                  </a:lnTo>
                  <a:lnTo>
                    <a:pt x="409575" y="52388"/>
                  </a:lnTo>
                  <a:lnTo>
                    <a:pt x="500063" y="28575"/>
                  </a:lnTo>
                  <a:lnTo>
                    <a:pt x="638175" y="66675"/>
                  </a:lnTo>
                  <a:lnTo>
                    <a:pt x="733425" y="61913"/>
                  </a:lnTo>
                  <a:lnTo>
                    <a:pt x="862013" y="85725"/>
                  </a:lnTo>
                  <a:lnTo>
                    <a:pt x="1004888" y="66675"/>
                  </a:lnTo>
                  <a:lnTo>
                    <a:pt x="1114425" y="85725"/>
                  </a:lnTo>
                  <a:lnTo>
                    <a:pt x="1138238" y="123825"/>
                  </a:lnTo>
                  <a:lnTo>
                    <a:pt x="1257300" y="166688"/>
                  </a:lnTo>
                  <a:lnTo>
                    <a:pt x="1223963" y="214313"/>
                  </a:lnTo>
                  <a:lnTo>
                    <a:pt x="1200150" y="285750"/>
                  </a:lnTo>
                  <a:lnTo>
                    <a:pt x="1162050" y="376238"/>
                  </a:lnTo>
                  <a:lnTo>
                    <a:pt x="1114425" y="471488"/>
                  </a:lnTo>
                  <a:lnTo>
                    <a:pt x="1095375" y="442913"/>
                  </a:lnTo>
                  <a:lnTo>
                    <a:pt x="1042988" y="471488"/>
                  </a:lnTo>
                  <a:lnTo>
                    <a:pt x="1019175" y="519113"/>
                  </a:lnTo>
                  <a:lnTo>
                    <a:pt x="981075" y="623888"/>
                  </a:lnTo>
                  <a:lnTo>
                    <a:pt x="904875" y="657225"/>
                  </a:lnTo>
                  <a:lnTo>
                    <a:pt x="823913" y="700088"/>
                  </a:lnTo>
                  <a:lnTo>
                    <a:pt x="828675" y="752475"/>
                  </a:lnTo>
                  <a:lnTo>
                    <a:pt x="890588" y="800100"/>
                  </a:lnTo>
                  <a:lnTo>
                    <a:pt x="933450" y="800100"/>
                  </a:lnTo>
                  <a:lnTo>
                    <a:pt x="833438" y="895350"/>
                  </a:lnTo>
                  <a:lnTo>
                    <a:pt x="757238" y="919163"/>
                  </a:lnTo>
                  <a:lnTo>
                    <a:pt x="676275" y="938213"/>
                  </a:lnTo>
                  <a:lnTo>
                    <a:pt x="704850" y="957263"/>
                  </a:lnTo>
                  <a:lnTo>
                    <a:pt x="585788" y="971550"/>
                  </a:lnTo>
                  <a:lnTo>
                    <a:pt x="490538" y="923925"/>
                  </a:lnTo>
                  <a:lnTo>
                    <a:pt x="404813" y="909638"/>
                  </a:lnTo>
                  <a:lnTo>
                    <a:pt x="347663" y="957263"/>
                  </a:lnTo>
                  <a:lnTo>
                    <a:pt x="266700" y="1000125"/>
                  </a:lnTo>
                  <a:lnTo>
                    <a:pt x="176213" y="1004888"/>
                  </a:lnTo>
                  <a:lnTo>
                    <a:pt x="90488" y="976313"/>
                  </a:lnTo>
                  <a:lnTo>
                    <a:pt x="214313" y="919163"/>
                  </a:lnTo>
                  <a:lnTo>
                    <a:pt x="0" y="795338"/>
                  </a:lnTo>
                  <a:lnTo>
                    <a:pt x="0" y="733425"/>
                  </a:lnTo>
                  <a:lnTo>
                    <a:pt x="95250" y="695325"/>
                  </a:lnTo>
                  <a:lnTo>
                    <a:pt x="119063" y="619125"/>
                  </a:lnTo>
                  <a:lnTo>
                    <a:pt x="95250" y="566738"/>
                  </a:lnTo>
                  <a:lnTo>
                    <a:pt x="123825" y="495300"/>
                  </a:lnTo>
                  <a:lnTo>
                    <a:pt x="180975" y="457200"/>
                  </a:lnTo>
                  <a:lnTo>
                    <a:pt x="233363" y="423863"/>
                  </a:lnTo>
                  <a:lnTo>
                    <a:pt x="290513" y="471488"/>
                  </a:lnTo>
                  <a:lnTo>
                    <a:pt x="219075" y="376238"/>
                  </a:lnTo>
                  <a:lnTo>
                    <a:pt x="228600" y="261938"/>
                  </a:lnTo>
                  <a:lnTo>
                    <a:pt x="257175" y="190500"/>
                  </a:lnTo>
                  <a:lnTo>
                    <a:pt x="152400" y="95250"/>
                  </a:lnTo>
                  <a:lnTo>
                    <a:pt x="223838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7" name="Rectangle 743"/>
            <p:cNvSpPr>
              <a:spLocks noChangeArrowheads="1"/>
            </p:cNvSpPr>
            <p:nvPr/>
          </p:nvSpPr>
          <p:spPr bwMode="auto">
            <a:xfrm>
              <a:off x="4187043" y="4529987"/>
              <a:ext cx="584107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Горячий Ключ</a:t>
              </a: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4259036" y="5474607"/>
              <a:ext cx="1936750" cy="1179286"/>
            </a:xfrm>
            <a:custGeom>
              <a:avLst/>
              <a:gdLst>
                <a:gd name="connsiteX0" fmla="*/ 0 w 2673350"/>
                <a:gd name="connsiteY0" fmla="*/ 203200 h 1651000"/>
                <a:gd name="connsiteX1" fmla="*/ 190500 w 2673350"/>
                <a:gd name="connsiteY1" fmla="*/ 3365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673350"/>
                <a:gd name="connsiteY0" fmla="*/ 203200 h 1651000"/>
                <a:gd name="connsiteX1" fmla="*/ 158750 w 2673350"/>
                <a:gd name="connsiteY1" fmla="*/ 3619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42900 w 2711450"/>
                <a:gd name="connsiteY2" fmla="*/ 4953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263650 w 2711450"/>
                <a:gd name="connsiteY12" fmla="*/ 14541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711450" h="1651000">
                  <a:moveTo>
                    <a:pt x="0" y="215900"/>
                  </a:moveTo>
                  <a:lnTo>
                    <a:pt x="196850" y="361950"/>
                  </a:lnTo>
                  <a:lnTo>
                    <a:pt x="323850" y="508000"/>
                  </a:lnTo>
                  <a:lnTo>
                    <a:pt x="431800" y="628650"/>
                  </a:lnTo>
                  <a:lnTo>
                    <a:pt x="527050" y="723900"/>
                  </a:lnTo>
                  <a:lnTo>
                    <a:pt x="647700" y="850900"/>
                  </a:lnTo>
                  <a:lnTo>
                    <a:pt x="698500" y="958850"/>
                  </a:lnTo>
                  <a:lnTo>
                    <a:pt x="781050" y="1009650"/>
                  </a:lnTo>
                  <a:lnTo>
                    <a:pt x="882650" y="1085850"/>
                  </a:lnTo>
                  <a:lnTo>
                    <a:pt x="984250" y="1238250"/>
                  </a:lnTo>
                  <a:lnTo>
                    <a:pt x="1085850" y="1289050"/>
                  </a:lnTo>
                  <a:lnTo>
                    <a:pt x="1193800" y="1384300"/>
                  </a:lnTo>
                  <a:lnTo>
                    <a:pt x="1263650" y="1454150"/>
                  </a:lnTo>
                  <a:lnTo>
                    <a:pt x="1250950" y="1460500"/>
                  </a:lnTo>
                  <a:lnTo>
                    <a:pt x="1276350" y="1587500"/>
                  </a:lnTo>
                  <a:lnTo>
                    <a:pt x="1473200" y="1651000"/>
                  </a:lnTo>
                  <a:lnTo>
                    <a:pt x="1485900" y="1549400"/>
                  </a:lnTo>
                  <a:lnTo>
                    <a:pt x="1524000" y="1473200"/>
                  </a:lnTo>
                  <a:lnTo>
                    <a:pt x="1543050" y="1397000"/>
                  </a:lnTo>
                  <a:lnTo>
                    <a:pt x="1581150" y="1327150"/>
                  </a:lnTo>
                  <a:lnTo>
                    <a:pt x="1574800" y="1244600"/>
                  </a:lnTo>
                  <a:lnTo>
                    <a:pt x="1657350" y="1244600"/>
                  </a:lnTo>
                  <a:lnTo>
                    <a:pt x="1746250" y="1206500"/>
                  </a:lnTo>
                  <a:lnTo>
                    <a:pt x="1917700" y="1200150"/>
                  </a:lnTo>
                  <a:lnTo>
                    <a:pt x="1987550" y="1225550"/>
                  </a:lnTo>
                  <a:lnTo>
                    <a:pt x="2197100" y="1282700"/>
                  </a:lnTo>
                  <a:lnTo>
                    <a:pt x="2292350" y="1295400"/>
                  </a:lnTo>
                  <a:lnTo>
                    <a:pt x="2349500" y="1365250"/>
                  </a:lnTo>
                  <a:lnTo>
                    <a:pt x="2413000" y="1352550"/>
                  </a:lnTo>
                  <a:lnTo>
                    <a:pt x="2463800" y="1308100"/>
                  </a:lnTo>
                  <a:lnTo>
                    <a:pt x="2546350" y="1263650"/>
                  </a:lnTo>
                  <a:lnTo>
                    <a:pt x="2597150" y="1263650"/>
                  </a:lnTo>
                  <a:lnTo>
                    <a:pt x="2654300" y="1320800"/>
                  </a:lnTo>
                  <a:lnTo>
                    <a:pt x="2686050" y="1219200"/>
                  </a:lnTo>
                  <a:lnTo>
                    <a:pt x="2711450" y="1187450"/>
                  </a:lnTo>
                  <a:lnTo>
                    <a:pt x="2654300" y="1098550"/>
                  </a:lnTo>
                  <a:lnTo>
                    <a:pt x="2660650" y="1016000"/>
                  </a:lnTo>
                  <a:lnTo>
                    <a:pt x="2641600" y="958850"/>
                  </a:lnTo>
                  <a:lnTo>
                    <a:pt x="2584450" y="990600"/>
                  </a:lnTo>
                  <a:lnTo>
                    <a:pt x="2457450" y="971550"/>
                  </a:lnTo>
                  <a:lnTo>
                    <a:pt x="2222500" y="946150"/>
                  </a:lnTo>
                  <a:lnTo>
                    <a:pt x="2032000" y="781050"/>
                  </a:lnTo>
                  <a:lnTo>
                    <a:pt x="1955800" y="755650"/>
                  </a:lnTo>
                  <a:lnTo>
                    <a:pt x="1866900" y="812800"/>
                  </a:lnTo>
                  <a:lnTo>
                    <a:pt x="1816100" y="723900"/>
                  </a:lnTo>
                  <a:lnTo>
                    <a:pt x="1778000" y="654050"/>
                  </a:lnTo>
                  <a:lnTo>
                    <a:pt x="1771650" y="552450"/>
                  </a:lnTo>
                  <a:lnTo>
                    <a:pt x="1720850" y="546100"/>
                  </a:lnTo>
                  <a:lnTo>
                    <a:pt x="1631950" y="571500"/>
                  </a:lnTo>
                  <a:lnTo>
                    <a:pt x="1587500" y="590550"/>
                  </a:lnTo>
                  <a:lnTo>
                    <a:pt x="1441450" y="501650"/>
                  </a:lnTo>
                  <a:lnTo>
                    <a:pt x="1346200" y="387350"/>
                  </a:lnTo>
                  <a:lnTo>
                    <a:pt x="1282700" y="317500"/>
                  </a:lnTo>
                  <a:lnTo>
                    <a:pt x="1244600" y="400050"/>
                  </a:lnTo>
                  <a:lnTo>
                    <a:pt x="1123950" y="425450"/>
                  </a:lnTo>
                  <a:lnTo>
                    <a:pt x="1073150" y="412750"/>
                  </a:lnTo>
                  <a:lnTo>
                    <a:pt x="946150" y="368300"/>
                  </a:lnTo>
                  <a:lnTo>
                    <a:pt x="933450" y="285750"/>
                  </a:lnTo>
                  <a:lnTo>
                    <a:pt x="584200" y="95250"/>
                  </a:lnTo>
                  <a:lnTo>
                    <a:pt x="584200" y="63500"/>
                  </a:lnTo>
                  <a:lnTo>
                    <a:pt x="457200" y="0"/>
                  </a:lnTo>
                  <a:lnTo>
                    <a:pt x="412750" y="50800"/>
                  </a:lnTo>
                  <a:lnTo>
                    <a:pt x="381000" y="139700"/>
                  </a:lnTo>
                  <a:lnTo>
                    <a:pt x="209550" y="107950"/>
                  </a:lnTo>
                  <a:lnTo>
                    <a:pt x="69850" y="107950"/>
                  </a:lnTo>
                  <a:lnTo>
                    <a:pt x="0" y="2159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9" name="Rectangle 704"/>
            <p:cNvSpPr>
              <a:spLocks noChangeArrowheads="1"/>
            </p:cNvSpPr>
            <p:nvPr/>
          </p:nvSpPr>
          <p:spPr bwMode="auto">
            <a:xfrm>
              <a:off x="4756713" y="5919773"/>
              <a:ext cx="202254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Сочи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027707" y="105411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277394" y="1455038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006460" y="1324329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436179" y="2367642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827549" y="2310574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760295" y="262903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320492" y="2882863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295279" y="2483734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272645" y="226683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332567" y="3376635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514222" y="4099176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149559" y="4311718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667188" y="445093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3655849" y="494414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845879" y="4989254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6226733" y="449716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6841281" y="4871218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298876" y="3057998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pic>
        <p:nvPicPr>
          <p:cNvPr id="57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-1367" y="764704"/>
            <a:ext cx="9137605" cy="622572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8" y="98477"/>
            <a:ext cx="1269087" cy="6422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98483"/>
            <a:ext cx="793715" cy="63492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7384"/>
            <a:ext cx="9144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 smtClean="0"/>
              <a:t>СВЕДЕНИЯ О ЗАПЛАНИРОВАННЫХ СЖИГАНИЯХ (ПАЛАХ) </a:t>
            </a:r>
          </a:p>
          <a:p>
            <a:r>
              <a:rPr lang="ru-RU" altLang="ru-RU" sz="1200" dirty="0" smtClean="0"/>
              <a:t>НА </a:t>
            </a:r>
            <a:r>
              <a:rPr lang="ru-RU" altLang="ru-RU" sz="1200" dirty="0"/>
              <a:t>ТЕРРИТОРИИ </a:t>
            </a:r>
            <a:r>
              <a:rPr lang="ru-RU" altLang="ru-RU" sz="1200" dirty="0" smtClean="0"/>
              <a:t>КРАСНОДАРСКОГО КРАЯ</a:t>
            </a:r>
            <a:endParaRPr lang="ru-RU" altLang="ru-RU" sz="1200" dirty="0"/>
          </a:p>
        </p:txBody>
      </p:sp>
      <p:graphicFrame>
        <p:nvGraphicFramePr>
          <p:cNvPr id="34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139318"/>
              </p:ext>
            </p:extLst>
          </p:nvPr>
        </p:nvGraphicFramePr>
        <p:xfrm>
          <a:off x="25639" y="5253204"/>
          <a:ext cx="2699792" cy="1497874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33513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60837" marB="6083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0204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9583" marB="95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9583" marB="95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849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9583" marB="95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9583" marB="95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196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6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7613653" y="583163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grpSp>
        <p:nvGrpSpPr>
          <p:cNvPr id="36" name="Группа 2"/>
          <p:cNvGrpSpPr>
            <a:grpSpLocks/>
          </p:cNvGrpSpPr>
          <p:nvPr/>
        </p:nvGrpSpPr>
        <p:grpSpPr bwMode="auto">
          <a:xfrm>
            <a:off x="6706532" y="4939335"/>
            <a:ext cx="2438741" cy="1924024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37" name="Прямоугольник 36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38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282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0" name="TextBox 5"/>
          <p:cNvSpPr txBox="1">
            <a:spLocks noChangeArrowheads="1"/>
          </p:cNvSpPr>
          <p:nvPr/>
        </p:nvSpPr>
        <p:spPr bwMode="auto">
          <a:xfrm>
            <a:off x="7271262" y="6214019"/>
            <a:ext cx="142381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275934" y="5806629"/>
            <a:ext cx="1419149" cy="3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планируемых отжигов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275926" y="552667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sp>
        <p:nvSpPr>
          <p:cNvPr id="52" name="Oval 121"/>
          <p:cNvSpPr>
            <a:spLocks noChangeArrowheads="1"/>
          </p:cNvSpPr>
          <p:nvPr/>
        </p:nvSpPr>
        <p:spPr bwMode="auto">
          <a:xfrm>
            <a:off x="6895635" y="6230025"/>
            <a:ext cx="215900" cy="28786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46" name="TextBox 45"/>
          <p:cNvSpPr txBox="1"/>
          <p:nvPr/>
        </p:nvSpPr>
        <p:spPr>
          <a:xfrm>
            <a:off x="6857981" y="577862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Объект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674191"/>
              </p:ext>
            </p:extLst>
          </p:nvPr>
        </p:nvGraphicFramePr>
        <p:xfrm>
          <a:off x="6913284" y="5526678"/>
          <a:ext cx="177800" cy="27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lip" r:id="rId6" imgW="297180" imgH="500177" progId="MS_ClipArt_Gallery.2">
                  <p:embed/>
                </p:oleObj>
              </mc:Choice>
              <mc:Fallback>
                <p:oleObj name="Clip" r:id="rId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284" y="5526678"/>
                        <a:ext cx="177800" cy="27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Прямоугольник 44"/>
          <p:cNvSpPr/>
          <p:nvPr/>
        </p:nvSpPr>
        <p:spPr>
          <a:xfrm>
            <a:off x="5221146" y="799619"/>
            <a:ext cx="3915093" cy="1212093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запланированных сжиганиях (палах)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.07.2021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Гулькевичский –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отжигов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запланировано 12 </a:t>
            </a:r>
            <a:r>
              <a:rPr lang="ru-RU" sz="1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отжигов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4945025" y="4180562"/>
            <a:ext cx="148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7" name="Freeform 252"/>
          <p:cNvSpPr>
            <a:spLocks/>
          </p:cNvSpPr>
          <p:nvPr/>
        </p:nvSpPr>
        <p:spPr bwMode="auto">
          <a:xfrm rot="21004322">
            <a:off x="5585637" y="3636084"/>
            <a:ext cx="878386" cy="771769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pPr algn="ctr"/>
            <a:endParaRPr lang="ru-RU" sz="7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718448"/>
              </p:ext>
            </p:extLst>
          </p:nvPr>
        </p:nvGraphicFramePr>
        <p:xfrm>
          <a:off x="6233536" y="3638139"/>
          <a:ext cx="177800" cy="275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Clip" r:id="rId8" imgW="297180" imgH="500177" progId="MS_ClipArt_Gallery.2">
                  <p:embed/>
                </p:oleObj>
              </mc:Choice>
              <mc:Fallback>
                <p:oleObj name="Clip" r:id="rId8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536" y="3638139"/>
                        <a:ext cx="177800" cy="2751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" name="TextBox 187"/>
          <p:cNvSpPr txBox="1"/>
          <p:nvPr/>
        </p:nvSpPr>
        <p:spPr>
          <a:xfrm>
            <a:off x="5847290" y="38444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Rectangle 826"/>
          <p:cNvSpPr>
            <a:spLocks noChangeArrowheads="1"/>
          </p:cNvSpPr>
          <p:nvPr/>
        </p:nvSpPr>
        <p:spPr bwMode="auto">
          <a:xfrm>
            <a:off x="3071076" y="3349081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Rectangle 826"/>
          <p:cNvSpPr>
            <a:spLocks noChangeArrowheads="1"/>
          </p:cNvSpPr>
          <p:nvPr/>
        </p:nvSpPr>
        <p:spPr bwMode="auto">
          <a:xfrm>
            <a:off x="5752740" y="3803715"/>
            <a:ext cx="48891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Гулькевичский 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4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3250"/>
            <a:ext cx="9130283" cy="623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>
            <a:grpSpLocks noChangeAspect="1"/>
          </p:cNvGrpSpPr>
          <p:nvPr/>
        </p:nvGrpSpPr>
        <p:grpSpPr>
          <a:xfrm>
            <a:off x="8539802" y="95836"/>
            <a:ext cx="504000" cy="504000"/>
            <a:chOff x="9625856" y="4064"/>
            <a:chExt cx="625999" cy="526433"/>
          </a:xfrm>
        </p:grpSpPr>
        <p:sp>
          <p:nvSpPr>
            <p:cNvPr id="16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7" name="Picture 49" descr="original_metal_w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9" name="Group 51"/>
            <p:cNvGrpSpPr>
              <a:grpSpLocks/>
            </p:cNvGrpSpPr>
            <p:nvPr/>
          </p:nvGrpSpPr>
          <p:grpSpPr bwMode="auto">
            <a:xfrm>
              <a:off x="9857913" y="76993"/>
              <a:ext cx="160490" cy="177478"/>
              <a:chOff x="3376" y="927"/>
              <a:chExt cx="583" cy="769"/>
            </a:xfrm>
          </p:grpSpPr>
          <p:sp>
            <p:nvSpPr>
              <p:cNvPr id="37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1" name="Group 404"/>
            <p:cNvGrpSpPr>
              <a:grpSpLocks/>
            </p:cNvGrpSpPr>
            <p:nvPr/>
          </p:nvGrpSpPr>
          <p:grpSpPr bwMode="auto">
            <a:xfrm>
              <a:off x="9739826" y="139308"/>
              <a:ext cx="400541" cy="273256"/>
              <a:chOff x="4421" y="1250"/>
              <a:chExt cx="1455" cy="1184"/>
            </a:xfrm>
          </p:grpSpPr>
          <p:sp>
            <p:nvSpPr>
              <p:cNvPr id="34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88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185" y="476672"/>
            <a:ext cx="948423" cy="145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25" y="987178"/>
            <a:ext cx="2601359" cy="159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Гулькевичский район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54991" y="4807163"/>
            <a:ext cx="2541102" cy="16833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991" y="4581128"/>
            <a:ext cx="2558463" cy="36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32" y="720854"/>
            <a:ext cx="2621053" cy="3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991" y="2681816"/>
            <a:ext cx="2540715" cy="27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93" y="2929674"/>
            <a:ext cx="2516901" cy="148726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1" name="Text Box 312"/>
          <p:cNvSpPr txBox="1">
            <a:spLocks noChangeArrowheads="1"/>
          </p:cNvSpPr>
          <p:nvPr/>
        </p:nvSpPr>
        <p:spPr bwMode="auto">
          <a:xfrm>
            <a:off x="0" y="-27383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СВЕДЕНИЯ О ЗАПЛАНИРОВАННЫХ СЖИГАНИЯХ (ПАЛАХ) </a:t>
            </a:r>
          </a:p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НА ТЕРРИТОРИИ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МО ГУЛЬКЕВИЧСКИЙ РАЙОН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01" name="Таблица 4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730614"/>
              </p:ext>
            </p:extLst>
          </p:nvPr>
        </p:nvGraphicFramePr>
        <p:xfrm>
          <a:off x="35496" y="1988840"/>
          <a:ext cx="2307290" cy="4813730"/>
        </p:xfrm>
        <a:graphic>
          <a:graphicData uri="http://schemas.openxmlformats.org/drawingml/2006/table">
            <a:tbl>
              <a:tblPr/>
              <a:tblGrid>
                <a:gridCol w="12611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6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43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населенных пунктов, находящихся в пятикилометровой зоне </a:t>
                      </a:r>
                      <a:b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8837" marB="1883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817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Гулькевичи</a:t>
                      </a:r>
                    </a:p>
                  </a:txBody>
                  <a:tcPr marL="16718" marR="16718" marT="2968" marB="29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35176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04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7871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404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4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4043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хут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Тельман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1242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4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463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4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4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43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Гирей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6624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4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1774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4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4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43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хут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Самойлов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364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4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4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4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14" name="TextBox 413"/>
          <p:cNvSpPr txBox="1"/>
          <p:nvPr/>
        </p:nvSpPr>
        <p:spPr>
          <a:xfrm>
            <a:off x="4636006" y="2181635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г. Гулькевичи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13" name="Группа 412"/>
          <p:cNvGrpSpPr/>
          <p:nvPr/>
        </p:nvGrpSpPr>
        <p:grpSpPr>
          <a:xfrm>
            <a:off x="3786555" y="1645461"/>
            <a:ext cx="288032" cy="384043"/>
            <a:chOff x="5796136" y="2643758"/>
            <a:chExt cx="288032" cy="288032"/>
          </a:xfrm>
        </p:grpSpPr>
        <p:sp>
          <p:nvSpPr>
            <p:cNvPr id="415" name="Овал 414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16" name="Объект 4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75035851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6" name="Clip" r:id="rId14" imgW="297180" imgH="500177" progId="MS_ClipArt_Gallery.2">
                    <p:embed/>
                  </p:oleObj>
                </mc:Choice>
                <mc:Fallback>
                  <p:oleObj name="Clip" r:id="rId14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7" name="Группа 416"/>
          <p:cNvGrpSpPr/>
          <p:nvPr/>
        </p:nvGrpSpPr>
        <p:grpSpPr>
          <a:xfrm>
            <a:off x="4904122" y="2436637"/>
            <a:ext cx="288032" cy="384043"/>
            <a:chOff x="5796136" y="2643758"/>
            <a:chExt cx="288032" cy="288032"/>
          </a:xfrm>
        </p:grpSpPr>
        <p:sp>
          <p:nvSpPr>
            <p:cNvPr id="418" name="Овал 417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19" name="Объект 4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0544780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7" name="Clip" r:id="rId16" imgW="297180" imgH="500177" progId="MS_ClipArt_Gallery.2">
                    <p:embed/>
                  </p:oleObj>
                </mc:Choice>
                <mc:Fallback>
                  <p:oleObj name="Clip" r:id="rId16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0" name="Группа 419"/>
          <p:cNvGrpSpPr/>
          <p:nvPr/>
        </p:nvGrpSpPr>
        <p:grpSpPr>
          <a:xfrm>
            <a:off x="4995444" y="1645461"/>
            <a:ext cx="288032" cy="384043"/>
            <a:chOff x="5796136" y="2643758"/>
            <a:chExt cx="288032" cy="288032"/>
          </a:xfrm>
        </p:grpSpPr>
        <p:sp>
          <p:nvSpPr>
            <p:cNvPr id="421" name="Овал 420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22" name="Объект 4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5984482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8" name="Clip" r:id="rId17" imgW="297180" imgH="500177" progId="MS_ClipArt_Gallery.2">
                    <p:embed/>
                  </p:oleObj>
                </mc:Choice>
                <mc:Fallback>
                  <p:oleObj name="Clip" r:id="rId17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3" name="Группа 422"/>
          <p:cNvGrpSpPr/>
          <p:nvPr/>
        </p:nvGrpSpPr>
        <p:grpSpPr>
          <a:xfrm>
            <a:off x="4716016" y="1641533"/>
            <a:ext cx="288032" cy="384043"/>
            <a:chOff x="5796136" y="2643758"/>
            <a:chExt cx="288032" cy="288032"/>
          </a:xfrm>
        </p:grpSpPr>
        <p:sp>
          <p:nvSpPr>
            <p:cNvPr id="424" name="Овал 423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25" name="Объект 4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266089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9" name="Clip" r:id="rId18" imgW="297180" imgH="500177" progId="MS_ClipArt_Gallery.2">
                    <p:embed/>
                  </p:oleObj>
                </mc:Choice>
                <mc:Fallback>
                  <p:oleObj name="Clip" r:id="rId18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9" name="Группа 428"/>
          <p:cNvGrpSpPr/>
          <p:nvPr/>
        </p:nvGrpSpPr>
        <p:grpSpPr>
          <a:xfrm>
            <a:off x="4028148" y="1316765"/>
            <a:ext cx="288032" cy="384043"/>
            <a:chOff x="5796136" y="2643758"/>
            <a:chExt cx="288032" cy="288032"/>
          </a:xfrm>
        </p:grpSpPr>
        <p:sp>
          <p:nvSpPr>
            <p:cNvPr id="430" name="Овал 429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31" name="Объект 4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4459607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0" name="Clip" r:id="rId19" imgW="297180" imgH="500177" progId="MS_ClipArt_Gallery.2">
                    <p:embed/>
                  </p:oleObj>
                </mc:Choice>
                <mc:Fallback>
                  <p:oleObj name="Clip" r:id="rId19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32" name="Группа 431"/>
          <p:cNvGrpSpPr/>
          <p:nvPr/>
        </p:nvGrpSpPr>
        <p:grpSpPr>
          <a:xfrm>
            <a:off x="3800763" y="1316765"/>
            <a:ext cx="288032" cy="384043"/>
            <a:chOff x="5796136" y="2643758"/>
            <a:chExt cx="288032" cy="288032"/>
          </a:xfrm>
        </p:grpSpPr>
        <p:sp>
          <p:nvSpPr>
            <p:cNvPr id="433" name="Овал 432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34" name="Объект 4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9404712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" name="Clip" r:id="rId20" imgW="297180" imgH="500177" progId="MS_ClipArt_Gallery.2">
                    <p:embed/>
                  </p:oleObj>
                </mc:Choice>
                <mc:Fallback>
                  <p:oleObj name="Clip" r:id="rId20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35" name="Группа 434"/>
          <p:cNvGrpSpPr/>
          <p:nvPr/>
        </p:nvGrpSpPr>
        <p:grpSpPr>
          <a:xfrm>
            <a:off x="3563888" y="1373351"/>
            <a:ext cx="288032" cy="384043"/>
            <a:chOff x="5796136" y="2643758"/>
            <a:chExt cx="288032" cy="288032"/>
          </a:xfrm>
        </p:grpSpPr>
        <p:sp>
          <p:nvSpPr>
            <p:cNvPr id="436" name="Овал 435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37" name="Объект 4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95135314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" name="Clip" r:id="rId21" imgW="297180" imgH="500177" progId="MS_ClipArt_Gallery.2">
                    <p:embed/>
                  </p:oleObj>
                </mc:Choice>
                <mc:Fallback>
                  <p:oleObj name="Clip" r:id="rId21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38" name="Группа 437"/>
          <p:cNvGrpSpPr/>
          <p:nvPr/>
        </p:nvGrpSpPr>
        <p:grpSpPr>
          <a:xfrm>
            <a:off x="3563888" y="1728703"/>
            <a:ext cx="288032" cy="384043"/>
            <a:chOff x="5796136" y="2643758"/>
            <a:chExt cx="288032" cy="288032"/>
          </a:xfrm>
        </p:grpSpPr>
        <p:sp>
          <p:nvSpPr>
            <p:cNvPr id="439" name="Овал 438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40" name="Объект 4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911726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3" name="Clip" r:id="rId22" imgW="297180" imgH="500177" progId="MS_ClipArt_Gallery.2">
                    <p:embed/>
                  </p:oleObj>
                </mc:Choice>
                <mc:Fallback>
                  <p:oleObj name="Clip" r:id="rId22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1" name="TextBox 450"/>
          <p:cNvSpPr txBox="1"/>
          <p:nvPr/>
        </p:nvSpPr>
        <p:spPr>
          <a:xfrm>
            <a:off x="4532928" y="1358687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. Гирей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1" name="Группа 440"/>
          <p:cNvGrpSpPr/>
          <p:nvPr/>
        </p:nvGrpSpPr>
        <p:grpSpPr>
          <a:xfrm>
            <a:off x="5148064" y="2468893"/>
            <a:ext cx="288032" cy="384043"/>
            <a:chOff x="5796136" y="2643758"/>
            <a:chExt cx="288032" cy="288032"/>
          </a:xfrm>
        </p:grpSpPr>
        <p:sp>
          <p:nvSpPr>
            <p:cNvPr id="442" name="Овал 441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43" name="Объект 4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5598019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4" name="Clip" r:id="rId23" imgW="297180" imgH="500177" progId="MS_ClipArt_Gallery.2">
                    <p:embed/>
                  </p:oleObj>
                </mc:Choice>
                <mc:Fallback>
                  <p:oleObj name="Clip" r:id="rId23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3" name="TextBox 452"/>
          <p:cNvSpPr txBox="1"/>
          <p:nvPr/>
        </p:nvSpPr>
        <p:spPr>
          <a:xfrm>
            <a:off x="3491158" y="2341400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х. Тельман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4" name="Группа 453"/>
          <p:cNvGrpSpPr/>
          <p:nvPr/>
        </p:nvGrpSpPr>
        <p:grpSpPr>
          <a:xfrm>
            <a:off x="3779912" y="2660915"/>
            <a:ext cx="288032" cy="384043"/>
            <a:chOff x="5796136" y="2643758"/>
            <a:chExt cx="288032" cy="288032"/>
          </a:xfrm>
        </p:grpSpPr>
        <p:sp>
          <p:nvSpPr>
            <p:cNvPr id="455" name="Овал 454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56" name="Объект 4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5729655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5" name="Clip" r:id="rId24" imgW="297180" imgH="500177" progId="MS_ClipArt_Gallery.2">
                    <p:embed/>
                  </p:oleObj>
                </mc:Choice>
                <mc:Fallback>
                  <p:oleObj name="Clip" r:id="rId24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7" name="Группа 456"/>
          <p:cNvGrpSpPr/>
          <p:nvPr/>
        </p:nvGrpSpPr>
        <p:grpSpPr>
          <a:xfrm>
            <a:off x="3995936" y="2660915"/>
            <a:ext cx="288032" cy="384043"/>
            <a:chOff x="5796136" y="2643758"/>
            <a:chExt cx="288032" cy="288032"/>
          </a:xfrm>
        </p:grpSpPr>
        <p:sp>
          <p:nvSpPr>
            <p:cNvPr id="458" name="Овал 457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59" name="Объект 4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5306931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6" name="Clip" r:id="rId25" imgW="297180" imgH="500177" progId="MS_ClipArt_Gallery.2">
                    <p:embed/>
                  </p:oleObj>
                </mc:Choice>
                <mc:Fallback>
                  <p:oleObj name="Clip" r:id="rId25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4" name="Группа 443"/>
          <p:cNvGrpSpPr/>
          <p:nvPr/>
        </p:nvGrpSpPr>
        <p:grpSpPr>
          <a:xfrm>
            <a:off x="4067944" y="1700808"/>
            <a:ext cx="288032" cy="384043"/>
            <a:chOff x="5796136" y="2643758"/>
            <a:chExt cx="288032" cy="288032"/>
          </a:xfrm>
        </p:grpSpPr>
        <p:sp>
          <p:nvSpPr>
            <p:cNvPr id="445" name="Овал 444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46" name="Объект 4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6278936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7" name="Clip" r:id="rId26" imgW="297180" imgH="500177" progId="MS_ClipArt_Gallery.2">
                    <p:embed/>
                  </p:oleObj>
                </mc:Choice>
                <mc:Fallback>
                  <p:oleObj name="Clip" r:id="rId26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0" name="TextBox 449"/>
          <p:cNvSpPr txBox="1"/>
          <p:nvPr/>
        </p:nvSpPr>
        <p:spPr>
          <a:xfrm>
            <a:off x="3310365" y="2007539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х. Самойлов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62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71" name="Picture 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2" y="804011"/>
            <a:ext cx="9187554" cy="608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Line 173"/>
          <p:cNvSpPr>
            <a:spLocks noChangeShapeType="1"/>
          </p:cNvSpPr>
          <p:nvPr/>
        </p:nvSpPr>
        <p:spPr bwMode="auto">
          <a:xfrm flipV="1">
            <a:off x="2676747" y="4230690"/>
            <a:ext cx="1636234" cy="20075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0" y="98477"/>
            <a:ext cx="1269087" cy="6422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4" y="98478"/>
            <a:ext cx="793715" cy="634921"/>
          </a:xfrm>
          <a:prstGeom prst="rect">
            <a:avLst/>
          </a:prstGeom>
        </p:spPr>
      </p:pic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778631"/>
              </p:ext>
            </p:extLst>
          </p:nvPr>
        </p:nvGraphicFramePr>
        <p:xfrm>
          <a:off x="-1" y="804011"/>
          <a:ext cx="2861487" cy="694464"/>
        </p:xfrm>
        <a:graphic>
          <a:graphicData uri="http://schemas.openxmlformats.org/drawingml/2006/table">
            <a:tbl>
              <a:tblPr/>
              <a:tblGrid>
                <a:gridCol w="28614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1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01.07.2021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8837" marB="1883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034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малооблачно, небольшой дождь,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м/с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8837" marB="1883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1" name="Прямая со стрелкой 50"/>
          <p:cNvCxnSpPr/>
          <p:nvPr/>
        </p:nvCxnSpPr>
        <p:spPr>
          <a:xfrm>
            <a:off x="2110696" y="1312812"/>
            <a:ext cx="490017" cy="99043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50" y="800184"/>
            <a:ext cx="920171" cy="107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7384"/>
            <a:ext cx="9144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ПРОГНОЗ ПОЖАРООПАСНОЙ ОБСТАНОВКИ 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</a:t>
            </a:r>
            <a:r>
              <a:rPr lang="ru-RU" sz="1200" dirty="0" smtClean="0">
                <a:solidFill>
                  <a:prstClr val="white"/>
                </a:solidFill>
              </a:rPr>
              <a:t>ТЕРРИТОРИИ МО ГУЛЬКЕВИЧСКИЙ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prstClr val="white"/>
                </a:solidFill>
              </a:rPr>
              <a:t>РАЙОН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41" name="Oval 121"/>
          <p:cNvSpPr>
            <a:spLocks noChangeArrowheads="1"/>
          </p:cNvSpPr>
          <p:nvPr/>
        </p:nvSpPr>
        <p:spPr bwMode="auto">
          <a:xfrm>
            <a:off x="1744343" y="6420791"/>
            <a:ext cx="215900" cy="28786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241" name="Oval 121"/>
          <p:cNvSpPr>
            <a:spLocks noChangeArrowheads="1"/>
          </p:cNvSpPr>
          <p:nvPr/>
        </p:nvSpPr>
        <p:spPr bwMode="auto">
          <a:xfrm>
            <a:off x="4269092" y="4035629"/>
            <a:ext cx="178430" cy="23790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>
              <a:solidFill>
                <a:srgbClr val="FF0000"/>
              </a:solidFill>
            </a:endParaRPr>
          </a:p>
        </p:txBody>
      </p:sp>
      <p:sp>
        <p:nvSpPr>
          <p:cNvPr id="242" name="Line 173"/>
          <p:cNvSpPr>
            <a:spLocks noChangeShapeType="1"/>
          </p:cNvSpPr>
          <p:nvPr/>
        </p:nvSpPr>
        <p:spPr bwMode="auto">
          <a:xfrm>
            <a:off x="3512053" y="3072057"/>
            <a:ext cx="766933" cy="933666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961732" y="6317366"/>
            <a:ext cx="128847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Text Box 353"/>
          <p:cNvSpPr txBox="1">
            <a:spLocks noChangeArrowheads="1"/>
          </p:cNvSpPr>
          <p:nvPr/>
        </p:nvSpPr>
        <p:spPr bwMode="auto">
          <a:xfrm>
            <a:off x="3110481" y="5434574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180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2"/>
          <p:cNvGrpSpPr>
            <a:grpSpLocks/>
          </p:cNvGrpSpPr>
          <p:nvPr/>
        </p:nvGrpSpPr>
        <p:grpSpPr bwMode="auto">
          <a:xfrm>
            <a:off x="6714701" y="4156069"/>
            <a:ext cx="2438741" cy="2701932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13" name="Прямоугольник 12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9130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16201" y="4497780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16200" y="5442336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19450" y="5113768"/>
            <a:ext cx="231555" cy="2400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20864" y="5073844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20864" y="4793893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158785"/>
              </p:ext>
            </p:extLst>
          </p:nvPr>
        </p:nvGraphicFramePr>
        <p:xfrm>
          <a:off x="6958222" y="4793894"/>
          <a:ext cx="177800" cy="27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3" name="Clip" r:id="rId8" imgW="297180" imgH="500177" progId="MS_ClipArt_Gallery.2">
                  <p:embed/>
                </p:oleObj>
              </mc:Choice>
              <mc:Fallback>
                <p:oleObj name="Clip" r:id="rId8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8222" y="4793894"/>
                        <a:ext cx="177800" cy="27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919896" y="4490490"/>
            <a:ext cx="366124" cy="32876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3693" y="6645660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13693" y="6049599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28931" y="6373377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32631" y="5870541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20864" y="6190416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16201" y="6485723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40573" y="5497244"/>
            <a:ext cx="215900" cy="28786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240" name="TextBox 239"/>
          <p:cNvSpPr txBox="1"/>
          <p:nvPr/>
        </p:nvSpPr>
        <p:spPr>
          <a:xfrm>
            <a:off x="3876394" y="3707335"/>
            <a:ext cx="134367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Гулькевичи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537678" y="2948947"/>
            <a:ext cx="134367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х.Самойлов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353"/>
          <p:cNvSpPr txBox="1">
            <a:spLocks noChangeArrowheads="1"/>
          </p:cNvSpPr>
          <p:nvPr/>
        </p:nvSpPr>
        <p:spPr bwMode="auto">
          <a:xfrm>
            <a:off x="3630290" y="3332990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7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reeform 1764"/>
          <p:cNvSpPr>
            <a:spLocks/>
          </p:cNvSpPr>
          <p:nvPr/>
        </p:nvSpPr>
        <p:spPr bwMode="auto">
          <a:xfrm rot="15199430" flipV="1">
            <a:off x="2119819" y="3765903"/>
            <a:ext cx="165403" cy="472357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61" name="Freeform 1764"/>
          <p:cNvSpPr>
            <a:spLocks/>
          </p:cNvSpPr>
          <p:nvPr/>
        </p:nvSpPr>
        <p:spPr bwMode="auto">
          <a:xfrm rot="15936522" flipV="1">
            <a:off x="1685815" y="3807355"/>
            <a:ext cx="117057" cy="563499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64" name="Freeform 1764"/>
          <p:cNvSpPr>
            <a:spLocks/>
          </p:cNvSpPr>
          <p:nvPr/>
        </p:nvSpPr>
        <p:spPr bwMode="auto">
          <a:xfrm rot="15237576" flipV="1">
            <a:off x="2220578" y="3781439"/>
            <a:ext cx="205426" cy="762889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62" name="Freeform 1764"/>
          <p:cNvSpPr>
            <a:spLocks/>
          </p:cNvSpPr>
          <p:nvPr/>
        </p:nvSpPr>
        <p:spPr bwMode="auto">
          <a:xfrm rot="14778684" flipV="1">
            <a:off x="3670434" y="2701617"/>
            <a:ext cx="311712" cy="54954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72" name="Freeform 1764"/>
          <p:cNvSpPr>
            <a:spLocks/>
          </p:cNvSpPr>
          <p:nvPr/>
        </p:nvSpPr>
        <p:spPr bwMode="auto">
          <a:xfrm rot="15747085" flipV="1">
            <a:off x="3318988" y="1944686"/>
            <a:ext cx="161741" cy="600043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74" name="Freeform 1764"/>
          <p:cNvSpPr>
            <a:spLocks/>
          </p:cNvSpPr>
          <p:nvPr/>
        </p:nvSpPr>
        <p:spPr bwMode="auto">
          <a:xfrm rot="15737387" flipV="1">
            <a:off x="3122177" y="1670839"/>
            <a:ext cx="166045" cy="669648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76" name="Freeform 1764"/>
          <p:cNvSpPr>
            <a:spLocks/>
          </p:cNvSpPr>
          <p:nvPr/>
        </p:nvSpPr>
        <p:spPr bwMode="auto">
          <a:xfrm rot="15328502" flipV="1">
            <a:off x="2463920" y="3980249"/>
            <a:ext cx="226753" cy="670158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80" name="Freeform 1764"/>
          <p:cNvSpPr>
            <a:spLocks/>
          </p:cNvSpPr>
          <p:nvPr/>
        </p:nvSpPr>
        <p:spPr bwMode="auto">
          <a:xfrm rot="15693149" flipV="1">
            <a:off x="1394754" y="3618031"/>
            <a:ext cx="221278" cy="60964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81" name="Объект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236055"/>
              </p:ext>
            </p:extLst>
          </p:nvPr>
        </p:nvGraphicFramePr>
        <p:xfrm>
          <a:off x="1329606" y="3909054"/>
          <a:ext cx="146050" cy="226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9606" y="3909054"/>
                        <a:ext cx="146050" cy="226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766333"/>
              </p:ext>
            </p:extLst>
          </p:nvPr>
        </p:nvGraphicFramePr>
        <p:xfrm>
          <a:off x="3400153" y="2787027"/>
          <a:ext cx="146050" cy="226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153" y="2787027"/>
                        <a:ext cx="146050" cy="226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Oval 121"/>
          <p:cNvSpPr>
            <a:spLocks noChangeArrowheads="1"/>
          </p:cNvSpPr>
          <p:nvPr/>
        </p:nvSpPr>
        <p:spPr bwMode="auto">
          <a:xfrm>
            <a:off x="4134551" y="1856468"/>
            <a:ext cx="178430" cy="23790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83" name="TextBox 82"/>
          <p:cNvSpPr txBox="1"/>
          <p:nvPr/>
        </p:nvSpPr>
        <p:spPr>
          <a:xfrm>
            <a:off x="4234823" y="1498958"/>
            <a:ext cx="134367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Гирей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Line 173"/>
          <p:cNvSpPr>
            <a:spLocks noChangeShapeType="1"/>
          </p:cNvSpPr>
          <p:nvPr/>
        </p:nvSpPr>
        <p:spPr bwMode="auto">
          <a:xfrm flipV="1">
            <a:off x="3050005" y="2050919"/>
            <a:ext cx="1101564" cy="1937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85" name="Text Box 353"/>
          <p:cNvSpPr txBox="1">
            <a:spLocks noChangeArrowheads="1"/>
          </p:cNvSpPr>
          <p:nvPr/>
        </p:nvSpPr>
        <p:spPr bwMode="auto">
          <a:xfrm>
            <a:off x="3621692" y="1821177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Line 173"/>
          <p:cNvSpPr>
            <a:spLocks noChangeShapeType="1"/>
          </p:cNvSpPr>
          <p:nvPr/>
        </p:nvSpPr>
        <p:spPr bwMode="auto">
          <a:xfrm flipV="1">
            <a:off x="2822228" y="2027781"/>
            <a:ext cx="1401539" cy="21719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75" name="Объект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983451"/>
              </p:ext>
            </p:extLst>
          </p:nvPr>
        </p:nvGraphicFramePr>
        <p:xfrm>
          <a:off x="2769766" y="1834364"/>
          <a:ext cx="146050" cy="226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9766" y="1834364"/>
                        <a:ext cx="146050" cy="226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Text Box 353"/>
          <p:cNvSpPr txBox="1">
            <a:spLocks noChangeArrowheads="1"/>
          </p:cNvSpPr>
          <p:nvPr/>
        </p:nvSpPr>
        <p:spPr bwMode="auto">
          <a:xfrm>
            <a:off x="1790864" y="1749825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Text Box 353"/>
          <p:cNvSpPr txBox="1">
            <a:spLocks noChangeArrowheads="1"/>
          </p:cNvSpPr>
          <p:nvPr/>
        </p:nvSpPr>
        <p:spPr bwMode="auto">
          <a:xfrm>
            <a:off x="1792621" y="1998135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Text Box 353"/>
          <p:cNvSpPr txBox="1">
            <a:spLocks noChangeArrowheads="1"/>
          </p:cNvSpPr>
          <p:nvPr/>
        </p:nvSpPr>
        <p:spPr bwMode="auto">
          <a:xfrm>
            <a:off x="1800768" y="2212024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Text Box 353"/>
          <p:cNvSpPr txBox="1">
            <a:spLocks noChangeArrowheads="1"/>
          </p:cNvSpPr>
          <p:nvPr/>
        </p:nvSpPr>
        <p:spPr bwMode="auto">
          <a:xfrm>
            <a:off x="3050005" y="1491462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Text Box 353"/>
          <p:cNvSpPr txBox="1">
            <a:spLocks noChangeArrowheads="1"/>
          </p:cNvSpPr>
          <p:nvPr/>
        </p:nvSpPr>
        <p:spPr bwMode="auto">
          <a:xfrm>
            <a:off x="3050005" y="1284858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Text Box 353"/>
          <p:cNvSpPr txBox="1">
            <a:spLocks noChangeArrowheads="1"/>
          </p:cNvSpPr>
          <p:nvPr/>
        </p:nvSpPr>
        <p:spPr bwMode="auto">
          <a:xfrm>
            <a:off x="3050005" y="1124744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3" name="Объект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868626"/>
              </p:ext>
            </p:extLst>
          </p:nvPr>
        </p:nvGraphicFramePr>
        <p:xfrm>
          <a:off x="2954095" y="2050389"/>
          <a:ext cx="146050" cy="226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" name="Clip" r:id="rId13" imgW="297180" imgH="500177" progId="MS_ClipArt_Gallery.2">
                  <p:embed/>
                </p:oleObj>
              </mc:Choice>
              <mc:Fallback>
                <p:oleObj name="Clip" r:id="rId13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095" y="2050389"/>
                        <a:ext cx="146050" cy="226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Text Box 353"/>
          <p:cNvSpPr txBox="1">
            <a:spLocks noChangeArrowheads="1"/>
          </p:cNvSpPr>
          <p:nvPr/>
        </p:nvSpPr>
        <p:spPr bwMode="auto">
          <a:xfrm>
            <a:off x="2141376" y="4416298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 Box 353"/>
          <p:cNvSpPr txBox="1">
            <a:spLocks noChangeArrowheads="1"/>
          </p:cNvSpPr>
          <p:nvPr/>
        </p:nvSpPr>
        <p:spPr bwMode="auto">
          <a:xfrm>
            <a:off x="2141376" y="4597234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604076" y="3588651"/>
            <a:ext cx="81111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х.Тельман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Oval 121"/>
          <p:cNvSpPr>
            <a:spLocks noChangeArrowheads="1"/>
          </p:cNvSpPr>
          <p:nvPr/>
        </p:nvSpPr>
        <p:spPr bwMode="auto">
          <a:xfrm>
            <a:off x="2422283" y="3720863"/>
            <a:ext cx="178430" cy="23790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94" name="Freeform 1764"/>
          <p:cNvSpPr>
            <a:spLocks/>
          </p:cNvSpPr>
          <p:nvPr/>
        </p:nvSpPr>
        <p:spPr bwMode="auto">
          <a:xfrm rot="15623784" flipV="1">
            <a:off x="3389102" y="4075881"/>
            <a:ext cx="161948" cy="741458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95" name="Объект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871223"/>
              </p:ext>
            </p:extLst>
          </p:nvPr>
        </p:nvGraphicFramePr>
        <p:xfrm>
          <a:off x="2991708" y="4295775"/>
          <a:ext cx="146050" cy="226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8" name="Clip" r:id="rId14" imgW="297180" imgH="500177" progId="MS_ClipArt_Gallery.2">
                  <p:embed/>
                </p:oleObj>
              </mc:Choice>
              <mc:Fallback>
                <p:oleObj name="Clip" r:id="rId14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1708" y="4295775"/>
                        <a:ext cx="146050" cy="226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Freeform 1764"/>
          <p:cNvSpPr>
            <a:spLocks/>
          </p:cNvSpPr>
          <p:nvPr/>
        </p:nvSpPr>
        <p:spPr bwMode="auto">
          <a:xfrm rot="15038283" flipV="1">
            <a:off x="3556767" y="4261636"/>
            <a:ext cx="275121" cy="677123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97" name="Объект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495576"/>
              </p:ext>
            </p:extLst>
          </p:nvPr>
        </p:nvGraphicFramePr>
        <p:xfrm>
          <a:off x="3185381" y="4428387"/>
          <a:ext cx="146050" cy="226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9" name="Clip" r:id="rId15" imgW="297180" imgH="500177" progId="MS_ClipArt_Gallery.2">
                  <p:embed/>
                </p:oleObj>
              </mc:Choice>
              <mc:Fallback>
                <p:oleObj name="Clip" r:id="rId1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5381" y="4428387"/>
                        <a:ext cx="146050" cy="226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Line 173"/>
          <p:cNvSpPr>
            <a:spLocks noChangeShapeType="1"/>
          </p:cNvSpPr>
          <p:nvPr/>
        </p:nvSpPr>
        <p:spPr bwMode="auto">
          <a:xfrm flipV="1">
            <a:off x="1990920" y="3871479"/>
            <a:ext cx="520579" cy="2914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9" name="Text Box 353"/>
          <p:cNvSpPr txBox="1">
            <a:spLocks noChangeArrowheads="1"/>
          </p:cNvSpPr>
          <p:nvPr/>
        </p:nvSpPr>
        <p:spPr bwMode="auto">
          <a:xfrm>
            <a:off x="1983692" y="3778103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Freeform 1764"/>
          <p:cNvSpPr>
            <a:spLocks/>
          </p:cNvSpPr>
          <p:nvPr/>
        </p:nvSpPr>
        <p:spPr bwMode="auto">
          <a:xfrm rot="15732614" flipV="1">
            <a:off x="3594664" y="2349173"/>
            <a:ext cx="207409" cy="736827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101" name="Объект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933972"/>
              </p:ext>
            </p:extLst>
          </p:nvPr>
        </p:nvGraphicFramePr>
        <p:xfrm>
          <a:off x="3215903" y="2532796"/>
          <a:ext cx="146050" cy="226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0" name="Clip" r:id="rId16" imgW="297180" imgH="500177" progId="MS_ClipArt_Gallery.2">
                  <p:embed/>
                </p:oleObj>
              </mc:Choice>
              <mc:Fallback>
                <p:oleObj name="Clip" r:id="rId1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5903" y="2532796"/>
                        <a:ext cx="146050" cy="226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Text Box 353"/>
          <p:cNvSpPr txBox="1">
            <a:spLocks noChangeArrowheads="1"/>
          </p:cNvSpPr>
          <p:nvPr/>
        </p:nvSpPr>
        <p:spPr bwMode="auto">
          <a:xfrm>
            <a:off x="3185382" y="4779646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Text Box 353"/>
          <p:cNvSpPr txBox="1">
            <a:spLocks noChangeArrowheads="1"/>
          </p:cNvSpPr>
          <p:nvPr/>
        </p:nvSpPr>
        <p:spPr bwMode="auto">
          <a:xfrm>
            <a:off x="3185382" y="4960582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Line 173"/>
          <p:cNvSpPr>
            <a:spLocks noChangeShapeType="1"/>
          </p:cNvSpPr>
          <p:nvPr/>
        </p:nvSpPr>
        <p:spPr bwMode="auto">
          <a:xfrm flipV="1">
            <a:off x="1448101" y="3573016"/>
            <a:ext cx="459603" cy="4651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" name="Text Box 353"/>
          <p:cNvSpPr txBox="1">
            <a:spLocks noChangeArrowheads="1"/>
          </p:cNvSpPr>
          <p:nvPr/>
        </p:nvSpPr>
        <p:spPr bwMode="auto">
          <a:xfrm>
            <a:off x="1341165" y="3562079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2,5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7" name="Объект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823638"/>
              </p:ext>
            </p:extLst>
          </p:nvPr>
        </p:nvGraphicFramePr>
        <p:xfrm>
          <a:off x="1444457" y="4162623"/>
          <a:ext cx="146050" cy="226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name="Clip" r:id="rId17" imgW="297180" imgH="500177" progId="MS_ClipArt_Gallery.2">
                  <p:embed/>
                </p:oleObj>
              </mc:Choice>
              <mc:Fallback>
                <p:oleObj name="Clip" r:id="rId17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457" y="4162623"/>
                        <a:ext cx="146050" cy="226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Объект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1625115"/>
              </p:ext>
            </p:extLst>
          </p:nvPr>
        </p:nvGraphicFramePr>
        <p:xfrm>
          <a:off x="1115616" y="3706572"/>
          <a:ext cx="146050" cy="226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2" name="Clip" r:id="rId18" imgW="297180" imgH="500177" progId="MS_ClipArt_Gallery.2">
                  <p:embed/>
                </p:oleObj>
              </mc:Choice>
              <mc:Fallback>
                <p:oleObj name="Clip" r:id="rId18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3706572"/>
                        <a:ext cx="146050" cy="226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Объект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051987"/>
              </p:ext>
            </p:extLst>
          </p:nvPr>
        </p:nvGraphicFramePr>
        <p:xfrm>
          <a:off x="1835696" y="3850588"/>
          <a:ext cx="146050" cy="226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" name="Clip" r:id="rId19" imgW="297180" imgH="500177" progId="MS_ClipArt_Gallery.2">
                  <p:embed/>
                </p:oleObj>
              </mc:Choice>
              <mc:Fallback>
                <p:oleObj name="Clip" r:id="rId19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3850588"/>
                        <a:ext cx="146050" cy="226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Объект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349435"/>
              </p:ext>
            </p:extLst>
          </p:nvPr>
        </p:nvGraphicFramePr>
        <p:xfrm>
          <a:off x="1844870" y="4035630"/>
          <a:ext cx="146050" cy="226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4" name="Clip" r:id="rId20" imgW="297180" imgH="500177" progId="MS_ClipArt_Gallery.2">
                  <p:embed/>
                </p:oleObj>
              </mc:Choice>
              <mc:Fallback>
                <p:oleObj name="Clip" r:id="rId2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870" y="4035630"/>
                        <a:ext cx="146050" cy="226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Объект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945469"/>
              </p:ext>
            </p:extLst>
          </p:nvPr>
        </p:nvGraphicFramePr>
        <p:xfrm>
          <a:off x="2122378" y="4138620"/>
          <a:ext cx="146050" cy="226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5" name="Clip" r:id="rId21" imgW="297180" imgH="500177" progId="MS_ClipArt_Gallery.2">
                  <p:embed/>
                </p:oleObj>
              </mc:Choice>
              <mc:Fallback>
                <p:oleObj name="Clip" r:id="rId21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378" y="4138620"/>
                        <a:ext cx="146050" cy="226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" name="Oval 121"/>
          <p:cNvSpPr>
            <a:spLocks noChangeArrowheads="1"/>
          </p:cNvSpPr>
          <p:nvPr/>
        </p:nvSpPr>
        <p:spPr bwMode="auto">
          <a:xfrm>
            <a:off x="1812490" y="3429000"/>
            <a:ext cx="178430" cy="23790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87" name="Freeform 1764"/>
          <p:cNvSpPr>
            <a:spLocks/>
          </p:cNvSpPr>
          <p:nvPr/>
        </p:nvSpPr>
        <p:spPr bwMode="auto">
          <a:xfrm rot="15693149" flipV="1">
            <a:off x="1748258" y="4063874"/>
            <a:ext cx="221278" cy="60964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91" name="Text Box 353"/>
          <p:cNvSpPr txBox="1">
            <a:spLocks noChangeArrowheads="1"/>
          </p:cNvSpPr>
          <p:nvPr/>
        </p:nvSpPr>
        <p:spPr bwMode="auto">
          <a:xfrm>
            <a:off x="1817229" y="2420888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 Box 353"/>
          <p:cNvSpPr txBox="1">
            <a:spLocks noChangeArrowheads="1"/>
          </p:cNvSpPr>
          <p:nvPr/>
        </p:nvSpPr>
        <p:spPr bwMode="auto">
          <a:xfrm>
            <a:off x="1818385" y="1556792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99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21981"/>
            <a:ext cx="9144000" cy="6836020"/>
          </a:xfrm>
          <a:prstGeom prst="rect">
            <a:avLst/>
          </a:pr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0011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797" tIns="37398" rIns="74797" bIns="37398" anchor="ctr"/>
          <a:lstStyle/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</a:p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ЗАМОРОЗКАМ НА ТЕРРИТОРИИ КРАСНОДАРСКОГО КРАЯ</a:t>
            </a:r>
          </a:p>
        </p:txBody>
      </p:sp>
      <p:sp>
        <p:nvSpPr>
          <p:cNvPr id="10" name="Freeform 245"/>
          <p:cNvSpPr>
            <a:spLocks/>
          </p:cNvSpPr>
          <p:nvPr/>
        </p:nvSpPr>
        <p:spPr bwMode="auto">
          <a:xfrm rot="21314132">
            <a:off x="2744300" y="3684660"/>
            <a:ext cx="832004" cy="1040593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" name="Freeform 257"/>
          <p:cNvSpPr>
            <a:spLocks/>
          </p:cNvSpPr>
          <p:nvPr/>
        </p:nvSpPr>
        <p:spPr bwMode="auto">
          <a:xfrm rot="21314132">
            <a:off x="3397945" y="1591252"/>
            <a:ext cx="1235631" cy="935629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888 w 10000"/>
              <a:gd name="connsiteY163" fmla="*/ 391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698 w 10000"/>
              <a:gd name="connsiteY163" fmla="*/ 334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10000" h="10000">
                <a:moveTo>
                  <a:pt x="3034" y="174"/>
                </a:moveTo>
                <a:lnTo>
                  <a:pt x="5172" y="391"/>
                </a:lnTo>
                <a:lnTo>
                  <a:pt x="5586" y="609"/>
                </a:lnTo>
                <a:cubicBezTo>
                  <a:pt x="5552" y="681"/>
                  <a:pt x="5517" y="754"/>
                  <a:pt x="5483" y="826"/>
                </a:cubicBezTo>
                <a:lnTo>
                  <a:pt x="6276" y="1435"/>
                </a:lnTo>
                <a:cubicBezTo>
                  <a:pt x="6241" y="1478"/>
                  <a:pt x="6207" y="1522"/>
                  <a:pt x="6172" y="1565"/>
                </a:cubicBezTo>
                <a:cubicBezTo>
                  <a:pt x="6161" y="1609"/>
                  <a:pt x="6149" y="1652"/>
                  <a:pt x="6138" y="1696"/>
                </a:cubicBezTo>
                <a:lnTo>
                  <a:pt x="6034" y="1783"/>
                </a:lnTo>
                <a:lnTo>
                  <a:pt x="5931" y="1913"/>
                </a:lnTo>
                <a:cubicBezTo>
                  <a:pt x="5897" y="1928"/>
                  <a:pt x="5862" y="1942"/>
                  <a:pt x="5828" y="1957"/>
                </a:cubicBezTo>
                <a:lnTo>
                  <a:pt x="5828" y="2087"/>
                </a:lnTo>
                <a:lnTo>
                  <a:pt x="5931" y="2087"/>
                </a:lnTo>
                <a:cubicBezTo>
                  <a:pt x="5908" y="2536"/>
                  <a:pt x="5885" y="2986"/>
                  <a:pt x="5862" y="3435"/>
                </a:cubicBezTo>
                <a:cubicBezTo>
                  <a:pt x="5885" y="3391"/>
                  <a:pt x="5908" y="3348"/>
                  <a:pt x="5931" y="3304"/>
                </a:cubicBezTo>
                <a:lnTo>
                  <a:pt x="6034" y="3304"/>
                </a:lnTo>
                <a:lnTo>
                  <a:pt x="6069" y="3304"/>
                </a:lnTo>
                <a:cubicBezTo>
                  <a:pt x="6103" y="3348"/>
                  <a:pt x="6138" y="3391"/>
                  <a:pt x="6172" y="3435"/>
                </a:cubicBezTo>
                <a:lnTo>
                  <a:pt x="6172" y="3565"/>
                </a:lnTo>
                <a:lnTo>
                  <a:pt x="6276" y="3565"/>
                </a:lnTo>
                <a:lnTo>
                  <a:pt x="6276" y="4000"/>
                </a:lnTo>
                <a:lnTo>
                  <a:pt x="6483" y="3957"/>
                </a:lnTo>
                <a:cubicBezTo>
                  <a:pt x="6460" y="4015"/>
                  <a:pt x="6437" y="4072"/>
                  <a:pt x="6414" y="4130"/>
                </a:cubicBezTo>
                <a:lnTo>
                  <a:pt x="6897" y="4174"/>
                </a:lnTo>
                <a:cubicBezTo>
                  <a:pt x="6908" y="4159"/>
                  <a:pt x="6920" y="4145"/>
                  <a:pt x="6931" y="4130"/>
                </a:cubicBezTo>
                <a:lnTo>
                  <a:pt x="7172" y="4130"/>
                </a:lnTo>
                <a:lnTo>
                  <a:pt x="7172" y="4957"/>
                </a:lnTo>
                <a:lnTo>
                  <a:pt x="7034" y="4957"/>
                </a:lnTo>
                <a:lnTo>
                  <a:pt x="7034" y="5783"/>
                </a:lnTo>
                <a:cubicBezTo>
                  <a:pt x="7023" y="5812"/>
                  <a:pt x="7011" y="5841"/>
                  <a:pt x="7000" y="5870"/>
                </a:cubicBezTo>
                <a:lnTo>
                  <a:pt x="6897" y="5870"/>
                </a:lnTo>
                <a:lnTo>
                  <a:pt x="6897" y="5783"/>
                </a:lnTo>
                <a:lnTo>
                  <a:pt x="6793" y="5739"/>
                </a:lnTo>
                <a:lnTo>
                  <a:pt x="6793" y="6696"/>
                </a:lnTo>
                <a:lnTo>
                  <a:pt x="6586" y="7261"/>
                </a:lnTo>
                <a:lnTo>
                  <a:pt x="6897" y="7391"/>
                </a:lnTo>
                <a:cubicBezTo>
                  <a:pt x="6874" y="7435"/>
                  <a:pt x="6851" y="7478"/>
                  <a:pt x="6828" y="7522"/>
                </a:cubicBezTo>
                <a:lnTo>
                  <a:pt x="7448" y="7826"/>
                </a:lnTo>
                <a:cubicBezTo>
                  <a:pt x="7483" y="7768"/>
                  <a:pt x="7517" y="7710"/>
                  <a:pt x="7552" y="7652"/>
                </a:cubicBezTo>
                <a:lnTo>
                  <a:pt x="8034" y="7870"/>
                </a:lnTo>
                <a:lnTo>
                  <a:pt x="8034" y="7739"/>
                </a:lnTo>
                <a:lnTo>
                  <a:pt x="8034" y="7696"/>
                </a:lnTo>
                <a:lnTo>
                  <a:pt x="7931" y="7696"/>
                </a:lnTo>
                <a:lnTo>
                  <a:pt x="7931" y="7652"/>
                </a:lnTo>
                <a:lnTo>
                  <a:pt x="7759" y="7565"/>
                </a:lnTo>
                <a:lnTo>
                  <a:pt x="7759" y="7435"/>
                </a:lnTo>
                <a:cubicBezTo>
                  <a:pt x="7770" y="7420"/>
                  <a:pt x="7782" y="7406"/>
                  <a:pt x="7793" y="7391"/>
                </a:cubicBezTo>
                <a:lnTo>
                  <a:pt x="8138" y="7522"/>
                </a:lnTo>
                <a:lnTo>
                  <a:pt x="8138" y="7000"/>
                </a:lnTo>
                <a:lnTo>
                  <a:pt x="8759" y="7000"/>
                </a:lnTo>
                <a:lnTo>
                  <a:pt x="9310" y="7043"/>
                </a:lnTo>
                <a:lnTo>
                  <a:pt x="9759" y="7130"/>
                </a:lnTo>
                <a:cubicBezTo>
                  <a:pt x="9747" y="7449"/>
                  <a:pt x="9736" y="7768"/>
                  <a:pt x="9724" y="8087"/>
                </a:cubicBezTo>
                <a:lnTo>
                  <a:pt x="10000" y="8087"/>
                </a:lnTo>
                <a:cubicBezTo>
                  <a:pt x="9989" y="8174"/>
                  <a:pt x="9977" y="8261"/>
                  <a:pt x="9966" y="8348"/>
                </a:cubicBezTo>
                <a:lnTo>
                  <a:pt x="9862" y="8348"/>
                </a:lnTo>
                <a:cubicBezTo>
                  <a:pt x="9851" y="8623"/>
                  <a:pt x="9839" y="8899"/>
                  <a:pt x="9828" y="9174"/>
                </a:cubicBezTo>
                <a:lnTo>
                  <a:pt x="9552" y="9087"/>
                </a:lnTo>
                <a:lnTo>
                  <a:pt x="9552" y="9174"/>
                </a:lnTo>
                <a:lnTo>
                  <a:pt x="9552" y="9217"/>
                </a:lnTo>
                <a:lnTo>
                  <a:pt x="9172" y="9217"/>
                </a:lnTo>
                <a:lnTo>
                  <a:pt x="9103" y="9565"/>
                </a:lnTo>
                <a:lnTo>
                  <a:pt x="9103" y="9739"/>
                </a:lnTo>
                <a:lnTo>
                  <a:pt x="8690" y="9739"/>
                </a:lnTo>
                <a:lnTo>
                  <a:pt x="8690" y="9870"/>
                </a:lnTo>
                <a:cubicBezTo>
                  <a:pt x="8678" y="9884"/>
                  <a:pt x="8667" y="9899"/>
                  <a:pt x="8655" y="9913"/>
                </a:cubicBezTo>
                <a:lnTo>
                  <a:pt x="8552" y="9870"/>
                </a:lnTo>
                <a:lnTo>
                  <a:pt x="8310" y="9870"/>
                </a:lnTo>
                <a:lnTo>
                  <a:pt x="8241" y="9783"/>
                </a:lnTo>
                <a:cubicBezTo>
                  <a:pt x="8230" y="9826"/>
                  <a:pt x="8218" y="9870"/>
                  <a:pt x="8207" y="9913"/>
                </a:cubicBezTo>
                <a:lnTo>
                  <a:pt x="8138" y="9913"/>
                </a:lnTo>
                <a:lnTo>
                  <a:pt x="8138" y="9870"/>
                </a:lnTo>
                <a:lnTo>
                  <a:pt x="8000" y="9913"/>
                </a:lnTo>
                <a:cubicBezTo>
                  <a:pt x="7977" y="9870"/>
                  <a:pt x="7954" y="9826"/>
                  <a:pt x="7931" y="9783"/>
                </a:cubicBezTo>
                <a:lnTo>
                  <a:pt x="7897" y="9783"/>
                </a:lnTo>
                <a:lnTo>
                  <a:pt x="7897" y="9870"/>
                </a:lnTo>
                <a:cubicBezTo>
                  <a:pt x="7874" y="9884"/>
                  <a:pt x="7851" y="9899"/>
                  <a:pt x="7828" y="9913"/>
                </a:cubicBezTo>
                <a:cubicBezTo>
                  <a:pt x="7816" y="9942"/>
                  <a:pt x="7805" y="9971"/>
                  <a:pt x="7793" y="10000"/>
                </a:cubicBezTo>
                <a:lnTo>
                  <a:pt x="7793" y="9870"/>
                </a:lnTo>
                <a:lnTo>
                  <a:pt x="7690" y="9870"/>
                </a:lnTo>
                <a:lnTo>
                  <a:pt x="7690" y="9913"/>
                </a:lnTo>
                <a:lnTo>
                  <a:pt x="7655" y="9913"/>
                </a:lnTo>
                <a:cubicBezTo>
                  <a:pt x="7632" y="9870"/>
                  <a:pt x="7609" y="9826"/>
                  <a:pt x="7586" y="9783"/>
                </a:cubicBezTo>
                <a:lnTo>
                  <a:pt x="7552" y="9783"/>
                </a:lnTo>
                <a:cubicBezTo>
                  <a:pt x="7563" y="9768"/>
                  <a:pt x="7575" y="9754"/>
                  <a:pt x="7586" y="9739"/>
                </a:cubicBezTo>
                <a:lnTo>
                  <a:pt x="7483" y="9739"/>
                </a:lnTo>
                <a:cubicBezTo>
                  <a:pt x="7471" y="9594"/>
                  <a:pt x="7460" y="9449"/>
                  <a:pt x="7448" y="9304"/>
                </a:cubicBezTo>
                <a:lnTo>
                  <a:pt x="5586" y="9174"/>
                </a:lnTo>
                <a:lnTo>
                  <a:pt x="5586" y="9043"/>
                </a:lnTo>
                <a:lnTo>
                  <a:pt x="5207" y="8826"/>
                </a:lnTo>
                <a:lnTo>
                  <a:pt x="5000" y="8826"/>
                </a:lnTo>
                <a:lnTo>
                  <a:pt x="4724" y="8826"/>
                </a:lnTo>
                <a:cubicBezTo>
                  <a:pt x="4690" y="8594"/>
                  <a:pt x="4655" y="8362"/>
                  <a:pt x="4621" y="8130"/>
                </a:cubicBezTo>
                <a:lnTo>
                  <a:pt x="3483" y="8087"/>
                </a:lnTo>
                <a:lnTo>
                  <a:pt x="3552" y="7304"/>
                </a:lnTo>
                <a:lnTo>
                  <a:pt x="3207" y="7391"/>
                </a:lnTo>
                <a:lnTo>
                  <a:pt x="2931" y="7261"/>
                </a:lnTo>
                <a:lnTo>
                  <a:pt x="2655" y="7391"/>
                </a:lnTo>
                <a:lnTo>
                  <a:pt x="2138" y="7130"/>
                </a:lnTo>
                <a:lnTo>
                  <a:pt x="2069" y="7130"/>
                </a:lnTo>
                <a:cubicBezTo>
                  <a:pt x="2092" y="7232"/>
                  <a:pt x="2115" y="7333"/>
                  <a:pt x="2138" y="7435"/>
                </a:cubicBezTo>
                <a:cubicBezTo>
                  <a:pt x="2149" y="7522"/>
                  <a:pt x="2161" y="7609"/>
                  <a:pt x="2172" y="7696"/>
                </a:cubicBezTo>
                <a:lnTo>
                  <a:pt x="2345" y="8130"/>
                </a:lnTo>
                <a:lnTo>
                  <a:pt x="2586" y="8652"/>
                </a:lnTo>
                <a:lnTo>
                  <a:pt x="2690" y="8696"/>
                </a:lnTo>
                <a:cubicBezTo>
                  <a:pt x="2655" y="8739"/>
                  <a:pt x="2621" y="8783"/>
                  <a:pt x="2586" y="8826"/>
                </a:cubicBezTo>
                <a:lnTo>
                  <a:pt x="2483" y="8826"/>
                </a:lnTo>
                <a:lnTo>
                  <a:pt x="2276" y="9087"/>
                </a:lnTo>
                <a:lnTo>
                  <a:pt x="2241" y="9043"/>
                </a:lnTo>
                <a:lnTo>
                  <a:pt x="2172" y="9043"/>
                </a:lnTo>
                <a:cubicBezTo>
                  <a:pt x="2161" y="9014"/>
                  <a:pt x="2149" y="8986"/>
                  <a:pt x="2138" y="8957"/>
                </a:cubicBezTo>
                <a:cubicBezTo>
                  <a:pt x="2115" y="8986"/>
                  <a:pt x="2092" y="9014"/>
                  <a:pt x="2069" y="9043"/>
                </a:cubicBezTo>
                <a:lnTo>
                  <a:pt x="1966" y="8913"/>
                </a:lnTo>
                <a:lnTo>
                  <a:pt x="1897" y="8913"/>
                </a:lnTo>
                <a:lnTo>
                  <a:pt x="1897" y="8826"/>
                </a:lnTo>
                <a:lnTo>
                  <a:pt x="1828" y="8478"/>
                </a:lnTo>
                <a:lnTo>
                  <a:pt x="1828" y="8391"/>
                </a:lnTo>
                <a:lnTo>
                  <a:pt x="1897" y="8217"/>
                </a:lnTo>
                <a:lnTo>
                  <a:pt x="1897" y="8130"/>
                </a:lnTo>
                <a:cubicBezTo>
                  <a:pt x="1862" y="8116"/>
                  <a:pt x="1828" y="8101"/>
                  <a:pt x="1793" y="8087"/>
                </a:cubicBezTo>
                <a:cubicBezTo>
                  <a:pt x="1759" y="7971"/>
                  <a:pt x="1724" y="7855"/>
                  <a:pt x="1690" y="7739"/>
                </a:cubicBezTo>
                <a:cubicBezTo>
                  <a:pt x="1667" y="7725"/>
                  <a:pt x="1644" y="7710"/>
                  <a:pt x="1621" y="7696"/>
                </a:cubicBezTo>
                <a:lnTo>
                  <a:pt x="1586" y="7652"/>
                </a:lnTo>
                <a:lnTo>
                  <a:pt x="1483" y="7652"/>
                </a:lnTo>
                <a:lnTo>
                  <a:pt x="1379" y="7565"/>
                </a:lnTo>
                <a:lnTo>
                  <a:pt x="1276" y="7435"/>
                </a:lnTo>
                <a:cubicBezTo>
                  <a:pt x="1253" y="7391"/>
                  <a:pt x="1230" y="7348"/>
                  <a:pt x="1207" y="7304"/>
                </a:cubicBezTo>
                <a:lnTo>
                  <a:pt x="1207" y="7130"/>
                </a:lnTo>
                <a:cubicBezTo>
                  <a:pt x="1184" y="7058"/>
                  <a:pt x="1161" y="6985"/>
                  <a:pt x="1138" y="6913"/>
                </a:cubicBezTo>
                <a:lnTo>
                  <a:pt x="1138" y="6870"/>
                </a:lnTo>
                <a:lnTo>
                  <a:pt x="1034" y="6826"/>
                </a:lnTo>
                <a:cubicBezTo>
                  <a:pt x="1046" y="6797"/>
                  <a:pt x="1057" y="6768"/>
                  <a:pt x="1069" y="6739"/>
                </a:cubicBezTo>
                <a:cubicBezTo>
                  <a:pt x="1057" y="6725"/>
                  <a:pt x="1046" y="6710"/>
                  <a:pt x="1034" y="6696"/>
                </a:cubicBezTo>
                <a:cubicBezTo>
                  <a:pt x="1011" y="6667"/>
                  <a:pt x="989" y="6638"/>
                  <a:pt x="966" y="6609"/>
                </a:cubicBezTo>
                <a:lnTo>
                  <a:pt x="966" y="6565"/>
                </a:lnTo>
                <a:lnTo>
                  <a:pt x="931" y="6565"/>
                </a:lnTo>
                <a:lnTo>
                  <a:pt x="862" y="6565"/>
                </a:lnTo>
                <a:lnTo>
                  <a:pt x="862" y="6478"/>
                </a:lnTo>
                <a:lnTo>
                  <a:pt x="862" y="6435"/>
                </a:lnTo>
                <a:lnTo>
                  <a:pt x="862" y="6348"/>
                </a:lnTo>
                <a:cubicBezTo>
                  <a:pt x="851" y="6333"/>
                  <a:pt x="839" y="6319"/>
                  <a:pt x="828" y="6304"/>
                </a:cubicBezTo>
                <a:cubicBezTo>
                  <a:pt x="805" y="6319"/>
                  <a:pt x="782" y="6333"/>
                  <a:pt x="759" y="6348"/>
                </a:cubicBezTo>
                <a:lnTo>
                  <a:pt x="724" y="6348"/>
                </a:lnTo>
                <a:lnTo>
                  <a:pt x="655" y="6435"/>
                </a:lnTo>
                <a:lnTo>
                  <a:pt x="655" y="6348"/>
                </a:lnTo>
                <a:cubicBezTo>
                  <a:pt x="678" y="6333"/>
                  <a:pt x="701" y="6319"/>
                  <a:pt x="724" y="6304"/>
                </a:cubicBezTo>
                <a:lnTo>
                  <a:pt x="724" y="6174"/>
                </a:lnTo>
                <a:cubicBezTo>
                  <a:pt x="690" y="5826"/>
                  <a:pt x="655" y="5478"/>
                  <a:pt x="621" y="5130"/>
                </a:cubicBezTo>
                <a:cubicBezTo>
                  <a:pt x="598" y="5116"/>
                  <a:pt x="575" y="5101"/>
                  <a:pt x="552" y="5087"/>
                </a:cubicBezTo>
                <a:lnTo>
                  <a:pt x="310" y="4913"/>
                </a:lnTo>
                <a:lnTo>
                  <a:pt x="207" y="4783"/>
                </a:lnTo>
                <a:lnTo>
                  <a:pt x="0" y="4435"/>
                </a:lnTo>
                <a:lnTo>
                  <a:pt x="0" y="4130"/>
                </a:lnTo>
                <a:lnTo>
                  <a:pt x="207" y="4000"/>
                </a:lnTo>
                <a:lnTo>
                  <a:pt x="207" y="3826"/>
                </a:lnTo>
                <a:lnTo>
                  <a:pt x="276" y="3739"/>
                </a:lnTo>
                <a:lnTo>
                  <a:pt x="276" y="3696"/>
                </a:lnTo>
                <a:cubicBezTo>
                  <a:pt x="356" y="3536"/>
                  <a:pt x="437" y="3377"/>
                  <a:pt x="517" y="3217"/>
                </a:cubicBezTo>
                <a:lnTo>
                  <a:pt x="655" y="3217"/>
                </a:lnTo>
                <a:lnTo>
                  <a:pt x="828" y="2783"/>
                </a:lnTo>
                <a:cubicBezTo>
                  <a:pt x="805" y="2739"/>
                  <a:pt x="782" y="2696"/>
                  <a:pt x="759" y="2652"/>
                </a:cubicBezTo>
                <a:cubicBezTo>
                  <a:pt x="782" y="2609"/>
                  <a:pt x="805" y="2565"/>
                  <a:pt x="828" y="2522"/>
                </a:cubicBezTo>
                <a:cubicBezTo>
                  <a:pt x="862" y="2435"/>
                  <a:pt x="897" y="2348"/>
                  <a:pt x="931" y="2261"/>
                </a:cubicBezTo>
                <a:lnTo>
                  <a:pt x="931" y="1957"/>
                </a:lnTo>
                <a:cubicBezTo>
                  <a:pt x="917" y="1435"/>
                  <a:pt x="712" y="856"/>
                  <a:pt x="698" y="334"/>
                </a:cubicBezTo>
                <a:cubicBezTo>
                  <a:pt x="747" y="204"/>
                  <a:pt x="985" y="130"/>
                  <a:pt x="1034" y="0"/>
                </a:cubicBezTo>
                <a:lnTo>
                  <a:pt x="3034" y="174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" name="Freeform 261"/>
          <p:cNvSpPr>
            <a:spLocks/>
          </p:cNvSpPr>
          <p:nvPr/>
        </p:nvSpPr>
        <p:spPr bwMode="auto">
          <a:xfrm rot="21314132">
            <a:off x="2127339" y="3661545"/>
            <a:ext cx="972893" cy="790851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" name="Freeform 273"/>
          <p:cNvSpPr>
            <a:spLocks noEditPoints="1"/>
          </p:cNvSpPr>
          <p:nvPr/>
        </p:nvSpPr>
        <p:spPr bwMode="auto">
          <a:xfrm rot="21314132">
            <a:off x="2297627" y="2728976"/>
            <a:ext cx="757752" cy="1058691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1" name="Freeform 287"/>
          <p:cNvSpPr>
            <a:spLocks noEditPoints="1"/>
          </p:cNvSpPr>
          <p:nvPr/>
        </p:nvSpPr>
        <p:spPr bwMode="auto">
          <a:xfrm rot="21314132">
            <a:off x="3314101" y="792279"/>
            <a:ext cx="683501" cy="854191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5" name="Rectangle 670"/>
          <p:cNvSpPr>
            <a:spLocks noChangeArrowheads="1"/>
          </p:cNvSpPr>
          <p:nvPr/>
        </p:nvSpPr>
        <p:spPr bwMode="auto">
          <a:xfrm>
            <a:off x="3782950" y="2004939"/>
            <a:ext cx="41517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Каневской</a:t>
            </a:r>
          </a:p>
        </p:txBody>
      </p:sp>
      <p:sp>
        <p:nvSpPr>
          <p:cNvPr id="61" name="Rectangle 708"/>
          <p:cNvSpPr>
            <a:spLocks noChangeArrowheads="1"/>
          </p:cNvSpPr>
          <p:nvPr/>
        </p:nvSpPr>
        <p:spPr bwMode="auto">
          <a:xfrm>
            <a:off x="2433649" y="3812338"/>
            <a:ext cx="41357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743"/>
          <p:cNvSpPr>
            <a:spLocks noChangeArrowheads="1"/>
          </p:cNvSpPr>
          <p:nvPr/>
        </p:nvSpPr>
        <p:spPr bwMode="auto">
          <a:xfrm>
            <a:off x="2329562" y="2986346"/>
            <a:ext cx="47128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</a:p>
        </p:txBody>
      </p:sp>
      <p:sp>
        <p:nvSpPr>
          <p:cNvPr id="66" name="Rectangle 760"/>
          <p:cNvSpPr>
            <a:spLocks noChangeArrowheads="1"/>
          </p:cNvSpPr>
          <p:nvPr/>
        </p:nvSpPr>
        <p:spPr bwMode="auto">
          <a:xfrm>
            <a:off x="2995495" y="4090040"/>
            <a:ext cx="3879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834"/>
          <p:cNvSpPr>
            <a:spLocks noChangeArrowheads="1"/>
          </p:cNvSpPr>
          <p:nvPr/>
        </p:nvSpPr>
        <p:spPr bwMode="auto">
          <a:xfrm>
            <a:off x="6951010" y="4066725"/>
            <a:ext cx="43441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800" b="1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860"/>
          <p:cNvSpPr>
            <a:spLocks noChangeArrowheads="1"/>
          </p:cNvSpPr>
          <p:nvPr/>
        </p:nvSpPr>
        <p:spPr bwMode="auto">
          <a:xfrm>
            <a:off x="3364167" y="920003"/>
            <a:ext cx="59952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479905" y="1068162"/>
            <a:ext cx="1064759" cy="1003527"/>
          </a:xfrm>
          <a:custGeom>
            <a:avLst/>
            <a:gdLst>
              <a:gd name="connsiteX0" fmla="*/ 0 w 1438275"/>
              <a:gd name="connsiteY0" fmla="*/ 61913 h 1371600"/>
              <a:gd name="connsiteX1" fmla="*/ 85725 w 1438275"/>
              <a:gd name="connsiteY1" fmla="*/ 147638 h 1371600"/>
              <a:gd name="connsiteX2" fmla="*/ 166687 w 1438275"/>
              <a:gd name="connsiteY2" fmla="*/ 190500 h 1371600"/>
              <a:gd name="connsiteX3" fmla="*/ 314325 w 1438275"/>
              <a:gd name="connsiteY3" fmla="*/ 228600 h 1371600"/>
              <a:gd name="connsiteX4" fmla="*/ 476250 w 1438275"/>
              <a:gd name="connsiteY4" fmla="*/ 247650 h 1371600"/>
              <a:gd name="connsiteX5" fmla="*/ 642937 w 1438275"/>
              <a:gd name="connsiteY5" fmla="*/ 209550 h 1371600"/>
              <a:gd name="connsiteX6" fmla="*/ 604837 w 1438275"/>
              <a:gd name="connsiteY6" fmla="*/ 185738 h 1371600"/>
              <a:gd name="connsiteX7" fmla="*/ 681037 w 1438275"/>
              <a:gd name="connsiteY7" fmla="*/ 119063 h 1371600"/>
              <a:gd name="connsiteX8" fmla="*/ 714375 w 1438275"/>
              <a:gd name="connsiteY8" fmla="*/ 95250 h 1371600"/>
              <a:gd name="connsiteX9" fmla="*/ 833437 w 1438275"/>
              <a:gd name="connsiteY9" fmla="*/ 95250 h 1371600"/>
              <a:gd name="connsiteX10" fmla="*/ 928687 w 1438275"/>
              <a:gd name="connsiteY10" fmla="*/ 38100 h 1371600"/>
              <a:gd name="connsiteX11" fmla="*/ 990600 w 1438275"/>
              <a:gd name="connsiteY11" fmla="*/ 0 h 1371600"/>
              <a:gd name="connsiteX12" fmla="*/ 1000125 w 1438275"/>
              <a:gd name="connsiteY12" fmla="*/ 119063 h 1371600"/>
              <a:gd name="connsiteX13" fmla="*/ 1047750 w 1438275"/>
              <a:gd name="connsiteY13" fmla="*/ 152400 h 1371600"/>
              <a:gd name="connsiteX14" fmla="*/ 1143000 w 1438275"/>
              <a:gd name="connsiteY14" fmla="*/ 166688 h 1371600"/>
              <a:gd name="connsiteX15" fmla="*/ 1200150 w 1438275"/>
              <a:gd name="connsiteY15" fmla="*/ 204788 h 1371600"/>
              <a:gd name="connsiteX16" fmla="*/ 1252537 w 1438275"/>
              <a:gd name="connsiteY16" fmla="*/ 209550 h 1371600"/>
              <a:gd name="connsiteX17" fmla="*/ 1290637 w 1438275"/>
              <a:gd name="connsiteY17" fmla="*/ 252413 h 1371600"/>
              <a:gd name="connsiteX18" fmla="*/ 1304925 w 1438275"/>
              <a:gd name="connsiteY18" fmla="*/ 347663 h 1371600"/>
              <a:gd name="connsiteX19" fmla="*/ 1314450 w 1438275"/>
              <a:gd name="connsiteY19" fmla="*/ 447675 h 1371600"/>
              <a:gd name="connsiteX20" fmla="*/ 1333500 w 1438275"/>
              <a:gd name="connsiteY20" fmla="*/ 490538 h 1371600"/>
              <a:gd name="connsiteX21" fmla="*/ 1362075 w 1438275"/>
              <a:gd name="connsiteY21" fmla="*/ 485775 h 1371600"/>
              <a:gd name="connsiteX22" fmla="*/ 1362075 w 1438275"/>
              <a:gd name="connsiteY22" fmla="*/ 519113 h 1371600"/>
              <a:gd name="connsiteX23" fmla="*/ 1276350 w 1438275"/>
              <a:gd name="connsiteY23" fmla="*/ 533400 h 1371600"/>
              <a:gd name="connsiteX24" fmla="*/ 1281112 w 1438275"/>
              <a:gd name="connsiteY24" fmla="*/ 790575 h 1371600"/>
              <a:gd name="connsiteX25" fmla="*/ 1304925 w 1438275"/>
              <a:gd name="connsiteY25" fmla="*/ 757238 h 1371600"/>
              <a:gd name="connsiteX26" fmla="*/ 1319212 w 1438275"/>
              <a:gd name="connsiteY26" fmla="*/ 785813 h 1371600"/>
              <a:gd name="connsiteX27" fmla="*/ 1366837 w 1438275"/>
              <a:gd name="connsiteY27" fmla="*/ 790575 h 1371600"/>
              <a:gd name="connsiteX28" fmla="*/ 1400175 w 1438275"/>
              <a:gd name="connsiteY28" fmla="*/ 814388 h 1371600"/>
              <a:gd name="connsiteX29" fmla="*/ 1438275 w 1438275"/>
              <a:gd name="connsiteY29" fmla="*/ 833438 h 1371600"/>
              <a:gd name="connsiteX30" fmla="*/ 1428750 w 1438275"/>
              <a:gd name="connsiteY30" fmla="*/ 1081088 h 1371600"/>
              <a:gd name="connsiteX31" fmla="*/ 1395412 w 1438275"/>
              <a:gd name="connsiteY31" fmla="*/ 1138238 h 1371600"/>
              <a:gd name="connsiteX32" fmla="*/ 1414462 w 1438275"/>
              <a:gd name="connsiteY32" fmla="*/ 1171575 h 1371600"/>
              <a:gd name="connsiteX33" fmla="*/ 1390650 w 1438275"/>
              <a:gd name="connsiteY33" fmla="*/ 1195388 h 1371600"/>
              <a:gd name="connsiteX34" fmla="*/ 1357312 w 1438275"/>
              <a:gd name="connsiteY34" fmla="*/ 1204913 h 1371600"/>
              <a:gd name="connsiteX35" fmla="*/ 1319212 w 1438275"/>
              <a:gd name="connsiteY35" fmla="*/ 1304925 h 1371600"/>
              <a:gd name="connsiteX36" fmla="*/ 1295400 w 1438275"/>
              <a:gd name="connsiteY36" fmla="*/ 1333500 h 1371600"/>
              <a:gd name="connsiteX37" fmla="*/ 1285875 w 1438275"/>
              <a:gd name="connsiteY37" fmla="*/ 1371600 h 1371600"/>
              <a:gd name="connsiteX38" fmla="*/ 1247775 w 1438275"/>
              <a:gd name="connsiteY38" fmla="*/ 1347788 h 1371600"/>
              <a:gd name="connsiteX39" fmla="*/ 1081087 w 1438275"/>
              <a:gd name="connsiteY39" fmla="*/ 1233488 h 1371600"/>
              <a:gd name="connsiteX40" fmla="*/ 995362 w 1438275"/>
              <a:gd name="connsiteY40" fmla="*/ 1152525 h 1371600"/>
              <a:gd name="connsiteX41" fmla="*/ 966787 w 1438275"/>
              <a:gd name="connsiteY41" fmla="*/ 1062038 h 1371600"/>
              <a:gd name="connsiteX42" fmla="*/ 862012 w 1438275"/>
              <a:gd name="connsiteY42" fmla="*/ 957263 h 1371600"/>
              <a:gd name="connsiteX43" fmla="*/ 757237 w 1438275"/>
              <a:gd name="connsiteY43" fmla="*/ 876300 h 1371600"/>
              <a:gd name="connsiteX44" fmla="*/ 681037 w 1438275"/>
              <a:gd name="connsiteY44" fmla="*/ 814388 h 1371600"/>
              <a:gd name="connsiteX45" fmla="*/ 581025 w 1438275"/>
              <a:gd name="connsiteY45" fmla="*/ 771525 h 1371600"/>
              <a:gd name="connsiteX46" fmla="*/ 528637 w 1438275"/>
              <a:gd name="connsiteY46" fmla="*/ 776288 h 1371600"/>
              <a:gd name="connsiteX47" fmla="*/ 447675 w 1438275"/>
              <a:gd name="connsiteY47" fmla="*/ 785813 h 1371600"/>
              <a:gd name="connsiteX48" fmla="*/ 485775 w 1438275"/>
              <a:gd name="connsiteY48" fmla="*/ 847725 h 1371600"/>
              <a:gd name="connsiteX49" fmla="*/ 519112 w 1438275"/>
              <a:gd name="connsiteY49" fmla="*/ 871538 h 1371600"/>
              <a:gd name="connsiteX50" fmla="*/ 452437 w 1438275"/>
              <a:gd name="connsiteY50" fmla="*/ 866775 h 1371600"/>
              <a:gd name="connsiteX51" fmla="*/ 390525 w 1438275"/>
              <a:gd name="connsiteY51" fmla="*/ 804863 h 1371600"/>
              <a:gd name="connsiteX52" fmla="*/ 323850 w 1438275"/>
              <a:gd name="connsiteY52" fmla="*/ 728663 h 1371600"/>
              <a:gd name="connsiteX53" fmla="*/ 247650 w 1438275"/>
              <a:gd name="connsiteY53" fmla="*/ 614363 h 1371600"/>
              <a:gd name="connsiteX54" fmla="*/ 176212 w 1438275"/>
              <a:gd name="connsiteY54" fmla="*/ 447675 h 1371600"/>
              <a:gd name="connsiteX55" fmla="*/ 128587 w 1438275"/>
              <a:gd name="connsiteY55" fmla="*/ 309563 h 1371600"/>
              <a:gd name="connsiteX56" fmla="*/ 0 w 1438275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395412 w 1490662"/>
              <a:gd name="connsiteY31" fmla="*/ 113823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347787 w 1490662"/>
              <a:gd name="connsiteY36" fmla="*/ 1362075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404937"/>
              <a:gd name="connsiteX1" fmla="*/ 85725 w 1490662"/>
              <a:gd name="connsiteY1" fmla="*/ 147638 h 1404937"/>
              <a:gd name="connsiteX2" fmla="*/ 166687 w 1490662"/>
              <a:gd name="connsiteY2" fmla="*/ 190500 h 1404937"/>
              <a:gd name="connsiteX3" fmla="*/ 314325 w 1490662"/>
              <a:gd name="connsiteY3" fmla="*/ 228600 h 1404937"/>
              <a:gd name="connsiteX4" fmla="*/ 476250 w 1490662"/>
              <a:gd name="connsiteY4" fmla="*/ 247650 h 1404937"/>
              <a:gd name="connsiteX5" fmla="*/ 642937 w 1490662"/>
              <a:gd name="connsiteY5" fmla="*/ 209550 h 1404937"/>
              <a:gd name="connsiteX6" fmla="*/ 604837 w 1490662"/>
              <a:gd name="connsiteY6" fmla="*/ 185738 h 1404937"/>
              <a:gd name="connsiteX7" fmla="*/ 681037 w 1490662"/>
              <a:gd name="connsiteY7" fmla="*/ 119063 h 1404937"/>
              <a:gd name="connsiteX8" fmla="*/ 714375 w 1490662"/>
              <a:gd name="connsiteY8" fmla="*/ 95250 h 1404937"/>
              <a:gd name="connsiteX9" fmla="*/ 833437 w 1490662"/>
              <a:gd name="connsiteY9" fmla="*/ 95250 h 1404937"/>
              <a:gd name="connsiteX10" fmla="*/ 928687 w 1490662"/>
              <a:gd name="connsiteY10" fmla="*/ 38100 h 1404937"/>
              <a:gd name="connsiteX11" fmla="*/ 990600 w 1490662"/>
              <a:gd name="connsiteY11" fmla="*/ 0 h 1404937"/>
              <a:gd name="connsiteX12" fmla="*/ 1000125 w 1490662"/>
              <a:gd name="connsiteY12" fmla="*/ 119063 h 1404937"/>
              <a:gd name="connsiteX13" fmla="*/ 1047750 w 1490662"/>
              <a:gd name="connsiteY13" fmla="*/ 152400 h 1404937"/>
              <a:gd name="connsiteX14" fmla="*/ 1143000 w 1490662"/>
              <a:gd name="connsiteY14" fmla="*/ 166688 h 1404937"/>
              <a:gd name="connsiteX15" fmla="*/ 1200150 w 1490662"/>
              <a:gd name="connsiteY15" fmla="*/ 204788 h 1404937"/>
              <a:gd name="connsiteX16" fmla="*/ 1252537 w 1490662"/>
              <a:gd name="connsiteY16" fmla="*/ 209550 h 1404937"/>
              <a:gd name="connsiteX17" fmla="*/ 1290637 w 1490662"/>
              <a:gd name="connsiteY17" fmla="*/ 252413 h 1404937"/>
              <a:gd name="connsiteX18" fmla="*/ 1304925 w 1490662"/>
              <a:gd name="connsiteY18" fmla="*/ 347663 h 1404937"/>
              <a:gd name="connsiteX19" fmla="*/ 1314450 w 1490662"/>
              <a:gd name="connsiteY19" fmla="*/ 447675 h 1404937"/>
              <a:gd name="connsiteX20" fmla="*/ 1333500 w 1490662"/>
              <a:gd name="connsiteY20" fmla="*/ 490538 h 1404937"/>
              <a:gd name="connsiteX21" fmla="*/ 1362075 w 1490662"/>
              <a:gd name="connsiteY21" fmla="*/ 485775 h 1404937"/>
              <a:gd name="connsiteX22" fmla="*/ 1362075 w 1490662"/>
              <a:gd name="connsiteY22" fmla="*/ 519113 h 1404937"/>
              <a:gd name="connsiteX23" fmla="*/ 1276350 w 1490662"/>
              <a:gd name="connsiteY23" fmla="*/ 533400 h 1404937"/>
              <a:gd name="connsiteX24" fmla="*/ 1281112 w 1490662"/>
              <a:gd name="connsiteY24" fmla="*/ 790575 h 1404937"/>
              <a:gd name="connsiteX25" fmla="*/ 1304925 w 1490662"/>
              <a:gd name="connsiteY25" fmla="*/ 757238 h 1404937"/>
              <a:gd name="connsiteX26" fmla="*/ 1319212 w 1490662"/>
              <a:gd name="connsiteY26" fmla="*/ 785813 h 1404937"/>
              <a:gd name="connsiteX27" fmla="*/ 1366837 w 1490662"/>
              <a:gd name="connsiteY27" fmla="*/ 790575 h 1404937"/>
              <a:gd name="connsiteX28" fmla="*/ 1400175 w 1490662"/>
              <a:gd name="connsiteY28" fmla="*/ 814388 h 1404937"/>
              <a:gd name="connsiteX29" fmla="*/ 1438275 w 1490662"/>
              <a:gd name="connsiteY29" fmla="*/ 833438 h 1404937"/>
              <a:gd name="connsiteX30" fmla="*/ 1490662 w 1490662"/>
              <a:gd name="connsiteY30" fmla="*/ 1081088 h 1404937"/>
              <a:gd name="connsiteX31" fmla="*/ 1471612 w 1490662"/>
              <a:gd name="connsiteY31" fmla="*/ 1157288 h 1404937"/>
              <a:gd name="connsiteX32" fmla="*/ 1462087 w 1490662"/>
              <a:gd name="connsiteY32" fmla="*/ 1233487 h 1404937"/>
              <a:gd name="connsiteX33" fmla="*/ 1438275 w 1490662"/>
              <a:gd name="connsiteY33" fmla="*/ 1233488 h 1404937"/>
              <a:gd name="connsiteX34" fmla="*/ 1400174 w 1490662"/>
              <a:gd name="connsiteY34" fmla="*/ 1271588 h 1404937"/>
              <a:gd name="connsiteX35" fmla="*/ 1366837 w 1490662"/>
              <a:gd name="connsiteY35" fmla="*/ 1362075 h 1404937"/>
              <a:gd name="connsiteX36" fmla="*/ 1347787 w 1490662"/>
              <a:gd name="connsiteY36" fmla="*/ 1362075 h 1404937"/>
              <a:gd name="connsiteX37" fmla="*/ 1362075 w 1490662"/>
              <a:gd name="connsiteY37" fmla="*/ 1404937 h 1404937"/>
              <a:gd name="connsiteX38" fmla="*/ 1247775 w 1490662"/>
              <a:gd name="connsiteY38" fmla="*/ 1347788 h 1404937"/>
              <a:gd name="connsiteX39" fmla="*/ 1081087 w 1490662"/>
              <a:gd name="connsiteY39" fmla="*/ 1233488 h 1404937"/>
              <a:gd name="connsiteX40" fmla="*/ 995362 w 1490662"/>
              <a:gd name="connsiteY40" fmla="*/ 1152525 h 1404937"/>
              <a:gd name="connsiteX41" fmla="*/ 966787 w 1490662"/>
              <a:gd name="connsiteY41" fmla="*/ 1062038 h 1404937"/>
              <a:gd name="connsiteX42" fmla="*/ 862012 w 1490662"/>
              <a:gd name="connsiteY42" fmla="*/ 957263 h 1404937"/>
              <a:gd name="connsiteX43" fmla="*/ 757237 w 1490662"/>
              <a:gd name="connsiteY43" fmla="*/ 876300 h 1404937"/>
              <a:gd name="connsiteX44" fmla="*/ 681037 w 1490662"/>
              <a:gd name="connsiteY44" fmla="*/ 814388 h 1404937"/>
              <a:gd name="connsiteX45" fmla="*/ 581025 w 1490662"/>
              <a:gd name="connsiteY45" fmla="*/ 771525 h 1404937"/>
              <a:gd name="connsiteX46" fmla="*/ 528637 w 1490662"/>
              <a:gd name="connsiteY46" fmla="*/ 776288 h 1404937"/>
              <a:gd name="connsiteX47" fmla="*/ 447675 w 1490662"/>
              <a:gd name="connsiteY47" fmla="*/ 785813 h 1404937"/>
              <a:gd name="connsiteX48" fmla="*/ 485775 w 1490662"/>
              <a:gd name="connsiteY48" fmla="*/ 847725 h 1404937"/>
              <a:gd name="connsiteX49" fmla="*/ 519112 w 1490662"/>
              <a:gd name="connsiteY49" fmla="*/ 871538 h 1404937"/>
              <a:gd name="connsiteX50" fmla="*/ 452437 w 1490662"/>
              <a:gd name="connsiteY50" fmla="*/ 866775 h 1404937"/>
              <a:gd name="connsiteX51" fmla="*/ 390525 w 1490662"/>
              <a:gd name="connsiteY51" fmla="*/ 804863 h 1404937"/>
              <a:gd name="connsiteX52" fmla="*/ 323850 w 1490662"/>
              <a:gd name="connsiteY52" fmla="*/ 728663 h 1404937"/>
              <a:gd name="connsiteX53" fmla="*/ 247650 w 1490662"/>
              <a:gd name="connsiteY53" fmla="*/ 614363 h 1404937"/>
              <a:gd name="connsiteX54" fmla="*/ 176212 w 1490662"/>
              <a:gd name="connsiteY54" fmla="*/ 447675 h 1404937"/>
              <a:gd name="connsiteX55" fmla="*/ 128587 w 1490662"/>
              <a:gd name="connsiteY55" fmla="*/ 309563 h 1404937"/>
              <a:gd name="connsiteX56" fmla="*/ 0 w 1490662"/>
              <a:gd name="connsiteY56" fmla="*/ 61913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90662" h="1404937">
                <a:moveTo>
                  <a:pt x="0" y="61913"/>
                </a:moveTo>
                <a:lnTo>
                  <a:pt x="85725" y="147638"/>
                </a:lnTo>
                <a:lnTo>
                  <a:pt x="166687" y="190500"/>
                </a:lnTo>
                <a:lnTo>
                  <a:pt x="314325" y="228600"/>
                </a:lnTo>
                <a:lnTo>
                  <a:pt x="476250" y="247650"/>
                </a:lnTo>
                <a:lnTo>
                  <a:pt x="642937" y="209550"/>
                </a:lnTo>
                <a:lnTo>
                  <a:pt x="604837" y="185738"/>
                </a:lnTo>
                <a:lnTo>
                  <a:pt x="681037" y="119063"/>
                </a:lnTo>
                <a:lnTo>
                  <a:pt x="714375" y="95250"/>
                </a:lnTo>
                <a:lnTo>
                  <a:pt x="833437" y="95250"/>
                </a:lnTo>
                <a:lnTo>
                  <a:pt x="928687" y="38100"/>
                </a:lnTo>
                <a:lnTo>
                  <a:pt x="990600" y="0"/>
                </a:lnTo>
                <a:lnTo>
                  <a:pt x="1000125" y="119063"/>
                </a:lnTo>
                <a:lnTo>
                  <a:pt x="1047750" y="152400"/>
                </a:lnTo>
                <a:lnTo>
                  <a:pt x="1143000" y="166688"/>
                </a:lnTo>
                <a:lnTo>
                  <a:pt x="1200150" y="204788"/>
                </a:lnTo>
                <a:lnTo>
                  <a:pt x="1252537" y="209550"/>
                </a:lnTo>
                <a:lnTo>
                  <a:pt x="1290637" y="252413"/>
                </a:lnTo>
                <a:lnTo>
                  <a:pt x="1304925" y="347663"/>
                </a:lnTo>
                <a:lnTo>
                  <a:pt x="1314450" y="447675"/>
                </a:lnTo>
                <a:lnTo>
                  <a:pt x="1333500" y="490538"/>
                </a:lnTo>
                <a:lnTo>
                  <a:pt x="1362075" y="485775"/>
                </a:lnTo>
                <a:lnTo>
                  <a:pt x="1362075" y="519113"/>
                </a:lnTo>
                <a:lnTo>
                  <a:pt x="1276350" y="533400"/>
                </a:lnTo>
                <a:cubicBezTo>
                  <a:pt x="1277937" y="619125"/>
                  <a:pt x="1279525" y="704850"/>
                  <a:pt x="1281112" y="790575"/>
                </a:cubicBezTo>
                <a:lnTo>
                  <a:pt x="1304925" y="757238"/>
                </a:lnTo>
                <a:lnTo>
                  <a:pt x="1319212" y="785813"/>
                </a:lnTo>
                <a:lnTo>
                  <a:pt x="1366837" y="790575"/>
                </a:lnTo>
                <a:lnTo>
                  <a:pt x="1400175" y="814388"/>
                </a:lnTo>
                <a:lnTo>
                  <a:pt x="1438275" y="833438"/>
                </a:lnTo>
                <a:lnTo>
                  <a:pt x="1490662" y="1081088"/>
                </a:lnTo>
                <a:lnTo>
                  <a:pt x="1471612" y="1157288"/>
                </a:lnTo>
                <a:lnTo>
                  <a:pt x="1462087" y="1233487"/>
                </a:lnTo>
                <a:lnTo>
                  <a:pt x="1438275" y="1233488"/>
                </a:lnTo>
                <a:lnTo>
                  <a:pt x="1400174" y="1271588"/>
                </a:lnTo>
                <a:lnTo>
                  <a:pt x="1366837" y="1362075"/>
                </a:lnTo>
                <a:lnTo>
                  <a:pt x="1347787" y="1362075"/>
                </a:lnTo>
                <a:lnTo>
                  <a:pt x="1362075" y="1404937"/>
                </a:lnTo>
                <a:lnTo>
                  <a:pt x="1247775" y="1347788"/>
                </a:lnTo>
                <a:lnTo>
                  <a:pt x="1081087" y="1233488"/>
                </a:lnTo>
                <a:lnTo>
                  <a:pt x="995362" y="1152525"/>
                </a:lnTo>
                <a:lnTo>
                  <a:pt x="966787" y="1062038"/>
                </a:lnTo>
                <a:lnTo>
                  <a:pt x="862012" y="957263"/>
                </a:lnTo>
                <a:lnTo>
                  <a:pt x="757237" y="876300"/>
                </a:lnTo>
                <a:lnTo>
                  <a:pt x="681037" y="814388"/>
                </a:lnTo>
                <a:lnTo>
                  <a:pt x="581025" y="771525"/>
                </a:lnTo>
                <a:lnTo>
                  <a:pt x="528637" y="776288"/>
                </a:lnTo>
                <a:lnTo>
                  <a:pt x="447675" y="785813"/>
                </a:lnTo>
                <a:lnTo>
                  <a:pt x="485775" y="847725"/>
                </a:lnTo>
                <a:lnTo>
                  <a:pt x="519112" y="871538"/>
                </a:lnTo>
                <a:lnTo>
                  <a:pt x="452437" y="866775"/>
                </a:lnTo>
                <a:lnTo>
                  <a:pt x="390525" y="804863"/>
                </a:lnTo>
                <a:lnTo>
                  <a:pt x="323850" y="728663"/>
                </a:lnTo>
                <a:lnTo>
                  <a:pt x="247650" y="614363"/>
                </a:lnTo>
                <a:lnTo>
                  <a:pt x="176212" y="447675"/>
                </a:lnTo>
                <a:lnTo>
                  <a:pt x="128587" y="309563"/>
                </a:lnTo>
                <a:lnTo>
                  <a:pt x="0" y="6191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2" name="Rectangle 670"/>
          <p:cNvSpPr>
            <a:spLocks noChangeArrowheads="1"/>
          </p:cNvSpPr>
          <p:nvPr/>
        </p:nvSpPr>
        <p:spPr bwMode="auto">
          <a:xfrm>
            <a:off x="2928793" y="1371279"/>
            <a:ext cx="29335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2553610" y="1868717"/>
            <a:ext cx="1188357" cy="997857"/>
          </a:xfrm>
          <a:custGeom>
            <a:avLst/>
            <a:gdLst>
              <a:gd name="connsiteX0" fmla="*/ 260350 w 1663700"/>
              <a:gd name="connsiteY0" fmla="*/ 1314450 h 1397000"/>
              <a:gd name="connsiteX1" fmla="*/ 349250 w 1663700"/>
              <a:gd name="connsiteY1" fmla="*/ 1276350 h 1397000"/>
              <a:gd name="connsiteX2" fmla="*/ 412750 w 1663700"/>
              <a:gd name="connsiteY2" fmla="*/ 1117600 h 1397000"/>
              <a:gd name="connsiteX3" fmla="*/ 463550 w 1663700"/>
              <a:gd name="connsiteY3" fmla="*/ 1219200 h 1397000"/>
              <a:gd name="connsiteX4" fmla="*/ 514350 w 1663700"/>
              <a:gd name="connsiteY4" fmla="*/ 1238250 h 1397000"/>
              <a:gd name="connsiteX5" fmla="*/ 514350 w 1663700"/>
              <a:gd name="connsiteY5" fmla="*/ 1174750 h 1397000"/>
              <a:gd name="connsiteX6" fmla="*/ 565150 w 1663700"/>
              <a:gd name="connsiteY6" fmla="*/ 1206500 h 1397000"/>
              <a:gd name="connsiteX7" fmla="*/ 590550 w 1663700"/>
              <a:gd name="connsiteY7" fmla="*/ 1308100 h 1397000"/>
              <a:gd name="connsiteX8" fmla="*/ 622300 w 1663700"/>
              <a:gd name="connsiteY8" fmla="*/ 1276350 h 1397000"/>
              <a:gd name="connsiteX9" fmla="*/ 685800 w 1663700"/>
              <a:gd name="connsiteY9" fmla="*/ 1339850 h 1397000"/>
              <a:gd name="connsiteX10" fmla="*/ 742950 w 1663700"/>
              <a:gd name="connsiteY10" fmla="*/ 1314450 h 1397000"/>
              <a:gd name="connsiteX11" fmla="*/ 787400 w 1663700"/>
              <a:gd name="connsiteY11" fmla="*/ 1352550 h 1397000"/>
              <a:gd name="connsiteX12" fmla="*/ 825500 w 1663700"/>
              <a:gd name="connsiteY12" fmla="*/ 1371600 h 1397000"/>
              <a:gd name="connsiteX13" fmla="*/ 844550 w 1663700"/>
              <a:gd name="connsiteY13" fmla="*/ 1308100 h 1397000"/>
              <a:gd name="connsiteX14" fmla="*/ 895350 w 1663700"/>
              <a:gd name="connsiteY14" fmla="*/ 1225550 h 1397000"/>
              <a:gd name="connsiteX15" fmla="*/ 984250 w 1663700"/>
              <a:gd name="connsiteY15" fmla="*/ 1263650 h 1397000"/>
              <a:gd name="connsiteX16" fmla="*/ 1079500 w 1663700"/>
              <a:gd name="connsiteY16" fmla="*/ 1314450 h 1397000"/>
              <a:gd name="connsiteX17" fmla="*/ 1136650 w 1663700"/>
              <a:gd name="connsiteY17" fmla="*/ 1295400 h 1397000"/>
              <a:gd name="connsiteX18" fmla="*/ 1270000 w 1663700"/>
              <a:gd name="connsiteY18" fmla="*/ 1244600 h 1397000"/>
              <a:gd name="connsiteX19" fmla="*/ 1320800 w 1663700"/>
              <a:gd name="connsiteY19" fmla="*/ 1238250 h 1397000"/>
              <a:gd name="connsiteX20" fmla="*/ 1276350 w 1663700"/>
              <a:gd name="connsiteY20" fmla="*/ 1206500 h 1397000"/>
              <a:gd name="connsiteX21" fmla="*/ 1295400 w 1663700"/>
              <a:gd name="connsiteY21" fmla="*/ 1155700 h 1397000"/>
              <a:gd name="connsiteX22" fmla="*/ 1346200 w 1663700"/>
              <a:gd name="connsiteY22" fmla="*/ 1193800 h 1397000"/>
              <a:gd name="connsiteX23" fmla="*/ 1346200 w 1663700"/>
              <a:gd name="connsiteY23" fmla="*/ 1143000 h 1397000"/>
              <a:gd name="connsiteX24" fmla="*/ 1409700 w 1663700"/>
              <a:gd name="connsiteY24" fmla="*/ 1187450 h 1397000"/>
              <a:gd name="connsiteX25" fmla="*/ 1454150 w 1663700"/>
              <a:gd name="connsiteY25" fmla="*/ 1155700 h 1397000"/>
              <a:gd name="connsiteX26" fmla="*/ 1454150 w 1663700"/>
              <a:gd name="connsiteY26" fmla="*/ 1054100 h 1397000"/>
              <a:gd name="connsiteX27" fmla="*/ 1454150 w 1663700"/>
              <a:gd name="connsiteY27" fmla="*/ 984250 h 1397000"/>
              <a:gd name="connsiteX28" fmla="*/ 1428750 w 1663700"/>
              <a:gd name="connsiteY28" fmla="*/ 952500 h 1397000"/>
              <a:gd name="connsiteX29" fmla="*/ 1454150 w 1663700"/>
              <a:gd name="connsiteY29" fmla="*/ 933450 h 1397000"/>
              <a:gd name="connsiteX30" fmla="*/ 1492250 w 1663700"/>
              <a:gd name="connsiteY30" fmla="*/ 869950 h 1397000"/>
              <a:gd name="connsiteX31" fmla="*/ 1504950 w 1663700"/>
              <a:gd name="connsiteY31" fmla="*/ 850900 h 1397000"/>
              <a:gd name="connsiteX32" fmla="*/ 1543050 w 1663700"/>
              <a:gd name="connsiteY32" fmla="*/ 850900 h 1397000"/>
              <a:gd name="connsiteX33" fmla="*/ 1663700 w 1663700"/>
              <a:gd name="connsiteY33" fmla="*/ 844550 h 1397000"/>
              <a:gd name="connsiteX34" fmla="*/ 1612900 w 1663700"/>
              <a:gd name="connsiteY34" fmla="*/ 781050 h 1397000"/>
              <a:gd name="connsiteX35" fmla="*/ 1606550 w 1663700"/>
              <a:gd name="connsiteY35" fmla="*/ 730250 h 1397000"/>
              <a:gd name="connsiteX36" fmla="*/ 1555750 w 1663700"/>
              <a:gd name="connsiteY36" fmla="*/ 679450 h 1397000"/>
              <a:gd name="connsiteX37" fmla="*/ 1485900 w 1663700"/>
              <a:gd name="connsiteY37" fmla="*/ 647700 h 1397000"/>
              <a:gd name="connsiteX38" fmla="*/ 1390650 w 1663700"/>
              <a:gd name="connsiteY38" fmla="*/ 533400 h 1397000"/>
              <a:gd name="connsiteX39" fmla="*/ 1314450 w 1663700"/>
              <a:gd name="connsiteY39" fmla="*/ 514350 h 1397000"/>
              <a:gd name="connsiteX40" fmla="*/ 1238250 w 1663700"/>
              <a:gd name="connsiteY40" fmla="*/ 514350 h 1397000"/>
              <a:gd name="connsiteX41" fmla="*/ 1149350 w 1663700"/>
              <a:gd name="connsiteY41" fmla="*/ 508000 h 1397000"/>
              <a:gd name="connsiteX42" fmla="*/ 990600 w 1663700"/>
              <a:gd name="connsiteY42" fmla="*/ 387350 h 1397000"/>
              <a:gd name="connsiteX43" fmla="*/ 895350 w 1663700"/>
              <a:gd name="connsiteY43" fmla="*/ 266700 h 1397000"/>
              <a:gd name="connsiteX44" fmla="*/ 850900 w 1663700"/>
              <a:gd name="connsiteY44" fmla="*/ 209550 h 1397000"/>
              <a:gd name="connsiteX45" fmla="*/ 844550 w 1663700"/>
              <a:gd name="connsiteY45" fmla="*/ 120650 h 1397000"/>
              <a:gd name="connsiteX46" fmla="*/ 895350 w 1663700"/>
              <a:gd name="connsiteY46" fmla="*/ 25400 h 1397000"/>
              <a:gd name="connsiteX47" fmla="*/ 869950 w 1663700"/>
              <a:gd name="connsiteY47" fmla="*/ 0 h 1397000"/>
              <a:gd name="connsiteX48" fmla="*/ 806450 w 1663700"/>
              <a:gd name="connsiteY48" fmla="*/ 63500 h 1397000"/>
              <a:gd name="connsiteX49" fmla="*/ 819150 w 1663700"/>
              <a:gd name="connsiteY49" fmla="*/ 184150 h 1397000"/>
              <a:gd name="connsiteX50" fmla="*/ 781050 w 1663700"/>
              <a:gd name="connsiteY50" fmla="*/ 279400 h 1397000"/>
              <a:gd name="connsiteX51" fmla="*/ 698500 w 1663700"/>
              <a:gd name="connsiteY51" fmla="*/ 349250 h 1397000"/>
              <a:gd name="connsiteX52" fmla="*/ 685800 w 1663700"/>
              <a:gd name="connsiteY52" fmla="*/ 412750 h 1397000"/>
              <a:gd name="connsiteX53" fmla="*/ 660400 w 1663700"/>
              <a:gd name="connsiteY53" fmla="*/ 527050 h 1397000"/>
              <a:gd name="connsiteX54" fmla="*/ 660400 w 1663700"/>
              <a:gd name="connsiteY54" fmla="*/ 590550 h 1397000"/>
              <a:gd name="connsiteX55" fmla="*/ 641350 w 1663700"/>
              <a:gd name="connsiteY55" fmla="*/ 641350 h 1397000"/>
              <a:gd name="connsiteX56" fmla="*/ 622300 w 1663700"/>
              <a:gd name="connsiteY56" fmla="*/ 654050 h 1397000"/>
              <a:gd name="connsiteX57" fmla="*/ 571500 w 1663700"/>
              <a:gd name="connsiteY57" fmla="*/ 742950 h 1397000"/>
              <a:gd name="connsiteX58" fmla="*/ 539750 w 1663700"/>
              <a:gd name="connsiteY58" fmla="*/ 692150 h 1397000"/>
              <a:gd name="connsiteX59" fmla="*/ 501650 w 1663700"/>
              <a:gd name="connsiteY59" fmla="*/ 698500 h 1397000"/>
              <a:gd name="connsiteX60" fmla="*/ 546100 w 1663700"/>
              <a:gd name="connsiteY60" fmla="*/ 654050 h 1397000"/>
              <a:gd name="connsiteX61" fmla="*/ 514350 w 1663700"/>
              <a:gd name="connsiteY61" fmla="*/ 609600 h 1397000"/>
              <a:gd name="connsiteX62" fmla="*/ 539750 w 1663700"/>
              <a:gd name="connsiteY62" fmla="*/ 558800 h 1397000"/>
              <a:gd name="connsiteX63" fmla="*/ 584200 w 1663700"/>
              <a:gd name="connsiteY63" fmla="*/ 514350 h 1397000"/>
              <a:gd name="connsiteX64" fmla="*/ 495300 w 1663700"/>
              <a:gd name="connsiteY64" fmla="*/ 501650 h 1397000"/>
              <a:gd name="connsiteX65" fmla="*/ 342900 w 1663700"/>
              <a:gd name="connsiteY65" fmla="*/ 527050 h 1397000"/>
              <a:gd name="connsiteX66" fmla="*/ 292100 w 1663700"/>
              <a:gd name="connsiteY66" fmla="*/ 628650 h 1397000"/>
              <a:gd name="connsiteX67" fmla="*/ 247650 w 1663700"/>
              <a:gd name="connsiteY67" fmla="*/ 762000 h 1397000"/>
              <a:gd name="connsiteX68" fmla="*/ 196850 w 1663700"/>
              <a:gd name="connsiteY68" fmla="*/ 996950 h 1397000"/>
              <a:gd name="connsiteX69" fmla="*/ 158750 w 1663700"/>
              <a:gd name="connsiteY69" fmla="*/ 1092200 h 1397000"/>
              <a:gd name="connsiteX70" fmla="*/ 139700 w 1663700"/>
              <a:gd name="connsiteY70" fmla="*/ 1193800 h 1397000"/>
              <a:gd name="connsiteX71" fmla="*/ 44450 w 1663700"/>
              <a:gd name="connsiteY71" fmla="*/ 1250950 h 1397000"/>
              <a:gd name="connsiteX72" fmla="*/ 0 w 1663700"/>
              <a:gd name="connsiteY72" fmla="*/ 1270000 h 1397000"/>
              <a:gd name="connsiteX73" fmla="*/ 38100 w 1663700"/>
              <a:gd name="connsiteY73" fmla="*/ 1346200 h 1397000"/>
              <a:gd name="connsiteX74" fmla="*/ 44450 w 1663700"/>
              <a:gd name="connsiteY74" fmla="*/ 1365250 h 1397000"/>
              <a:gd name="connsiteX75" fmla="*/ 114300 w 1663700"/>
              <a:gd name="connsiteY75" fmla="*/ 1397000 h 1397000"/>
              <a:gd name="connsiteX76" fmla="*/ 152400 w 1663700"/>
              <a:gd name="connsiteY76" fmla="*/ 1371600 h 1397000"/>
              <a:gd name="connsiteX77" fmla="*/ 209550 w 1663700"/>
              <a:gd name="connsiteY77" fmla="*/ 1371600 h 1397000"/>
              <a:gd name="connsiteX78" fmla="*/ 260350 w 1663700"/>
              <a:gd name="connsiteY78" fmla="*/ 131445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663700" h="1397000">
                <a:moveTo>
                  <a:pt x="260350" y="1314450"/>
                </a:moveTo>
                <a:lnTo>
                  <a:pt x="349250" y="1276350"/>
                </a:lnTo>
                <a:lnTo>
                  <a:pt x="412750" y="1117600"/>
                </a:lnTo>
                <a:lnTo>
                  <a:pt x="463550" y="1219200"/>
                </a:lnTo>
                <a:lnTo>
                  <a:pt x="514350" y="1238250"/>
                </a:lnTo>
                <a:lnTo>
                  <a:pt x="514350" y="1174750"/>
                </a:lnTo>
                <a:lnTo>
                  <a:pt x="565150" y="1206500"/>
                </a:lnTo>
                <a:lnTo>
                  <a:pt x="590550" y="1308100"/>
                </a:lnTo>
                <a:lnTo>
                  <a:pt x="622300" y="1276350"/>
                </a:lnTo>
                <a:lnTo>
                  <a:pt x="685800" y="1339850"/>
                </a:lnTo>
                <a:lnTo>
                  <a:pt x="742950" y="1314450"/>
                </a:lnTo>
                <a:lnTo>
                  <a:pt x="787400" y="1352550"/>
                </a:lnTo>
                <a:lnTo>
                  <a:pt x="825500" y="1371600"/>
                </a:lnTo>
                <a:lnTo>
                  <a:pt x="844550" y="1308100"/>
                </a:lnTo>
                <a:lnTo>
                  <a:pt x="895350" y="1225550"/>
                </a:lnTo>
                <a:lnTo>
                  <a:pt x="984250" y="1263650"/>
                </a:lnTo>
                <a:lnTo>
                  <a:pt x="1079500" y="1314450"/>
                </a:lnTo>
                <a:lnTo>
                  <a:pt x="1136650" y="1295400"/>
                </a:lnTo>
                <a:lnTo>
                  <a:pt x="1270000" y="1244600"/>
                </a:lnTo>
                <a:lnTo>
                  <a:pt x="1320800" y="1238250"/>
                </a:lnTo>
                <a:lnTo>
                  <a:pt x="1276350" y="1206500"/>
                </a:lnTo>
                <a:lnTo>
                  <a:pt x="1295400" y="1155700"/>
                </a:lnTo>
                <a:lnTo>
                  <a:pt x="1346200" y="1193800"/>
                </a:lnTo>
                <a:lnTo>
                  <a:pt x="1346200" y="1143000"/>
                </a:lnTo>
                <a:lnTo>
                  <a:pt x="1409700" y="1187450"/>
                </a:lnTo>
                <a:lnTo>
                  <a:pt x="1454150" y="1155700"/>
                </a:lnTo>
                <a:lnTo>
                  <a:pt x="1454150" y="1054100"/>
                </a:lnTo>
                <a:lnTo>
                  <a:pt x="1454150" y="984250"/>
                </a:lnTo>
                <a:lnTo>
                  <a:pt x="1428750" y="952500"/>
                </a:lnTo>
                <a:lnTo>
                  <a:pt x="1454150" y="933450"/>
                </a:lnTo>
                <a:lnTo>
                  <a:pt x="1492250" y="869950"/>
                </a:lnTo>
                <a:lnTo>
                  <a:pt x="1504950" y="850900"/>
                </a:lnTo>
                <a:lnTo>
                  <a:pt x="1543050" y="850900"/>
                </a:lnTo>
                <a:lnTo>
                  <a:pt x="1663700" y="844550"/>
                </a:lnTo>
                <a:lnTo>
                  <a:pt x="1612900" y="781050"/>
                </a:lnTo>
                <a:lnTo>
                  <a:pt x="1606550" y="730250"/>
                </a:lnTo>
                <a:lnTo>
                  <a:pt x="1555750" y="679450"/>
                </a:lnTo>
                <a:lnTo>
                  <a:pt x="1485900" y="647700"/>
                </a:lnTo>
                <a:lnTo>
                  <a:pt x="1390650" y="533400"/>
                </a:lnTo>
                <a:lnTo>
                  <a:pt x="1314450" y="514350"/>
                </a:lnTo>
                <a:lnTo>
                  <a:pt x="1238250" y="514350"/>
                </a:lnTo>
                <a:lnTo>
                  <a:pt x="1149350" y="508000"/>
                </a:lnTo>
                <a:lnTo>
                  <a:pt x="990600" y="387350"/>
                </a:lnTo>
                <a:lnTo>
                  <a:pt x="895350" y="266700"/>
                </a:lnTo>
                <a:lnTo>
                  <a:pt x="850900" y="209550"/>
                </a:lnTo>
                <a:lnTo>
                  <a:pt x="844550" y="120650"/>
                </a:lnTo>
                <a:lnTo>
                  <a:pt x="895350" y="25400"/>
                </a:lnTo>
                <a:lnTo>
                  <a:pt x="869950" y="0"/>
                </a:lnTo>
                <a:lnTo>
                  <a:pt x="806450" y="63500"/>
                </a:lnTo>
                <a:lnTo>
                  <a:pt x="819150" y="184150"/>
                </a:lnTo>
                <a:lnTo>
                  <a:pt x="781050" y="279400"/>
                </a:lnTo>
                <a:lnTo>
                  <a:pt x="698500" y="349250"/>
                </a:lnTo>
                <a:lnTo>
                  <a:pt x="685800" y="412750"/>
                </a:lnTo>
                <a:lnTo>
                  <a:pt x="660400" y="527050"/>
                </a:lnTo>
                <a:lnTo>
                  <a:pt x="660400" y="590550"/>
                </a:lnTo>
                <a:lnTo>
                  <a:pt x="641350" y="641350"/>
                </a:lnTo>
                <a:lnTo>
                  <a:pt x="622300" y="654050"/>
                </a:lnTo>
                <a:lnTo>
                  <a:pt x="571500" y="742950"/>
                </a:lnTo>
                <a:lnTo>
                  <a:pt x="539750" y="692150"/>
                </a:lnTo>
                <a:lnTo>
                  <a:pt x="501650" y="698500"/>
                </a:lnTo>
                <a:lnTo>
                  <a:pt x="546100" y="654050"/>
                </a:lnTo>
                <a:lnTo>
                  <a:pt x="514350" y="609600"/>
                </a:lnTo>
                <a:lnTo>
                  <a:pt x="539750" y="558800"/>
                </a:lnTo>
                <a:lnTo>
                  <a:pt x="584200" y="514350"/>
                </a:lnTo>
                <a:lnTo>
                  <a:pt x="495300" y="501650"/>
                </a:lnTo>
                <a:lnTo>
                  <a:pt x="342900" y="527050"/>
                </a:lnTo>
                <a:lnTo>
                  <a:pt x="292100" y="628650"/>
                </a:lnTo>
                <a:lnTo>
                  <a:pt x="247650" y="762000"/>
                </a:lnTo>
                <a:lnTo>
                  <a:pt x="196850" y="996950"/>
                </a:lnTo>
                <a:lnTo>
                  <a:pt x="158750" y="1092200"/>
                </a:lnTo>
                <a:lnTo>
                  <a:pt x="139700" y="1193800"/>
                </a:lnTo>
                <a:lnTo>
                  <a:pt x="44450" y="1250950"/>
                </a:lnTo>
                <a:lnTo>
                  <a:pt x="0" y="1270000"/>
                </a:lnTo>
                <a:lnTo>
                  <a:pt x="38100" y="1346200"/>
                </a:lnTo>
                <a:lnTo>
                  <a:pt x="44450" y="1365250"/>
                </a:lnTo>
                <a:lnTo>
                  <a:pt x="114300" y="1397000"/>
                </a:lnTo>
                <a:lnTo>
                  <a:pt x="152400" y="1371600"/>
                </a:lnTo>
                <a:lnTo>
                  <a:pt x="209550" y="1371600"/>
                </a:lnTo>
                <a:lnTo>
                  <a:pt x="260350" y="13144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4" name="Rectangle 743"/>
          <p:cNvSpPr>
            <a:spLocks noChangeArrowheads="1"/>
          </p:cNvSpPr>
          <p:nvPr/>
        </p:nvSpPr>
        <p:spPr bwMode="auto">
          <a:xfrm>
            <a:off x="2784719" y="2488939"/>
            <a:ext cx="92493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2735037" y="2671537"/>
            <a:ext cx="1102178" cy="820964"/>
          </a:xfrm>
          <a:custGeom>
            <a:avLst/>
            <a:gdLst>
              <a:gd name="connsiteX0" fmla="*/ 0 w 1543050"/>
              <a:gd name="connsiteY0" fmla="*/ 209550 h 1149350"/>
              <a:gd name="connsiteX1" fmla="*/ 82550 w 1543050"/>
              <a:gd name="connsiteY1" fmla="*/ 158750 h 1149350"/>
              <a:gd name="connsiteX2" fmla="*/ 165100 w 1543050"/>
              <a:gd name="connsiteY2" fmla="*/ 0 h 1149350"/>
              <a:gd name="connsiteX3" fmla="*/ 247650 w 1543050"/>
              <a:gd name="connsiteY3" fmla="*/ 120650 h 1149350"/>
              <a:gd name="connsiteX4" fmla="*/ 279400 w 1543050"/>
              <a:gd name="connsiteY4" fmla="*/ 57150 h 1149350"/>
              <a:gd name="connsiteX5" fmla="*/ 304800 w 1543050"/>
              <a:gd name="connsiteY5" fmla="*/ 76200 h 1149350"/>
              <a:gd name="connsiteX6" fmla="*/ 336550 w 1543050"/>
              <a:gd name="connsiteY6" fmla="*/ 184150 h 1149350"/>
              <a:gd name="connsiteX7" fmla="*/ 393700 w 1543050"/>
              <a:gd name="connsiteY7" fmla="*/ 171450 h 1149350"/>
              <a:gd name="connsiteX8" fmla="*/ 425450 w 1543050"/>
              <a:gd name="connsiteY8" fmla="*/ 196850 h 1149350"/>
              <a:gd name="connsiteX9" fmla="*/ 482600 w 1543050"/>
              <a:gd name="connsiteY9" fmla="*/ 203200 h 1149350"/>
              <a:gd name="connsiteX10" fmla="*/ 571500 w 1543050"/>
              <a:gd name="connsiteY10" fmla="*/ 254000 h 1149350"/>
              <a:gd name="connsiteX11" fmla="*/ 635000 w 1543050"/>
              <a:gd name="connsiteY11" fmla="*/ 114300 h 1149350"/>
              <a:gd name="connsiteX12" fmla="*/ 812800 w 1543050"/>
              <a:gd name="connsiteY12" fmla="*/ 184150 h 1149350"/>
              <a:gd name="connsiteX13" fmla="*/ 1060450 w 1543050"/>
              <a:gd name="connsiteY13" fmla="*/ 114300 h 1149350"/>
              <a:gd name="connsiteX14" fmla="*/ 1104900 w 1543050"/>
              <a:gd name="connsiteY14" fmla="*/ 171450 h 1149350"/>
              <a:gd name="connsiteX15" fmla="*/ 1174750 w 1543050"/>
              <a:gd name="connsiteY15" fmla="*/ 203200 h 1149350"/>
              <a:gd name="connsiteX16" fmla="*/ 1225550 w 1543050"/>
              <a:gd name="connsiteY16" fmla="*/ 254000 h 1149350"/>
              <a:gd name="connsiteX17" fmla="*/ 1193800 w 1543050"/>
              <a:gd name="connsiteY17" fmla="*/ 330200 h 1149350"/>
              <a:gd name="connsiteX18" fmla="*/ 1085850 w 1543050"/>
              <a:gd name="connsiteY18" fmla="*/ 457200 h 1149350"/>
              <a:gd name="connsiteX19" fmla="*/ 1346200 w 1543050"/>
              <a:gd name="connsiteY19" fmla="*/ 647700 h 1149350"/>
              <a:gd name="connsiteX20" fmla="*/ 1403350 w 1543050"/>
              <a:gd name="connsiteY20" fmla="*/ 609600 h 1149350"/>
              <a:gd name="connsiteX21" fmla="*/ 1536700 w 1543050"/>
              <a:gd name="connsiteY21" fmla="*/ 723900 h 1149350"/>
              <a:gd name="connsiteX22" fmla="*/ 1479550 w 1543050"/>
              <a:gd name="connsiteY22" fmla="*/ 806450 h 1149350"/>
              <a:gd name="connsiteX23" fmla="*/ 1543050 w 1543050"/>
              <a:gd name="connsiteY23" fmla="*/ 857250 h 1149350"/>
              <a:gd name="connsiteX24" fmla="*/ 1524000 w 1543050"/>
              <a:gd name="connsiteY24" fmla="*/ 901700 h 1149350"/>
              <a:gd name="connsiteX25" fmla="*/ 1543050 w 1543050"/>
              <a:gd name="connsiteY25" fmla="*/ 920750 h 1149350"/>
              <a:gd name="connsiteX26" fmla="*/ 1422400 w 1543050"/>
              <a:gd name="connsiteY26" fmla="*/ 1098550 h 1149350"/>
              <a:gd name="connsiteX27" fmla="*/ 1377950 w 1543050"/>
              <a:gd name="connsiteY27" fmla="*/ 1098550 h 1149350"/>
              <a:gd name="connsiteX28" fmla="*/ 1403350 w 1543050"/>
              <a:gd name="connsiteY28" fmla="*/ 1066800 h 1149350"/>
              <a:gd name="connsiteX29" fmla="*/ 1352550 w 1543050"/>
              <a:gd name="connsiteY29" fmla="*/ 1035050 h 1149350"/>
              <a:gd name="connsiteX30" fmla="*/ 1193800 w 1543050"/>
              <a:gd name="connsiteY30" fmla="*/ 1149350 h 1149350"/>
              <a:gd name="connsiteX31" fmla="*/ 1155700 w 1543050"/>
              <a:gd name="connsiteY31" fmla="*/ 1143000 h 1149350"/>
              <a:gd name="connsiteX32" fmla="*/ 1238250 w 1543050"/>
              <a:gd name="connsiteY32" fmla="*/ 1060450 h 1149350"/>
              <a:gd name="connsiteX33" fmla="*/ 1155700 w 1543050"/>
              <a:gd name="connsiteY33" fmla="*/ 996950 h 1149350"/>
              <a:gd name="connsiteX34" fmla="*/ 1117600 w 1543050"/>
              <a:gd name="connsiteY34" fmla="*/ 1003300 h 1149350"/>
              <a:gd name="connsiteX35" fmla="*/ 1041400 w 1543050"/>
              <a:gd name="connsiteY35" fmla="*/ 933450 h 1149350"/>
              <a:gd name="connsiteX36" fmla="*/ 1162050 w 1543050"/>
              <a:gd name="connsiteY36" fmla="*/ 876300 h 1149350"/>
              <a:gd name="connsiteX37" fmla="*/ 1066800 w 1543050"/>
              <a:gd name="connsiteY37" fmla="*/ 781050 h 1149350"/>
              <a:gd name="connsiteX38" fmla="*/ 1022350 w 1543050"/>
              <a:gd name="connsiteY38" fmla="*/ 800100 h 1149350"/>
              <a:gd name="connsiteX39" fmla="*/ 908050 w 1543050"/>
              <a:gd name="connsiteY39" fmla="*/ 660400 h 1149350"/>
              <a:gd name="connsiteX40" fmla="*/ 901700 w 1543050"/>
              <a:gd name="connsiteY40" fmla="*/ 647700 h 1149350"/>
              <a:gd name="connsiteX41" fmla="*/ 965200 w 1543050"/>
              <a:gd name="connsiteY41" fmla="*/ 654050 h 1149350"/>
              <a:gd name="connsiteX42" fmla="*/ 965200 w 1543050"/>
              <a:gd name="connsiteY42" fmla="*/ 622300 h 1149350"/>
              <a:gd name="connsiteX43" fmla="*/ 908050 w 1543050"/>
              <a:gd name="connsiteY43" fmla="*/ 552450 h 1149350"/>
              <a:gd name="connsiteX44" fmla="*/ 857250 w 1543050"/>
              <a:gd name="connsiteY44" fmla="*/ 628650 h 1149350"/>
              <a:gd name="connsiteX45" fmla="*/ 806450 w 1543050"/>
              <a:gd name="connsiteY45" fmla="*/ 647700 h 1149350"/>
              <a:gd name="connsiteX46" fmla="*/ 755650 w 1543050"/>
              <a:gd name="connsiteY46" fmla="*/ 641350 h 1149350"/>
              <a:gd name="connsiteX47" fmla="*/ 692150 w 1543050"/>
              <a:gd name="connsiteY47" fmla="*/ 628650 h 1149350"/>
              <a:gd name="connsiteX48" fmla="*/ 584200 w 1543050"/>
              <a:gd name="connsiteY48" fmla="*/ 603250 h 1149350"/>
              <a:gd name="connsiteX49" fmla="*/ 584200 w 1543050"/>
              <a:gd name="connsiteY49" fmla="*/ 508000 h 1149350"/>
              <a:gd name="connsiteX50" fmla="*/ 584200 w 1543050"/>
              <a:gd name="connsiteY50" fmla="*/ 419100 h 1149350"/>
              <a:gd name="connsiteX51" fmla="*/ 425450 w 1543050"/>
              <a:gd name="connsiteY51" fmla="*/ 438150 h 1149350"/>
              <a:gd name="connsiteX52" fmla="*/ 400050 w 1543050"/>
              <a:gd name="connsiteY52" fmla="*/ 368300 h 1149350"/>
              <a:gd name="connsiteX53" fmla="*/ 406400 w 1543050"/>
              <a:gd name="connsiteY53" fmla="*/ 330200 h 1149350"/>
              <a:gd name="connsiteX54" fmla="*/ 361950 w 1543050"/>
              <a:gd name="connsiteY54" fmla="*/ 298450 h 1149350"/>
              <a:gd name="connsiteX55" fmla="*/ 292100 w 1543050"/>
              <a:gd name="connsiteY55" fmla="*/ 304800 h 1149350"/>
              <a:gd name="connsiteX56" fmla="*/ 247650 w 1543050"/>
              <a:gd name="connsiteY56" fmla="*/ 285750 h 1149350"/>
              <a:gd name="connsiteX57" fmla="*/ 266700 w 1543050"/>
              <a:gd name="connsiteY57" fmla="*/ 234950 h 1149350"/>
              <a:gd name="connsiteX58" fmla="*/ 241300 w 1543050"/>
              <a:gd name="connsiteY58" fmla="*/ 196850 h 1149350"/>
              <a:gd name="connsiteX59" fmla="*/ 171450 w 1543050"/>
              <a:gd name="connsiteY59" fmla="*/ 184150 h 1149350"/>
              <a:gd name="connsiteX60" fmla="*/ 152400 w 1543050"/>
              <a:gd name="connsiteY60" fmla="*/ 241300 h 1149350"/>
              <a:gd name="connsiteX61" fmla="*/ 95250 w 1543050"/>
              <a:gd name="connsiteY61" fmla="*/ 279400 h 1149350"/>
              <a:gd name="connsiteX62" fmla="*/ 0 w 1543050"/>
              <a:gd name="connsiteY62" fmla="*/ 20955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543050" h="1149350">
                <a:moveTo>
                  <a:pt x="0" y="209550"/>
                </a:moveTo>
                <a:lnTo>
                  <a:pt x="82550" y="158750"/>
                </a:lnTo>
                <a:lnTo>
                  <a:pt x="165100" y="0"/>
                </a:lnTo>
                <a:lnTo>
                  <a:pt x="247650" y="120650"/>
                </a:lnTo>
                <a:lnTo>
                  <a:pt x="279400" y="57150"/>
                </a:lnTo>
                <a:lnTo>
                  <a:pt x="304800" y="76200"/>
                </a:lnTo>
                <a:lnTo>
                  <a:pt x="336550" y="184150"/>
                </a:lnTo>
                <a:lnTo>
                  <a:pt x="393700" y="171450"/>
                </a:lnTo>
                <a:lnTo>
                  <a:pt x="425450" y="196850"/>
                </a:lnTo>
                <a:lnTo>
                  <a:pt x="482600" y="203200"/>
                </a:lnTo>
                <a:lnTo>
                  <a:pt x="571500" y="254000"/>
                </a:lnTo>
                <a:lnTo>
                  <a:pt x="635000" y="114300"/>
                </a:lnTo>
                <a:lnTo>
                  <a:pt x="812800" y="184150"/>
                </a:lnTo>
                <a:lnTo>
                  <a:pt x="1060450" y="114300"/>
                </a:lnTo>
                <a:lnTo>
                  <a:pt x="1104900" y="171450"/>
                </a:lnTo>
                <a:lnTo>
                  <a:pt x="1174750" y="203200"/>
                </a:lnTo>
                <a:lnTo>
                  <a:pt x="1225550" y="254000"/>
                </a:lnTo>
                <a:lnTo>
                  <a:pt x="1193800" y="330200"/>
                </a:lnTo>
                <a:lnTo>
                  <a:pt x="1085850" y="457200"/>
                </a:lnTo>
                <a:lnTo>
                  <a:pt x="1346200" y="647700"/>
                </a:lnTo>
                <a:lnTo>
                  <a:pt x="1403350" y="609600"/>
                </a:lnTo>
                <a:lnTo>
                  <a:pt x="1536700" y="723900"/>
                </a:lnTo>
                <a:lnTo>
                  <a:pt x="1479550" y="806450"/>
                </a:lnTo>
                <a:lnTo>
                  <a:pt x="1543050" y="857250"/>
                </a:lnTo>
                <a:lnTo>
                  <a:pt x="1524000" y="901700"/>
                </a:lnTo>
                <a:lnTo>
                  <a:pt x="1543050" y="920750"/>
                </a:lnTo>
                <a:lnTo>
                  <a:pt x="1422400" y="1098550"/>
                </a:lnTo>
                <a:lnTo>
                  <a:pt x="1377950" y="1098550"/>
                </a:lnTo>
                <a:lnTo>
                  <a:pt x="1403350" y="1066800"/>
                </a:lnTo>
                <a:lnTo>
                  <a:pt x="1352550" y="1035050"/>
                </a:lnTo>
                <a:lnTo>
                  <a:pt x="1193800" y="1149350"/>
                </a:lnTo>
                <a:lnTo>
                  <a:pt x="1155700" y="1143000"/>
                </a:lnTo>
                <a:lnTo>
                  <a:pt x="1238250" y="1060450"/>
                </a:lnTo>
                <a:lnTo>
                  <a:pt x="1155700" y="996950"/>
                </a:lnTo>
                <a:lnTo>
                  <a:pt x="1117600" y="1003300"/>
                </a:lnTo>
                <a:lnTo>
                  <a:pt x="1041400" y="933450"/>
                </a:lnTo>
                <a:lnTo>
                  <a:pt x="1162050" y="876300"/>
                </a:lnTo>
                <a:lnTo>
                  <a:pt x="1066800" y="781050"/>
                </a:lnTo>
                <a:lnTo>
                  <a:pt x="1022350" y="800100"/>
                </a:lnTo>
                <a:lnTo>
                  <a:pt x="908050" y="660400"/>
                </a:lnTo>
                <a:lnTo>
                  <a:pt x="901700" y="647700"/>
                </a:lnTo>
                <a:lnTo>
                  <a:pt x="965200" y="654050"/>
                </a:lnTo>
                <a:lnTo>
                  <a:pt x="965200" y="622300"/>
                </a:lnTo>
                <a:lnTo>
                  <a:pt x="908050" y="552450"/>
                </a:lnTo>
                <a:lnTo>
                  <a:pt x="857250" y="628650"/>
                </a:lnTo>
                <a:lnTo>
                  <a:pt x="806450" y="647700"/>
                </a:lnTo>
                <a:lnTo>
                  <a:pt x="755650" y="641350"/>
                </a:lnTo>
                <a:lnTo>
                  <a:pt x="692150" y="628650"/>
                </a:lnTo>
                <a:lnTo>
                  <a:pt x="584200" y="603250"/>
                </a:lnTo>
                <a:lnTo>
                  <a:pt x="584200" y="508000"/>
                </a:lnTo>
                <a:lnTo>
                  <a:pt x="584200" y="419100"/>
                </a:lnTo>
                <a:lnTo>
                  <a:pt x="425450" y="438150"/>
                </a:lnTo>
                <a:lnTo>
                  <a:pt x="400050" y="368300"/>
                </a:lnTo>
                <a:lnTo>
                  <a:pt x="406400" y="330200"/>
                </a:lnTo>
                <a:lnTo>
                  <a:pt x="361950" y="298450"/>
                </a:lnTo>
                <a:lnTo>
                  <a:pt x="292100" y="304800"/>
                </a:lnTo>
                <a:lnTo>
                  <a:pt x="247650" y="285750"/>
                </a:lnTo>
                <a:lnTo>
                  <a:pt x="266700" y="234950"/>
                </a:lnTo>
                <a:lnTo>
                  <a:pt x="241300" y="196850"/>
                </a:lnTo>
                <a:lnTo>
                  <a:pt x="171450" y="184150"/>
                </a:lnTo>
                <a:lnTo>
                  <a:pt x="152400" y="241300"/>
                </a:lnTo>
                <a:lnTo>
                  <a:pt x="95250" y="279400"/>
                </a:lnTo>
                <a:lnTo>
                  <a:pt x="0" y="2095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5" name="Rectangle 743"/>
          <p:cNvSpPr>
            <a:spLocks noChangeArrowheads="1"/>
          </p:cNvSpPr>
          <p:nvPr/>
        </p:nvSpPr>
        <p:spPr bwMode="auto">
          <a:xfrm>
            <a:off x="3109318" y="2865471"/>
            <a:ext cx="53540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517718" y="2287454"/>
            <a:ext cx="1147536" cy="485321"/>
          </a:xfrm>
          <a:custGeom>
            <a:avLst/>
            <a:gdLst>
              <a:gd name="connsiteX0" fmla="*/ 215900 w 1606550"/>
              <a:gd name="connsiteY0" fmla="*/ 0 h 679450"/>
              <a:gd name="connsiteX1" fmla="*/ 317500 w 1606550"/>
              <a:gd name="connsiteY1" fmla="*/ 44450 h 679450"/>
              <a:gd name="connsiteX2" fmla="*/ 342900 w 1606550"/>
              <a:gd name="connsiteY2" fmla="*/ 6350 h 679450"/>
              <a:gd name="connsiteX3" fmla="*/ 406400 w 1606550"/>
              <a:gd name="connsiteY3" fmla="*/ 12700 h 679450"/>
              <a:gd name="connsiteX4" fmla="*/ 444500 w 1606550"/>
              <a:gd name="connsiteY4" fmla="*/ 0 h 679450"/>
              <a:gd name="connsiteX5" fmla="*/ 469900 w 1606550"/>
              <a:gd name="connsiteY5" fmla="*/ 114300 h 679450"/>
              <a:gd name="connsiteX6" fmla="*/ 679450 w 1606550"/>
              <a:gd name="connsiteY6" fmla="*/ 88900 h 679450"/>
              <a:gd name="connsiteX7" fmla="*/ 673100 w 1606550"/>
              <a:gd name="connsiteY7" fmla="*/ 171450 h 679450"/>
              <a:gd name="connsiteX8" fmla="*/ 825500 w 1606550"/>
              <a:gd name="connsiteY8" fmla="*/ 196850 h 679450"/>
              <a:gd name="connsiteX9" fmla="*/ 914400 w 1606550"/>
              <a:gd name="connsiteY9" fmla="*/ 222250 h 679450"/>
              <a:gd name="connsiteX10" fmla="*/ 1117600 w 1606550"/>
              <a:gd name="connsiteY10" fmla="*/ 215900 h 679450"/>
              <a:gd name="connsiteX11" fmla="*/ 1206500 w 1606550"/>
              <a:gd name="connsiteY11" fmla="*/ 279400 h 679450"/>
              <a:gd name="connsiteX12" fmla="*/ 1289050 w 1606550"/>
              <a:gd name="connsiteY12" fmla="*/ 285750 h 679450"/>
              <a:gd name="connsiteX13" fmla="*/ 1403350 w 1606550"/>
              <a:gd name="connsiteY13" fmla="*/ 279400 h 679450"/>
              <a:gd name="connsiteX14" fmla="*/ 1447800 w 1606550"/>
              <a:gd name="connsiteY14" fmla="*/ 234950 h 679450"/>
              <a:gd name="connsiteX15" fmla="*/ 1466850 w 1606550"/>
              <a:gd name="connsiteY15" fmla="*/ 184150 h 679450"/>
              <a:gd name="connsiteX16" fmla="*/ 1524000 w 1606550"/>
              <a:gd name="connsiteY16" fmla="*/ 222250 h 679450"/>
              <a:gd name="connsiteX17" fmla="*/ 1581150 w 1606550"/>
              <a:gd name="connsiteY17" fmla="*/ 228600 h 679450"/>
              <a:gd name="connsiteX18" fmla="*/ 1543050 w 1606550"/>
              <a:gd name="connsiteY18" fmla="*/ 304800 h 679450"/>
              <a:gd name="connsiteX19" fmla="*/ 1568450 w 1606550"/>
              <a:gd name="connsiteY19" fmla="*/ 317500 h 679450"/>
              <a:gd name="connsiteX20" fmla="*/ 1606550 w 1606550"/>
              <a:gd name="connsiteY20" fmla="*/ 533400 h 679450"/>
              <a:gd name="connsiteX21" fmla="*/ 1511300 w 1606550"/>
              <a:gd name="connsiteY21" fmla="*/ 552450 h 679450"/>
              <a:gd name="connsiteX22" fmla="*/ 1447800 w 1606550"/>
              <a:gd name="connsiteY22" fmla="*/ 533400 h 679450"/>
              <a:gd name="connsiteX23" fmla="*/ 1435100 w 1606550"/>
              <a:gd name="connsiteY23" fmla="*/ 615950 h 679450"/>
              <a:gd name="connsiteX24" fmla="*/ 1200150 w 1606550"/>
              <a:gd name="connsiteY24" fmla="*/ 596900 h 679450"/>
              <a:gd name="connsiteX25" fmla="*/ 1041400 w 1606550"/>
              <a:gd name="connsiteY25" fmla="*/ 596900 h 679450"/>
              <a:gd name="connsiteX26" fmla="*/ 1022350 w 1606550"/>
              <a:gd name="connsiteY26" fmla="*/ 571500 h 679450"/>
              <a:gd name="connsiteX27" fmla="*/ 882650 w 1606550"/>
              <a:gd name="connsiteY27" fmla="*/ 590550 h 679450"/>
              <a:gd name="connsiteX28" fmla="*/ 869950 w 1606550"/>
              <a:gd name="connsiteY28" fmla="*/ 552450 h 679450"/>
              <a:gd name="connsiteX29" fmla="*/ 825500 w 1606550"/>
              <a:gd name="connsiteY29" fmla="*/ 558800 h 679450"/>
              <a:gd name="connsiteX30" fmla="*/ 863600 w 1606550"/>
              <a:gd name="connsiteY30" fmla="*/ 647700 h 679450"/>
              <a:gd name="connsiteX31" fmla="*/ 774700 w 1606550"/>
              <a:gd name="connsiteY31" fmla="*/ 679450 h 679450"/>
              <a:gd name="connsiteX32" fmla="*/ 704850 w 1606550"/>
              <a:gd name="connsiteY32" fmla="*/ 635000 h 679450"/>
              <a:gd name="connsiteX33" fmla="*/ 444500 w 1606550"/>
              <a:gd name="connsiteY33" fmla="*/ 654050 h 679450"/>
              <a:gd name="connsiteX34" fmla="*/ 450850 w 1606550"/>
              <a:gd name="connsiteY34" fmla="*/ 527050 h 679450"/>
              <a:gd name="connsiteX35" fmla="*/ 165100 w 1606550"/>
              <a:gd name="connsiteY35" fmla="*/ 527050 h 679450"/>
              <a:gd name="connsiteX36" fmla="*/ 152400 w 1606550"/>
              <a:gd name="connsiteY36" fmla="*/ 584200 h 679450"/>
              <a:gd name="connsiteX37" fmla="*/ 88900 w 1606550"/>
              <a:gd name="connsiteY37" fmla="*/ 571500 h 679450"/>
              <a:gd name="connsiteX38" fmla="*/ 63500 w 1606550"/>
              <a:gd name="connsiteY38" fmla="*/ 609600 h 679450"/>
              <a:gd name="connsiteX39" fmla="*/ 0 w 1606550"/>
              <a:gd name="connsiteY39" fmla="*/ 609600 h 679450"/>
              <a:gd name="connsiteX40" fmla="*/ 12700 w 1606550"/>
              <a:gd name="connsiteY40" fmla="*/ 558800 h 679450"/>
              <a:gd name="connsiteX41" fmla="*/ 25400 w 1606550"/>
              <a:gd name="connsiteY41" fmla="*/ 457200 h 679450"/>
              <a:gd name="connsiteX42" fmla="*/ 0 w 1606550"/>
              <a:gd name="connsiteY42" fmla="*/ 336550 h 679450"/>
              <a:gd name="connsiteX43" fmla="*/ 88900 w 1606550"/>
              <a:gd name="connsiteY43" fmla="*/ 266700 h 679450"/>
              <a:gd name="connsiteX44" fmla="*/ 222250 w 1606550"/>
              <a:gd name="connsiteY44" fmla="*/ 247650 h 679450"/>
              <a:gd name="connsiteX45" fmla="*/ 311150 w 1606550"/>
              <a:gd name="connsiteY45" fmla="*/ 203200 h 679450"/>
              <a:gd name="connsiteX46" fmla="*/ 215900 w 1606550"/>
              <a:gd name="connsiteY46" fmla="*/ 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06550" h="679450">
                <a:moveTo>
                  <a:pt x="215900" y="0"/>
                </a:moveTo>
                <a:lnTo>
                  <a:pt x="317500" y="44450"/>
                </a:lnTo>
                <a:lnTo>
                  <a:pt x="342900" y="6350"/>
                </a:lnTo>
                <a:lnTo>
                  <a:pt x="406400" y="12700"/>
                </a:lnTo>
                <a:lnTo>
                  <a:pt x="444500" y="0"/>
                </a:lnTo>
                <a:lnTo>
                  <a:pt x="469900" y="114300"/>
                </a:lnTo>
                <a:lnTo>
                  <a:pt x="679450" y="88900"/>
                </a:lnTo>
                <a:lnTo>
                  <a:pt x="673100" y="171450"/>
                </a:lnTo>
                <a:lnTo>
                  <a:pt x="825500" y="196850"/>
                </a:lnTo>
                <a:lnTo>
                  <a:pt x="914400" y="222250"/>
                </a:lnTo>
                <a:lnTo>
                  <a:pt x="1117600" y="215900"/>
                </a:lnTo>
                <a:lnTo>
                  <a:pt x="1206500" y="279400"/>
                </a:lnTo>
                <a:lnTo>
                  <a:pt x="1289050" y="285750"/>
                </a:lnTo>
                <a:lnTo>
                  <a:pt x="1403350" y="279400"/>
                </a:lnTo>
                <a:lnTo>
                  <a:pt x="1447800" y="234950"/>
                </a:lnTo>
                <a:lnTo>
                  <a:pt x="1466850" y="184150"/>
                </a:lnTo>
                <a:lnTo>
                  <a:pt x="1524000" y="222250"/>
                </a:lnTo>
                <a:lnTo>
                  <a:pt x="1581150" y="228600"/>
                </a:lnTo>
                <a:lnTo>
                  <a:pt x="1543050" y="304800"/>
                </a:lnTo>
                <a:lnTo>
                  <a:pt x="1568450" y="317500"/>
                </a:lnTo>
                <a:lnTo>
                  <a:pt x="1606550" y="533400"/>
                </a:lnTo>
                <a:lnTo>
                  <a:pt x="1511300" y="552450"/>
                </a:lnTo>
                <a:lnTo>
                  <a:pt x="1447800" y="533400"/>
                </a:lnTo>
                <a:lnTo>
                  <a:pt x="1435100" y="615950"/>
                </a:lnTo>
                <a:lnTo>
                  <a:pt x="1200150" y="596900"/>
                </a:lnTo>
                <a:lnTo>
                  <a:pt x="1041400" y="596900"/>
                </a:lnTo>
                <a:lnTo>
                  <a:pt x="1022350" y="571500"/>
                </a:lnTo>
                <a:lnTo>
                  <a:pt x="882650" y="590550"/>
                </a:lnTo>
                <a:lnTo>
                  <a:pt x="869950" y="552450"/>
                </a:lnTo>
                <a:lnTo>
                  <a:pt x="825500" y="558800"/>
                </a:lnTo>
                <a:lnTo>
                  <a:pt x="863600" y="647700"/>
                </a:lnTo>
                <a:lnTo>
                  <a:pt x="774700" y="679450"/>
                </a:lnTo>
                <a:lnTo>
                  <a:pt x="704850" y="635000"/>
                </a:lnTo>
                <a:lnTo>
                  <a:pt x="444500" y="654050"/>
                </a:lnTo>
                <a:lnTo>
                  <a:pt x="450850" y="527050"/>
                </a:lnTo>
                <a:lnTo>
                  <a:pt x="165100" y="527050"/>
                </a:lnTo>
                <a:lnTo>
                  <a:pt x="152400" y="584200"/>
                </a:lnTo>
                <a:lnTo>
                  <a:pt x="88900" y="571500"/>
                </a:lnTo>
                <a:lnTo>
                  <a:pt x="63500" y="609600"/>
                </a:lnTo>
                <a:lnTo>
                  <a:pt x="0" y="609600"/>
                </a:lnTo>
                <a:lnTo>
                  <a:pt x="12700" y="558800"/>
                </a:lnTo>
                <a:lnTo>
                  <a:pt x="25400" y="457200"/>
                </a:lnTo>
                <a:lnTo>
                  <a:pt x="0" y="336550"/>
                </a:lnTo>
                <a:lnTo>
                  <a:pt x="88900" y="266700"/>
                </a:lnTo>
                <a:lnTo>
                  <a:pt x="222250" y="247650"/>
                </a:lnTo>
                <a:lnTo>
                  <a:pt x="311150" y="203200"/>
                </a:lnTo>
                <a:lnTo>
                  <a:pt x="215900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6" name="Rectangle 670"/>
          <p:cNvSpPr>
            <a:spLocks noChangeArrowheads="1"/>
          </p:cNvSpPr>
          <p:nvPr/>
        </p:nvSpPr>
        <p:spPr bwMode="auto">
          <a:xfrm>
            <a:off x="3897128" y="2539318"/>
            <a:ext cx="53219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Брюховецкий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5710465" y="4386038"/>
            <a:ext cx="725714" cy="1787071"/>
          </a:xfrm>
          <a:custGeom>
            <a:avLst/>
            <a:gdLst>
              <a:gd name="connsiteX0" fmla="*/ 717550 w 1016000"/>
              <a:gd name="connsiteY0" fmla="*/ 698500 h 2501900"/>
              <a:gd name="connsiteX1" fmla="*/ 450850 w 1016000"/>
              <a:gd name="connsiteY1" fmla="*/ 698500 h 2501900"/>
              <a:gd name="connsiteX2" fmla="*/ 476250 w 1016000"/>
              <a:gd name="connsiteY2" fmla="*/ 654050 h 2501900"/>
              <a:gd name="connsiteX3" fmla="*/ 520700 w 1016000"/>
              <a:gd name="connsiteY3" fmla="*/ 654050 h 2501900"/>
              <a:gd name="connsiteX4" fmla="*/ 546100 w 1016000"/>
              <a:gd name="connsiteY4" fmla="*/ 546100 h 2501900"/>
              <a:gd name="connsiteX5" fmla="*/ 533400 w 1016000"/>
              <a:gd name="connsiteY5" fmla="*/ 495300 h 2501900"/>
              <a:gd name="connsiteX6" fmla="*/ 514350 w 1016000"/>
              <a:gd name="connsiteY6" fmla="*/ 400050 h 2501900"/>
              <a:gd name="connsiteX7" fmla="*/ 514350 w 1016000"/>
              <a:gd name="connsiteY7" fmla="*/ 292100 h 2501900"/>
              <a:gd name="connsiteX8" fmla="*/ 463550 w 1016000"/>
              <a:gd name="connsiteY8" fmla="*/ 254000 h 2501900"/>
              <a:gd name="connsiteX9" fmla="*/ 368300 w 1016000"/>
              <a:gd name="connsiteY9" fmla="*/ 254000 h 2501900"/>
              <a:gd name="connsiteX10" fmla="*/ 381000 w 1016000"/>
              <a:gd name="connsiteY10" fmla="*/ 57150 h 2501900"/>
              <a:gd name="connsiteX11" fmla="*/ 298450 w 1016000"/>
              <a:gd name="connsiteY11" fmla="*/ 57150 h 2501900"/>
              <a:gd name="connsiteX12" fmla="*/ 298450 w 1016000"/>
              <a:gd name="connsiteY12" fmla="*/ 19050 h 2501900"/>
              <a:gd name="connsiteX13" fmla="*/ 222250 w 1016000"/>
              <a:gd name="connsiteY13" fmla="*/ 0 h 2501900"/>
              <a:gd name="connsiteX14" fmla="*/ 133350 w 1016000"/>
              <a:gd name="connsiteY14" fmla="*/ 19050 h 2501900"/>
              <a:gd name="connsiteX15" fmla="*/ 133350 w 1016000"/>
              <a:gd name="connsiteY15" fmla="*/ 63500 h 2501900"/>
              <a:gd name="connsiteX16" fmla="*/ 114300 w 1016000"/>
              <a:gd name="connsiteY16" fmla="*/ 82550 h 2501900"/>
              <a:gd name="connsiteX17" fmla="*/ 101600 w 1016000"/>
              <a:gd name="connsiteY17" fmla="*/ 120650 h 2501900"/>
              <a:gd name="connsiteX18" fmla="*/ 57150 w 1016000"/>
              <a:gd name="connsiteY18" fmla="*/ 127000 h 2501900"/>
              <a:gd name="connsiteX19" fmla="*/ 44450 w 1016000"/>
              <a:gd name="connsiteY19" fmla="*/ 171450 h 2501900"/>
              <a:gd name="connsiteX20" fmla="*/ 133350 w 1016000"/>
              <a:gd name="connsiteY20" fmla="*/ 247650 h 2501900"/>
              <a:gd name="connsiteX21" fmla="*/ 25400 w 1016000"/>
              <a:gd name="connsiteY21" fmla="*/ 323850 h 2501900"/>
              <a:gd name="connsiteX22" fmla="*/ 6350 w 1016000"/>
              <a:gd name="connsiteY22" fmla="*/ 298450 h 2501900"/>
              <a:gd name="connsiteX23" fmla="*/ 6350 w 1016000"/>
              <a:gd name="connsiteY23" fmla="*/ 368300 h 2501900"/>
              <a:gd name="connsiteX24" fmla="*/ 0 w 1016000"/>
              <a:gd name="connsiteY24" fmla="*/ 444500 h 2501900"/>
              <a:gd name="connsiteX25" fmla="*/ 19050 w 1016000"/>
              <a:gd name="connsiteY25" fmla="*/ 508000 h 2501900"/>
              <a:gd name="connsiteX26" fmla="*/ 95250 w 1016000"/>
              <a:gd name="connsiteY26" fmla="*/ 539750 h 2501900"/>
              <a:gd name="connsiteX27" fmla="*/ 120650 w 1016000"/>
              <a:gd name="connsiteY27" fmla="*/ 603250 h 2501900"/>
              <a:gd name="connsiteX28" fmla="*/ 82550 w 1016000"/>
              <a:gd name="connsiteY28" fmla="*/ 673100 h 2501900"/>
              <a:gd name="connsiteX29" fmla="*/ 101600 w 1016000"/>
              <a:gd name="connsiteY29" fmla="*/ 749300 h 2501900"/>
              <a:gd name="connsiteX30" fmla="*/ 127000 w 1016000"/>
              <a:gd name="connsiteY30" fmla="*/ 831850 h 2501900"/>
              <a:gd name="connsiteX31" fmla="*/ 127000 w 1016000"/>
              <a:gd name="connsiteY31" fmla="*/ 831850 h 2501900"/>
              <a:gd name="connsiteX32" fmla="*/ 196850 w 1016000"/>
              <a:gd name="connsiteY32" fmla="*/ 958850 h 2501900"/>
              <a:gd name="connsiteX33" fmla="*/ 234950 w 1016000"/>
              <a:gd name="connsiteY33" fmla="*/ 1054100 h 2501900"/>
              <a:gd name="connsiteX34" fmla="*/ 234950 w 1016000"/>
              <a:gd name="connsiteY34" fmla="*/ 1054100 h 2501900"/>
              <a:gd name="connsiteX35" fmla="*/ 114300 w 1016000"/>
              <a:gd name="connsiteY35" fmla="*/ 1143000 h 2501900"/>
              <a:gd name="connsiteX36" fmla="*/ 50800 w 1016000"/>
              <a:gd name="connsiteY36" fmla="*/ 1206500 h 2501900"/>
              <a:gd name="connsiteX37" fmla="*/ 50800 w 1016000"/>
              <a:gd name="connsiteY37" fmla="*/ 1270000 h 2501900"/>
              <a:gd name="connsiteX38" fmla="*/ 114300 w 1016000"/>
              <a:gd name="connsiteY38" fmla="*/ 1422400 h 2501900"/>
              <a:gd name="connsiteX39" fmla="*/ 127000 w 1016000"/>
              <a:gd name="connsiteY39" fmla="*/ 1504950 h 2501900"/>
              <a:gd name="connsiteX40" fmla="*/ 120650 w 1016000"/>
              <a:gd name="connsiteY40" fmla="*/ 1625600 h 2501900"/>
              <a:gd name="connsiteX41" fmla="*/ 139700 w 1016000"/>
              <a:gd name="connsiteY41" fmla="*/ 1733550 h 2501900"/>
              <a:gd name="connsiteX42" fmla="*/ 234950 w 1016000"/>
              <a:gd name="connsiteY42" fmla="*/ 1841500 h 2501900"/>
              <a:gd name="connsiteX43" fmla="*/ 234950 w 1016000"/>
              <a:gd name="connsiteY43" fmla="*/ 1892300 h 2501900"/>
              <a:gd name="connsiteX44" fmla="*/ 114300 w 1016000"/>
              <a:gd name="connsiteY44" fmla="*/ 1911350 h 2501900"/>
              <a:gd name="connsiteX45" fmla="*/ 95250 w 1016000"/>
              <a:gd name="connsiteY45" fmla="*/ 2012950 h 2501900"/>
              <a:gd name="connsiteX46" fmla="*/ 101600 w 1016000"/>
              <a:gd name="connsiteY46" fmla="*/ 2051050 h 2501900"/>
              <a:gd name="connsiteX47" fmla="*/ 76200 w 1016000"/>
              <a:gd name="connsiteY47" fmla="*/ 2178050 h 2501900"/>
              <a:gd name="connsiteX48" fmla="*/ 0 w 1016000"/>
              <a:gd name="connsiteY48" fmla="*/ 2292350 h 2501900"/>
              <a:gd name="connsiteX49" fmla="*/ 107950 w 1016000"/>
              <a:gd name="connsiteY49" fmla="*/ 2387600 h 2501900"/>
              <a:gd name="connsiteX50" fmla="*/ 171450 w 1016000"/>
              <a:gd name="connsiteY50" fmla="*/ 2489200 h 2501900"/>
              <a:gd name="connsiteX51" fmla="*/ 406400 w 1016000"/>
              <a:gd name="connsiteY51" fmla="*/ 2495550 h 2501900"/>
              <a:gd name="connsiteX52" fmla="*/ 577850 w 1016000"/>
              <a:gd name="connsiteY52" fmla="*/ 2501900 h 2501900"/>
              <a:gd name="connsiteX53" fmla="*/ 666750 w 1016000"/>
              <a:gd name="connsiteY53" fmla="*/ 2457450 h 2501900"/>
              <a:gd name="connsiteX54" fmla="*/ 615950 w 1016000"/>
              <a:gd name="connsiteY54" fmla="*/ 2355850 h 2501900"/>
              <a:gd name="connsiteX55" fmla="*/ 717550 w 1016000"/>
              <a:gd name="connsiteY55" fmla="*/ 2349500 h 2501900"/>
              <a:gd name="connsiteX56" fmla="*/ 666750 w 1016000"/>
              <a:gd name="connsiteY56" fmla="*/ 2260600 h 2501900"/>
              <a:gd name="connsiteX57" fmla="*/ 730250 w 1016000"/>
              <a:gd name="connsiteY57" fmla="*/ 2139950 h 2501900"/>
              <a:gd name="connsiteX58" fmla="*/ 781050 w 1016000"/>
              <a:gd name="connsiteY58" fmla="*/ 1987550 h 2501900"/>
              <a:gd name="connsiteX59" fmla="*/ 863600 w 1016000"/>
              <a:gd name="connsiteY59" fmla="*/ 1943100 h 2501900"/>
              <a:gd name="connsiteX60" fmla="*/ 920750 w 1016000"/>
              <a:gd name="connsiteY60" fmla="*/ 1905000 h 2501900"/>
              <a:gd name="connsiteX61" fmla="*/ 977900 w 1016000"/>
              <a:gd name="connsiteY61" fmla="*/ 1752600 h 2501900"/>
              <a:gd name="connsiteX62" fmla="*/ 1016000 w 1016000"/>
              <a:gd name="connsiteY62" fmla="*/ 1657350 h 2501900"/>
              <a:gd name="connsiteX63" fmla="*/ 939800 w 1016000"/>
              <a:gd name="connsiteY63" fmla="*/ 1543050 h 2501900"/>
              <a:gd name="connsiteX64" fmla="*/ 946150 w 1016000"/>
              <a:gd name="connsiteY64" fmla="*/ 1454150 h 2501900"/>
              <a:gd name="connsiteX65" fmla="*/ 990600 w 1016000"/>
              <a:gd name="connsiteY65" fmla="*/ 1327150 h 2501900"/>
              <a:gd name="connsiteX66" fmla="*/ 939800 w 1016000"/>
              <a:gd name="connsiteY66" fmla="*/ 1257300 h 2501900"/>
              <a:gd name="connsiteX67" fmla="*/ 901700 w 1016000"/>
              <a:gd name="connsiteY67" fmla="*/ 1041400 h 2501900"/>
              <a:gd name="connsiteX68" fmla="*/ 800100 w 1016000"/>
              <a:gd name="connsiteY68" fmla="*/ 901700 h 2501900"/>
              <a:gd name="connsiteX69" fmla="*/ 717550 w 1016000"/>
              <a:gd name="connsiteY69" fmla="*/ 698500 h 25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16000" h="2501900">
                <a:moveTo>
                  <a:pt x="717550" y="698500"/>
                </a:moveTo>
                <a:lnTo>
                  <a:pt x="450850" y="698500"/>
                </a:lnTo>
                <a:lnTo>
                  <a:pt x="476250" y="654050"/>
                </a:lnTo>
                <a:lnTo>
                  <a:pt x="520700" y="654050"/>
                </a:lnTo>
                <a:lnTo>
                  <a:pt x="546100" y="546100"/>
                </a:lnTo>
                <a:lnTo>
                  <a:pt x="533400" y="495300"/>
                </a:lnTo>
                <a:lnTo>
                  <a:pt x="514350" y="400050"/>
                </a:lnTo>
                <a:lnTo>
                  <a:pt x="514350" y="292100"/>
                </a:lnTo>
                <a:lnTo>
                  <a:pt x="463550" y="254000"/>
                </a:lnTo>
                <a:lnTo>
                  <a:pt x="368300" y="254000"/>
                </a:lnTo>
                <a:lnTo>
                  <a:pt x="381000" y="57150"/>
                </a:lnTo>
                <a:lnTo>
                  <a:pt x="298450" y="57150"/>
                </a:lnTo>
                <a:lnTo>
                  <a:pt x="298450" y="19050"/>
                </a:lnTo>
                <a:lnTo>
                  <a:pt x="222250" y="0"/>
                </a:lnTo>
                <a:lnTo>
                  <a:pt x="133350" y="19050"/>
                </a:lnTo>
                <a:lnTo>
                  <a:pt x="133350" y="63500"/>
                </a:lnTo>
                <a:lnTo>
                  <a:pt x="114300" y="82550"/>
                </a:lnTo>
                <a:lnTo>
                  <a:pt x="101600" y="120650"/>
                </a:lnTo>
                <a:lnTo>
                  <a:pt x="57150" y="127000"/>
                </a:lnTo>
                <a:lnTo>
                  <a:pt x="44450" y="171450"/>
                </a:lnTo>
                <a:lnTo>
                  <a:pt x="133350" y="247650"/>
                </a:lnTo>
                <a:lnTo>
                  <a:pt x="25400" y="323850"/>
                </a:lnTo>
                <a:lnTo>
                  <a:pt x="6350" y="298450"/>
                </a:lnTo>
                <a:lnTo>
                  <a:pt x="6350" y="368300"/>
                </a:lnTo>
                <a:lnTo>
                  <a:pt x="0" y="444500"/>
                </a:lnTo>
                <a:lnTo>
                  <a:pt x="19050" y="508000"/>
                </a:lnTo>
                <a:lnTo>
                  <a:pt x="95250" y="539750"/>
                </a:lnTo>
                <a:lnTo>
                  <a:pt x="120650" y="603250"/>
                </a:lnTo>
                <a:lnTo>
                  <a:pt x="82550" y="673100"/>
                </a:lnTo>
                <a:lnTo>
                  <a:pt x="101600" y="749300"/>
                </a:lnTo>
                <a:lnTo>
                  <a:pt x="127000" y="831850"/>
                </a:lnTo>
                <a:lnTo>
                  <a:pt x="127000" y="831850"/>
                </a:lnTo>
                <a:lnTo>
                  <a:pt x="196850" y="958850"/>
                </a:lnTo>
                <a:lnTo>
                  <a:pt x="234950" y="1054100"/>
                </a:lnTo>
                <a:lnTo>
                  <a:pt x="234950" y="1054100"/>
                </a:lnTo>
                <a:lnTo>
                  <a:pt x="114300" y="1143000"/>
                </a:lnTo>
                <a:lnTo>
                  <a:pt x="50800" y="1206500"/>
                </a:lnTo>
                <a:lnTo>
                  <a:pt x="50800" y="1270000"/>
                </a:lnTo>
                <a:lnTo>
                  <a:pt x="114300" y="1422400"/>
                </a:lnTo>
                <a:lnTo>
                  <a:pt x="127000" y="1504950"/>
                </a:lnTo>
                <a:lnTo>
                  <a:pt x="120650" y="1625600"/>
                </a:lnTo>
                <a:lnTo>
                  <a:pt x="139700" y="1733550"/>
                </a:lnTo>
                <a:lnTo>
                  <a:pt x="234950" y="1841500"/>
                </a:lnTo>
                <a:lnTo>
                  <a:pt x="234950" y="1892300"/>
                </a:lnTo>
                <a:lnTo>
                  <a:pt x="114300" y="1911350"/>
                </a:lnTo>
                <a:lnTo>
                  <a:pt x="95250" y="2012950"/>
                </a:lnTo>
                <a:lnTo>
                  <a:pt x="101600" y="2051050"/>
                </a:lnTo>
                <a:lnTo>
                  <a:pt x="76200" y="2178050"/>
                </a:lnTo>
                <a:lnTo>
                  <a:pt x="0" y="2292350"/>
                </a:lnTo>
                <a:lnTo>
                  <a:pt x="107950" y="2387600"/>
                </a:lnTo>
                <a:lnTo>
                  <a:pt x="171450" y="2489200"/>
                </a:lnTo>
                <a:lnTo>
                  <a:pt x="406400" y="2495550"/>
                </a:lnTo>
                <a:lnTo>
                  <a:pt x="577850" y="2501900"/>
                </a:lnTo>
                <a:lnTo>
                  <a:pt x="666750" y="2457450"/>
                </a:lnTo>
                <a:lnTo>
                  <a:pt x="615950" y="2355850"/>
                </a:lnTo>
                <a:lnTo>
                  <a:pt x="717550" y="2349500"/>
                </a:lnTo>
                <a:lnTo>
                  <a:pt x="666750" y="2260600"/>
                </a:lnTo>
                <a:lnTo>
                  <a:pt x="730250" y="2139950"/>
                </a:lnTo>
                <a:lnTo>
                  <a:pt x="781050" y="1987550"/>
                </a:lnTo>
                <a:lnTo>
                  <a:pt x="863600" y="1943100"/>
                </a:lnTo>
                <a:lnTo>
                  <a:pt x="920750" y="1905000"/>
                </a:lnTo>
                <a:lnTo>
                  <a:pt x="977900" y="1752600"/>
                </a:lnTo>
                <a:lnTo>
                  <a:pt x="1016000" y="1657350"/>
                </a:lnTo>
                <a:lnTo>
                  <a:pt x="939800" y="1543050"/>
                </a:lnTo>
                <a:lnTo>
                  <a:pt x="946150" y="1454150"/>
                </a:lnTo>
                <a:lnTo>
                  <a:pt x="990600" y="1327150"/>
                </a:lnTo>
                <a:lnTo>
                  <a:pt x="939800" y="1257300"/>
                </a:lnTo>
                <a:lnTo>
                  <a:pt x="901700" y="1041400"/>
                </a:lnTo>
                <a:lnTo>
                  <a:pt x="800100" y="901700"/>
                </a:lnTo>
                <a:lnTo>
                  <a:pt x="717550" y="6985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9" name="Rectangle 870"/>
          <p:cNvSpPr>
            <a:spLocks noChangeArrowheads="1"/>
          </p:cNvSpPr>
          <p:nvPr/>
        </p:nvSpPr>
        <p:spPr bwMode="auto">
          <a:xfrm>
            <a:off x="5851656" y="5338254"/>
            <a:ext cx="584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643438" y="3922262"/>
            <a:ext cx="666750" cy="894669"/>
          </a:xfrm>
          <a:custGeom>
            <a:avLst/>
            <a:gdLst>
              <a:gd name="connsiteX0" fmla="*/ 381000 w 933450"/>
              <a:gd name="connsiteY0" fmla="*/ 223837 h 1252537"/>
              <a:gd name="connsiteX1" fmla="*/ 357187 w 933450"/>
              <a:gd name="connsiteY1" fmla="*/ 114300 h 1252537"/>
              <a:gd name="connsiteX2" fmla="*/ 261937 w 933450"/>
              <a:gd name="connsiteY2" fmla="*/ 142875 h 1252537"/>
              <a:gd name="connsiteX3" fmla="*/ 257175 w 933450"/>
              <a:gd name="connsiteY3" fmla="*/ 204787 h 1252537"/>
              <a:gd name="connsiteX4" fmla="*/ 219075 w 933450"/>
              <a:gd name="connsiteY4" fmla="*/ 157162 h 1252537"/>
              <a:gd name="connsiteX5" fmla="*/ 247650 w 933450"/>
              <a:gd name="connsiteY5" fmla="*/ 114300 h 1252537"/>
              <a:gd name="connsiteX6" fmla="*/ 304800 w 933450"/>
              <a:gd name="connsiteY6" fmla="*/ 52387 h 1252537"/>
              <a:gd name="connsiteX7" fmla="*/ 228600 w 933450"/>
              <a:gd name="connsiteY7" fmla="*/ 4762 h 1252537"/>
              <a:gd name="connsiteX8" fmla="*/ 128587 w 933450"/>
              <a:gd name="connsiteY8" fmla="*/ 0 h 1252537"/>
              <a:gd name="connsiteX9" fmla="*/ 57150 w 933450"/>
              <a:gd name="connsiteY9" fmla="*/ 0 h 1252537"/>
              <a:gd name="connsiteX10" fmla="*/ 4762 w 933450"/>
              <a:gd name="connsiteY10" fmla="*/ 28575 h 1252537"/>
              <a:gd name="connsiteX11" fmla="*/ 0 w 933450"/>
              <a:gd name="connsiteY11" fmla="*/ 85725 h 1252537"/>
              <a:gd name="connsiteX12" fmla="*/ 9525 w 933450"/>
              <a:gd name="connsiteY12" fmla="*/ 157162 h 1252537"/>
              <a:gd name="connsiteX13" fmla="*/ 90487 w 933450"/>
              <a:gd name="connsiteY13" fmla="*/ 185737 h 1252537"/>
              <a:gd name="connsiteX14" fmla="*/ 109537 w 933450"/>
              <a:gd name="connsiteY14" fmla="*/ 223837 h 1252537"/>
              <a:gd name="connsiteX15" fmla="*/ 157162 w 933450"/>
              <a:gd name="connsiteY15" fmla="*/ 276225 h 1252537"/>
              <a:gd name="connsiteX16" fmla="*/ 223837 w 933450"/>
              <a:gd name="connsiteY16" fmla="*/ 333375 h 1252537"/>
              <a:gd name="connsiteX17" fmla="*/ 242887 w 933450"/>
              <a:gd name="connsiteY17" fmla="*/ 361950 h 1252537"/>
              <a:gd name="connsiteX18" fmla="*/ 285750 w 933450"/>
              <a:gd name="connsiteY18" fmla="*/ 395287 h 1252537"/>
              <a:gd name="connsiteX19" fmla="*/ 223837 w 933450"/>
              <a:gd name="connsiteY19" fmla="*/ 466725 h 1252537"/>
              <a:gd name="connsiteX20" fmla="*/ 152400 w 933450"/>
              <a:gd name="connsiteY20" fmla="*/ 500062 h 1252537"/>
              <a:gd name="connsiteX21" fmla="*/ 142875 w 933450"/>
              <a:gd name="connsiteY21" fmla="*/ 547687 h 1252537"/>
              <a:gd name="connsiteX22" fmla="*/ 85725 w 933450"/>
              <a:gd name="connsiteY22" fmla="*/ 552450 h 1252537"/>
              <a:gd name="connsiteX23" fmla="*/ 90487 w 933450"/>
              <a:gd name="connsiteY23" fmla="*/ 590550 h 1252537"/>
              <a:gd name="connsiteX24" fmla="*/ 152400 w 933450"/>
              <a:gd name="connsiteY24" fmla="*/ 623887 h 1252537"/>
              <a:gd name="connsiteX25" fmla="*/ 223837 w 933450"/>
              <a:gd name="connsiteY25" fmla="*/ 628650 h 1252537"/>
              <a:gd name="connsiteX26" fmla="*/ 204787 w 933450"/>
              <a:gd name="connsiteY26" fmla="*/ 709612 h 1252537"/>
              <a:gd name="connsiteX27" fmla="*/ 142875 w 933450"/>
              <a:gd name="connsiteY27" fmla="*/ 790575 h 1252537"/>
              <a:gd name="connsiteX28" fmla="*/ 109537 w 933450"/>
              <a:gd name="connsiteY28" fmla="*/ 871537 h 1252537"/>
              <a:gd name="connsiteX29" fmla="*/ 90487 w 933450"/>
              <a:gd name="connsiteY29" fmla="*/ 938212 h 1252537"/>
              <a:gd name="connsiteX30" fmla="*/ 119062 w 933450"/>
              <a:gd name="connsiteY30" fmla="*/ 985837 h 1252537"/>
              <a:gd name="connsiteX31" fmla="*/ 228600 w 933450"/>
              <a:gd name="connsiteY31" fmla="*/ 1000125 h 1252537"/>
              <a:gd name="connsiteX32" fmla="*/ 295275 w 933450"/>
              <a:gd name="connsiteY32" fmla="*/ 900112 h 1252537"/>
              <a:gd name="connsiteX33" fmla="*/ 333375 w 933450"/>
              <a:gd name="connsiteY33" fmla="*/ 928687 h 1252537"/>
              <a:gd name="connsiteX34" fmla="*/ 400050 w 933450"/>
              <a:gd name="connsiteY34" fmla="*/ 933450 h 1252537"/>
              <a:gd name="connsiteX35" fmla="*/ 438150 w 933450"/>
              <a:gd name="connsiteY35" fmla="*/ 923925 h 1252537"/>
              <a:gd name="connsiteX36" fmla="*/ 466725 w 933450"/>
              <a:gd name="connsiteY36" fmla="*/ 938212 h 1252537"/>
              <a:gd name="connsiteX37" fmla="*/ 500062 w 933450"/>
              <a:gd name="connsiteY37" fmla="*/ 1014412 h 1252537"/>
              <a:gd name="connsiteX38" fmla="*/ 514350 w 933450"/>
              <a:gd name="connsiteY38" fmla="*/ 1100137 h 1252537"/>
              <a:gd name="connsiteX39" fmla="*/ 557212 w 933450"/>
              <a:gd name="connsiteY39" fmla="*/ 1166812 h 1252537"/>
              <a:gd name="connsiteX40" fmla="*/ 561975 w 933450"/>
              <a:gd name="connsiteY40" fmla="*/ 1228725 h 1252537"/>
              <a:gd name="connsiteX41" fmla="*/ 652462 w 933450"/>
              <a:gd name="connsiteY41" fmla="*/ 1252537 h 1252537"/>
              <a:gd name="connsiteX42" fmla="*/ 647700 w 933450"/>
              <a:gd name="connsiteY42" fmla="*/ 1181100 h 1252537"/>
              <a:gd name="connsiteX43" fmla="*/ 628650 w 933450"/>
              <a:gd name="connsiteY43" fmla="*/ 1081087 h 1252537"/>
              <a:gd name="connsiteX44" fmla="*/ 623887 w 933450"/>
              <a:gd name="connsiteY44" fmla="*/ 1028700 h 1252537"/>
              <a:gd name="connsiteX45" fmla="*/ 671512 w 933450"/>
              <a:gd name="connsiteY45" fmla="*/ 976312 h 1252537"/>
              <a:gd name="connsiteX46" fmla="*/ 723900 w 933450"/>
              <a:gd name="connsiteY46" fmla="*/ 1014412 h 1252537"/>
              <a:gd name="connsiteX47" fmla="*/ 771525 w 933450"/>
              <a:gd name="connsiteY47" fmla="*/ 1038225 h 1252537"/>
              <a:gd name="connsiteX48" fmla="*/ 757237 w 933450"/>
              <a:gd name="connsiteY48" fmla="*/ 947737 h 1252537"/>
              <a:gd name="connsiteX49" fmla="*/ 733425 w 933450"/>
              <a:gd name="connsiteY49" fmla="*/ 885825 h 1252537"/>
              <a:gd name="connsiteX50" fmla="*/ 762000 w 933450"/>
              <a:gd name="connsiteY50" fmla="*/ 828675 h 1252537"/>
              <a:gd name="connsiteX51" fmla="*/ 762000 w 933450"/>
              <a:gd name="connsiteY51" fmla="*/ 766762 h 1252537"/>
              <a:gd name="connsiteX52" fmla="*/ 795337 w 933450"/>
              <a:gd name="connsiteY52" fmla="*/ 747712 h 1252537"/>
              <a:gd name="connsiteX53" fmla="*/ 842962 w 933450"/>
              <a:gd name="connsiteY53" fmla="*/ 747712 h 1252537"/>
              <a:gd name="connsiteX54" fmla="*/ 881062 w 933450"/>
              <a:gd name="connsiteY54" fmla="*/ 757237 h 1252537"/>
              <a:gd name="connsiteX55" fmla="*/ 933450 w 933450"/>
              <a:gd name="connsiteY55" fmla="*/ 709612 h 1252537"/>
              <a:gd name="connsiteX56" fmla="*/ 923925 w 933450"/>
              <a:gd name="connsiteY56" fmla="*/ 661987 h 1252537"/>
              <a:gd name="connsiteX57" fmla="*/ 852487 w 933450"/>
              <a:gd name="connsiteY57" fmla="*/ 585787 h 1252537"/>
              <a:gd name="connsiteX58" fmla="*/ 790575 w 933450"/>
              <a:gd name="connsiteY58" fmla="*/ 504825 h 1252537"/>
              <a:gd name="connsiteX59" fmla="*/ 876300 w 933450"/>
              <a:gd name="connsiteY59" fmla="*/ 500062 h 1252537"/>
              <a:gd name="connsiteX60" fmla="*/ 838200 w 933450"/>
              <a:gd name="connsiteY60" fmla="*/ 452437 h 1252537"/>
              <a:gd name="connsiteX61" fmla="*/ 795337 w 933450"/>
              <a:gd name="connsiteY61" fmla="*/ 371475 h 1252537"/>
              <a:gd name="connsiteX62" fmla="*/ 819150 w 933450"/>
              <a:gd name="connsiteY62" fmla="*/ 342900 h 1252537"/>
              <a:gd name="connsiteX63" fmla="*/ 804862 w 933450"/>
              <a:gd name="connsiteY63" fmla="*/ 280987 h 1252537"/>
              <a:gd name="connsiteX64" fmla="*/ 752475 w 933450"/>
              <a:gd name="connsiteY64" fmla="*/ 271462 h 1252537"/>
              <a:gd name="connsiteX65" fmla="*/ 747712 w 933450"/>
              <a:gd name="connsiteY65" fmla="*/ 133350 h 1252537"/>
              <a:gd name="connsiteX66" fmla="*/ 695325 w 933450"/>
              <a:gd name="connsiteY66" fmla="*/ 52387 h 1252537"/>
              <a:gd name="connsiteX67" fmla="*/ 619125 w 933450"/>
              <a:gd name="connsiteY67" fmla="*/ 95250 h 1252537"/>
              <a:gd name="connsiteX68" fmla="*/ 542925 w 933450"/>
              <a:gd name="connsiteY68" fmla="*/ 114300 h 1252537"/>
              <a:gd name="connsiteX69" fmla="*/ 495300 w 933450"/>
              <a:gd name="connsiteY69" fmla="*/ 133350 h 1252537"/>
              <a:gd name="connsiteX70" fmla="*/ 485775 w 933450"/>
              <a:gd name="connsiteY70" fmla="*/ 176212 h 1252537"/>
              <a:gd name="connsiteX71" fmla="*/ 381000 w 933450"/>
              <a:gd name="connsiteY71" fmla="*/ 223837 h 125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33450" h="1252537">
                <a:moveTo>
                  <a:pt x="381000" y="223837"/>
                </a:moveTo>
                <a:lnTo>
                  <a:pt x="357187" y="114300"/>
                </a:lnTo>
                <a:lnTo>
                  <a:pt x="261937" y="142875"/>
                </a:lnTo>
                <a:lnTo>
                  <a:pt x="257175" y="204787"/>
                </a:lnTo>
                <a:lnTo>
                  <a:pt x="219075" y="157162"/>
                </a:lnTo>
                <a:lnTo>
                  <a:pt x="247650" y="114300"/>
                </a:lnTo>
                <a:lnTo>
                  <a:pt x="304800" y="52387"/>
                </a:lnTo>
                <a:lnTo>
                  <a:pt x="228600" y="4762"/>
                </a:lnTo>
                <a:lnTo>
                  <a:pt x="128587" y="0"/>
                </a:lnTo>
                <a:lnTo>
                  <a:pt x="57150" y="0"/>
                </a:lnTo>
                <a:lnTo>
                  <a:pt x="4762" y="28575"/>
                </a:lnTo>
                <a:lnTo>
                  <a:pt x="0" y="85725"/>
                </a:lnTo>
                <a:lnTo>
                  <a:pt x="9525" y="157162"/>
                </a:lnTo>
                <a:lnTo>
                  <a:pt x="90487" y="185737"/>
                </a:lnTo>
                <a:lnTo>
                  <a:pt x="109537" y="223837"/>
                </a:lnTo>
                <a:lnTo>
                  <a:pt x="157162" y="276225"/>
                </a:lnTo>
                <a:lnTo>
                  <a:pt x="223837" y="333375"/>
                </a:lnTo>
                <a:lnTo>
                  <a:pt x="242887" y="361950"/>
                </a:lnTo>
                <a:lnTo>
                  <a:pt x="285750" y="395287"/>
                </a:lnTo>
                <a:lnTo>
                  <a:pt x="223837" y="466725"/>
                </a:lnTo>
                <a:lnTo>
                  <a:pt x="152400" y="500062"/>
                </a:lnTo>
                <a:lnTo>
                  <a:pt x="142875" y="547687"/>
                </a:lnTo>
                <a:lnTo>
                  <a:pt x="85725" y="552450"/>
                </a:lnTo>
                <a:lnTo>
                  <a:pt x="90487" y="590550"/>
                </a:lnTo>
                <a:lnTo>
                  <a:pt x="152400" y="623887"/>
                </a:lnTo>
                <a:lnTo>
                  <a:pt x="223837" y="628650"/>
                </a:lnTo>
                <a:lnTo>
                  <a:pt x="204787" y="709612"/>
                </a:lnTo>
                <a:lnTo>
                  <a:pt x="142875" y="790575"/>
                </a:lnTo>
                <a:lnTo>
                  <a:pt x="109537" y="871537"/>
                </a:lnTo>
                <a:lnTo>
                  <a:pt x="90487" y="938212"/>
                </a:lnTo>
                <a:lnTo>
                  <a:pt x="119062" y="985837"/>
                </a:lnTo>
                <a:lnTo>
                  <a:pt x="228600" y="1000125"/>
                </a:lnTo>
                <a:lnTo>
                  <a:pt x="295275" y="900112"/>
                </a:lnTo>
                <a:lnTo>
                  <a:pt x="333375" y="928687"/>
                </a:lnTo>
                <a:lnTo>
                  <a:pt x="400050" y="933450"/>
                </a:lnTo>
                <a:lnTo>
                  <a:pt x="438150" y="923925"/>
                </a:lnTo>
                <a:lnTo>
                  <a:pt x="466725" y="938212"/>
                </a:lnTo>
                <a:lnTo>
                  <a:pt x="500062" y="1014412"/>
                </a:lnTo>
                <a:lnTo>
                  <a:pt x="514350" y="1100137"/>
                </a:lnTo>
                <a:lnTo>
                  <a:pt x="557212" y="1166812"/>
                </a:lnTo>
                <a:lnTo>
                  <a:pt x="561975" y="1228725"/>
                </a:lnTo>
                <a:lnTo>
                  <a:pt x="652462" y="1252537"/>
                </a:lnTo>
                <a:lnTo>
                  <a:pt x="647700" y="1181100"/>
                </a:lnTo>
                <a:lnTo>
                  <a:pt x="628650" y="1081087"/>
                </a:lnTo>
                <a:lnTo>
                  <a:pt x="623887" y="1028700"/>
                </a:lnTo>
                <a:lnTo>
                  <a:pt x="671512" y="976312"/>
                </a:lnTo>
                <a:lnTo>
                  <a:pt x="723900" y="1014412"/>
                </a:lnTo>
                <a:lnTo>
                  <a:pt x="771525" y="1038225"/>
                </a:lnTo>
                <a:lnTo>
                  <a:pt x="757237" y="947737"/>
                </a:lnTo>
                <a:lnTo>
                  <a:pt x="733425" y="885825"/>
                </a:lnTo>
                <a:lnTo>
                  <a:pt x="762000" y="828675"/>
                </a:lnTo>
                <a:lnTo>
                  <a:pt x="762000" y="766762"/>
                </a:lnTo>
                <a:lnTo>
                  <a:pt x="795337" y="747712"/>
                </a:lnTo>
                <a:lnTo>
                  <a:pt x="842962" y="747712"/>
                </a:lnTo>
                <a:lnTo>
                  <a:pt x="881062" y="757237"/>
                </a:lnTo>
                <a:lnTo>
                  <a:pt x="933450" y="709612"/>
                </a:lnTo>
                <a:lnTo>
                  <a:pt x="923925" y="661987"/>
                </a:lnTo>
                <a:lnTo>
                  <a:pt x="852487" y="585787"/>
                </a:lnTo>
                <a:lnTo>
                  <a:pt x="790575" y="504825"/>
                </a:lnTo>
                <a:lnTo>
                  <a:pt x="876300" y="500062"/>
                </a:lnTo>
                <a:lnTo>
                  <a:pt x="838200" y="452437"/>
                </a:lnTo>
                <a:lnTo>
                  <a:pt x="795337" y="371475"/>
                </a:lnTo>
                <a:lnTo>
                  <a:pt x="819150" y="342900"/>
                </a:lnTo>
                <a:lnTo>
                  <a:pt x="804862" y="280987"/>
                </a:lnTo>
                <a:lnTo>
                  <a:pt x="752475" y="271462"/>
                </a:lnTo>
                <a:lnTo>
                  <a:pt x="747712" y="133350"/>
                </a:lnTo>
                <a:lnTo>
                  <a:pt x="695325" y="52387"/>
                </a:lnTo>
                <a:lnTo>
                  <a:pt x="619125" y="95250"/>
                </a:lnTo>
                <a:lnTo>
                  <a:pt x="542925" y="114300"/>
                </a:lnTo>
                <a:lnTo>
                  <a:pt x="495300" y="133350"/>
                </a:lnTo>
                <a:lnTo>
                  <a:pt x="485775" y="176212"/>
                </a:lnTo>
                <a:lnTo>
                  <a:pt x="381000" y="22383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2" name="Rectangle 704"/>
          <p:cNvSpPr>
            <a:spLocks noChangeArrowheads="1"/>
          </p:cNvSpPr>
          <p:nvPr/>
        </p:nvSpPr>
        <p:spPr bwMode="auto">
          <a:xfrm>
            <a:off x="4770266" y="4270732"/>
            <a:ext cx="59471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4418920" y="4572002"/>
            <a:ext cx="993322" cy="1200831"/>
          </a:xfrm>
          <a:custGeom>
            <a:avLst/>
            <a:gdLst>
              <a:gd name="connsiteX0" fmla="*/ 390525 w 1390650"/>
              <a:gd name="connsiteY0" fmla="*/ 4763 h 1681163"/>
              <a:gd name="connsiteX1" fmla="*/ 309562 w 1390650"/>
              <a:gd name="connsiteY1" fmla="*/ 42863 h 1681163"/>
              <a:gd name="connsiteX2" fmla="*/ 276225 w 1390650"/>
              <a:gd name="connsiteY2" fmla="*/ 133350 h 1681163"/>
              <a:gd name="connsiteX3" fmla="*/ 261937 w 1390650"/>
              <a:gd name="connsiteY3" fmla="*/ 180975 h 1681163"/>
              <a:gd name="connsiteX4" fmla="*/ 190500 w 1390650"/>
              <a:gd name="connsiteY4" fmla="*/ 204788 h 1681163"/>
              <a:gd name="connsiteX5" fmla="*/ 133350 w 1390650"/>
              <a:gd name="connsiteY5" fmla="*/ 233363 h 1681163"/>
              <a:gd name="connsiteX6" fmla="*/ 95250 w 1390650"/>
              <a:gd name="connsiteY6" fmla="*/ 295275 h 1681163"/>
              <a:gd name="connsiteX7" fmla="*/ 214312 w 1390650"/>
              <a:gd name="connsiteY7" fmla="*/ 366713 h 1681163"/>
              <a:gd name="connsiteX8" fmla="*/ 238125 w 1390650"/>
              <a:gd name="connsiteY8" fmla="*/ 376238 h 1681163"/>
              <a:gd name="connsiteX9" fmla="*/ 123825 w 1390650"/>
              <a:gd name="connsiteY9" fmla="*/ 476250 h 1681163"/>
              <a:gd name="connsiteX10" fmla="*/ 9525 w 1390650"/>
              <a:gd name="connsiteY10" fmla="*/ 481013 h 1681163"/>
              <a:gd name="connsiteX11" fmla="*/ 0 w 1390650"/>
              <a:gd name="connsiteY11" fmla="*/ 542925 h 1681163"/>
              <a:gd name="connsiteX12" fmla="*/ 119062 w 1390650"/>
              <a:gd name="connsiteY12" fmla="*/ 590550 h 1681163"/>
              <a:gd name="connsiteX13" fmla="*/ 285750 w 1390650"/>
              <a:gd name="connsiteY13" fmla="*/ 647700 h 1681163"/>
              <a:gd name="connsiteX14" fmla="*/ 328612 w 1390650"/>
              <a:gd name="connsiteY14" fmla="*/ 733425 h 1681163"/>
              <a:gd name="connsiteX15" fmla="*/ 366712 w 1390650"/>
              <a:gd name="connsiteY15" fmla="*/ 828675 h 1681163"/>
              <a:gd name="connsiteX16" fmla="*/ 461962 w 1390650"/>
              <a:gd name="connsiteY16" fmla="*/ 862013 h 1681163"/>
              <a:gd name="connsiteX17" fmla="*/ 485775 w 1390650"/>
              <a:gd name="connsiteY17" fmla="*/ 933450 h 1681163"/>
              <a:gd name="connsiteX18" fmla="*/ 471487 w 1390650"/>
              <a:gd name="connsiteY18" fmla="*/ 1038225 h 1681163"/>
              <a:gd name="connsiteX19" fmla="*/ 471487 w 1390650"/>
              <a:gd name="connsiteY19" fmla="*/ 1147763 h 1681163"/>
              <a:gd name="connsiteX20" fmla="*/ 495300 w 1390650"/>
              <a:gd name="connsiteY20" fmla="*/ 1257300 h 1681163"/>
              <a:gd name="connsiteX21" fmla="*/ 361950 w 1390650"/>
              <a:gd name="connsiteY21" fmla="*/ 1314450 h 1681163"/>
              <a:gd name="connsiteX22" fmla="*/ 381000 w 1390650"/>
              <a:gd name="connsiteY22" fmla="*/ 1366838 h 1681163"/>
              <a:gd name="connsiteX23" fmla="*/ 409575 w 1390650"/>
              <a:gd name="connsiteY23" fmla="*/ 1400175 h 1681163"/>
              <a:gd name="connsiteX24" fmla="*/ 504825 w 1390650"/>
              <a:gd name="connsiteY24" fmla="*/ 1443038 h 1681163"/>
              <a:gd name="connsiteX25" fmla="*/ 614362 w 1390650"/>
              <a:gd name="connsiteY25" fmla="*/ 1500188 h 1681163"/>
              <a:gd name="connsiteX26" fmla="*/ 704850 w 1390650"/>
              <a:gd name="connsiteY26" fmla="*/ 1538288 h 1681163"/>
              <a:gd name="connsiteX27" fmla="*/ 723900 w 1390650"/>
              <a:gd name="connsiteY27" fmla="*/ 1619250 h 1681163"/>
              <a:gd name="connsiteX28" fmla="*/ 828675 w 1390650"/>
              <a:gd name="connsiteY28" fmla="*/ 1681163 h 1681163"/>
              <a:gd name="connsiteX29" fmla="*/ 866775 w 1390650"/>
              <a:gd name="connsiteY29" fmla="*/ 1662113 h 1681163"/>
              <a:gd name="connsiteX30" fmla="*/ 842962 w 1390650"/>
              <a:gd name="connsiteY30" fmla="*/ 1609725 h 1681163"/>
              <a:gd name="connsiteX31" fmla="*/ 895350 w 1390650"/>
              <a:gd name="connsiteY31" fmla="*/ 1547813 h 1681163"/>
              <a:gd name="connsiteX32" fmla="*/ 857250 w 1390650"/>
              <a:gd name="connsiteY32" fmla="*/ 1490663 h 1681163"/>
              <a:gd name="connsiteX33" fmla="*/ 914400 w 1390650"/>
              <a:gd name="connsiteY33" fmla="*/ 1371600 h 1681163"/>
              <a:gd name="connsiteX34" fmla="*/ 923925 w 1390650"/>
              <a:gd name="connsiteY34" fmla="*/ 1276350 h 1681163"/>
              <a:gd name="connsiteX35" fmla="*/ 852487 w 1390650"/>
              <a:gd name="connsiteY35" fmla="*/ 1219200 h 1681163"/>
              <a:gd name="connsiteX36" fmla="*/ 785812 w 1390650"/>
              <a:gd name="connsiteY36" fmla="*/ 1152525 h 1681163"/>
              <a:gd name="connsiteX37" fmla="*/ 819150 w 1390650"/>
              <a:gd name="connsiteY37" fmla="*/ 1114425 h 1681163"/>
              <a:gd name="connsiteX38" fmla="*/ 900112 w 1390650"/>
              <a:gd name="connsiteY38" fmla="*/ 1100138 h 1681163"/>
              <a:gd name="connsiteX39" fmla="*/ 976312 w 1390650"/>
              <a:gd name="connsiteY39" fmla="*/ 1095375 h 1681163"/>
              <a:gd name="connsiteX40" fmla="*/ 1000125 w 1390650"/>
              <a:gd name="connsiteY40" fmla="*/ 1138238 h 1681163"/>
              <a:gd name="connsiteX41" fmla="*/ 1047750 w 1390650"/>
              <a:gd name="connsiteY41" fmla="*/ 1214438 h 1681163"/>
              <a:gd name="connsiteX42" fmla="*/ 1090612 w 1390650"/>
              <a:gd name="connsiteY42" fmla="*/ 1262063 h 1681163"/>
              <a:gd name="connsiteX43" fmla="*/ 1171575 w 1390650"/>
              <a:gd name="connsiteY43" fmla="*/ 1285875 h 1681163"/>
              <a:gd name="connsiteX44" fmla="*/ 1200150 w 1390650"/>
              <a:gd name="connsiteY44" fmla="*/ 1343025 h 1681163"/>
              <a:gd name="connsiteX45" fmla="*/ 1252537 w 1390650"/>
              <a:gd name="connsiteY45" fmla="*/ 1271588 h 1681163"/>
              <a:gd name="connsiteX46" fmla="*/ 1300162 w 1390650"/>
              <a:gd name="connsiteY46" fmla="*/ 1214438 h 1681163"/>
              <a:gd name="connsiteX47" fmla="*/ 1366837 w 1390650"/>
              <a:gd name="connsiteY47" fmla="*/ 1233488 h 1681163"/>
              <a:gd name="connsiteX48" fmla="*/ 1390650 w 1390650"/>
              <a:gd name="connsiteY48" fmla="*/ 1214438 h 1681163"/>
              <a:gd name="connsiteX49" fmla="*/ 1362075 w 1390650"/>
              <a:gd name="connsiteY49" fmla="*/ 1171575 h 1681163"/>
              <a:gd name="connsiteX50" fmla="*/ 1357312 w 1390650"/>
              <a:gd name="connsiteY50" fmla="*/ 1114425 h 1681163"/>
              <a:gd name="connsiteX51" fmla="*/ 1347787 w 1390650"/>
              <a:gd name="connsiteY51" fmla="*/ 1057275 h 1681163"/>
              <a:gd name="connsiteX52" fmla="*/ 1347787 w 1390650"/>
              <a:gd name="connsiteY52" fmla="*/ 990600 h 1681163"/>
              <a:gd name="connsiteX53" fmla="*/ 1376362 w 1390650"/>
              <a:gd name="connsiteY53" fmla="*/ 923925 h 1681163"/>
              <a:gd name="connsiteX54" fmla="*/ 1290637 w 1390650"/>
              <a:gd name="connsiteY54" fmla="*/ 900113 h 1681163"/>
              <a:gd name="connsiteX55" fmla="*/ 1190625 w 1390650"/>
              <a:gd name="connsiteY55" fmla="*/ 900113 h 1681163"/>
              <a:gd name="connsiteX56" fmla="*/ 1166812 w 1390650"/>
              <a:gd name="connsiteY56" fmla="*/ 804863 h 1681163"/>
              <a:gd name="connsiteX57" fmla="*/ 1157287 w 1390650"/>
              <a:gd name="connsiteY57" fmla="*/ 728663 h 1681163"/>
              <a:gd name="connsiteX58" fmla="*/ 1104900 w 1390650"/>
              <a:gd name="connsiteY58" fmla="*/ 709613 h 1681163"/>
              <a:gd name="connsiteX59" fmla="*/ 1038225 w 1390650"/>
              <a:gd name="connsiteY59" fmla="*/ 709613 h 1681163"/>
              <a:gd name="connsiteX60" fmla="*/ 971550 w 1390650"/>
              <a:gd name="connsiteY60" fmla="*/ 728663 h 1681163"/>
              <a:gd name="connsiteX61" fmla="*/ 957262 w 1390650"/>
              <a:gd name="connsiteY61" fmla="*/ 690563 h 1681163"/>
              <a:gd name="connsiteX62" fmla="*/ 990600 w 1390650"/>
              <a:gd name="connsiteY62" fmla="*/ 581025 h 1681163"/>
              <a:gd name="connsiteX63" fmla="*/ 976312 w 1390650"/>
              <a:gd name="connsiteY63" fmla="*/ 538163 h 1681163"/>
              <a:gd name="connsiteX64" fmla="*/ 1000125 w 1390650"/>
              <a:gd name="connsiteY64" fmla="*/ 471488 h 1681163"/>
              <a:gd name="connsiteX65" fmla="*/ 1009650 w 1390650"/>
              <a:gd name="connsiteY65" fmla="*/ 409575 h 1681163"/>
              <a:gd name="connsiteX66" fmla="*/ 1004887 w 1390650"/>
              <a:gd name="connsiteY66" fmla="*/ 285750 h 1681163"/>
              <a:gd name="connsiteX67" fmla="*/ 1004887 w 1390650"/>
              <a:gd name="connsiteY67" fmla="*/ 209550 h 1681163"/>
              <a:gd name="connsiteX68" fmla="*/ 1076325 w 1390650"/>
              <a:gd name="connsiteY68" fmla="*/ 138113 h 1681163"/>
              <a:gd name="connsiteX69" fmla="*/ 985837 w 1390650"/>
              <a:gd name="connsiteY69" fmla="*/ 76200 h 1681163"/>
              <a:gd name="connsiteX70" fmla="*/ 938212 w 1390650"/>
              <a:gd name="connsiteY70" fmla="*/ 133350 h 1681163"/>
              <a:gd name="connsiteX71" fmla="*/ 971550 w 1390650"/>
              <a:gd name="connsiteY71" fmla="*/ 333375 h 1681163"/>
              <a:gd name="connsiteX72" fmla="*/ 881062 w 1390650"/>
              <a:gd name="connsiteY72" fmla="*/ 323850 h 1681163"/>
              <a:gd name="connsiteX73" fmla="*/ 866775 w 1390650"/>
              <a:gd name="connsiteY73" fmla="*/ 214313 h 1681163"/>
              <a:gd name="connsiteX74" fmla="*/ 814387 w 1390650"/>
              <a:gd name="connsiteY74" fmla="*/ 152400 h 1681163"/>
              <a:gd name="connsiteX75" fmla="*/ 762000 w 1390650"/>
              <a:gd name="connsiteY75" fmla="*/ 9525 h 1681163"/>
              <a:gd name="connsiteX76" fmla="*/ 647700 w 1390650"/>
              <a:gd name="connsiteY76" fmla="*/ 14288 h 1681163"/>
              <a:gd name="connsiteX77" fmla="*/ 595312 w 1390650"/>
              <a:gd name="connsiteY77" fmla="*/ 0 h 1681163"/>
              <a:gd name="connsiteX78" fmla="*/ 547687 w 1390650"/>
              <a:gd name="connsiteY78" fmla="*/ 90488 h 1681163"/>
              <a:gd name="connsiteX79" fmla="*/ 485775 w 1390650"/>
              <a:gd name="connsiteY79" fmla="*/ 71438 h 1681163"/>
              <a:gd name="connsiteX80" fmla="*/ 423862 w 1390650"/>
              <a:gd name="connsiteY80" fmla="*/ 61913 h 1681163"/>
              <a:gd name="connsiteX81" fmla="*/ 390525 w 1390650"/>
              <a:gd name="connsiteY81" fmla="*/ 4763 h 168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390650" h="1681163">
                <a:moveTo>
                  <a:pt x="390525" y="4763"/>
                </a:moveTo>
                <a:lnTo>
                  <a:pt x="309562" y="42863"/>
                </a:lnTo>
                <a:lnTo>
                  <a:pt x="276225" y="133350"/>
                </a:lnTo>
                <a:lnTo>
                  <a:pt x="261937" y="180975"/>
                </a:lnTo>
                <a:lnTo>
                  <a:pt x="190500" y="204788"/>
                </a:lnTo>
                <a:lnTo>
                  <a:pt x="133350" y="233363"/>
                </a:lnTo>
                <a:lnTo>
                  <a:pt x="95250" y="295275"/>
                </a:lnTo>
                <a:lnTo>
                  <a:pt x="214312" y="366713"/>
                </a:lnTo>
                <a:lnTo>
                  <a:pt x="238125" y="376238"/>
                </a:lnTo>
                <a:lnTo>
                  <a:pt x="123825" y="476250"/>
                </a:lnTo>
                <a:lnTo>
                  <a:pt x="9525" y="481013"/>
                </a:lnTo>
                <a:lnTo>
                  <a:pt x="0" y="542925"/>
                </a:lnTo>
                <a:lnTo>
                  <a:pt x="119062" y="590550"/>
                </a:lnTo>
                <a:lnTo>
                  <a:pt x="285750" y="647700"/>
                </a:lnTo>
                <a:lnTo>
                  <a:pt x="328612" y="733425"/>
                </a:lnTo>
                <a:lnTo>
                  <a:pt x="366712" y="828675"/>
                </a:lnTo>
                <a:lnTo>
                  <a:pt x="461962" y="862013"/>
                </a:lnTo>
                <a:lnTo>
                  <a:pt x="485775" y="933450"/>
                </a:lnTo>
                <a:lnTo>
                  <a:pt x="471487" y="1038225"/>
                </a:lnTo>
                <a:lnTo>
                  <a:pt x="471487" y="1147763"/>
                </a:lnTo>
                <a:lnTo>
                  <a:pt x="495300" y="1257300"/>
                </a:lnTo>
                <a:lnTo>
                  <a:pt x="361950" y="1314450"/>
                </a:lnTo>
                <a:lnTo>
                  <a:pt x="381000" y="1366838"/>
                </a:lnTo>
                <a:lnTo>
                  <a:pt x="409575" y="1400175"/>
                </a:lnTo>
                <a:lnTo>
                  <a:pt x="504825" y="1443038"/>
                </a:lnTo>
                <a:lnTo>
                  <a:pt x="614362" y="1500188"/>
                </a:lnTo>
                <a:lnTo>
                  <a:pt x="704850" y="1538288"/>
                </a:lnTo>
                <a:lnTo>
                  <a:pt x="723900" y="1619250"/>
                </a:lnTo>
                <a:lnTo>
                  <a:pt x="828675" y="1681163"/>
                </a:lnTo>
                <a:lnTo>
                  <a:pt x="866775" y="1662113"/>
                </a:lnTo>
                <a:lnTo>
                  <a:pt x="842962" y="1609725"/>
                </a:lnTo>
                <a:lnTo>
                  <a:pt x="895350" y="1547813"/>
                </a:lnTo>
                <a:lnTo>
                  <a:pt x="857250" y="1490663"/>
                </a:lnTo>
                <a:lnTo>
                  <a:pt x="914400" y="1371600"/>
                </a:lnTo>
                <a:lnTo>
                  <a:pt x="923925" y="1276350"/>
                </a:lnTo>
                <a:lnTo>
                  <a:pt x="852487" y="1219200"/>
                </a:lnTo>
                <a:lnTo>
                  <a:pt x="785812" y="1152525"/>
                </a:lnTo>
                <a:lnTo>
                  <a:pt x="819150" y="1114425"/>
                </a:lnTo>
                <a:lnTo>
                  <a:pt x="900112" y="1100138"/>
                </a:lnTo>
                <a:lnTo>
                  <a:pt x="976312" y="1095375"/>
                </a:lnTo>
                <a:lnTo>
                  <a:pt x="1000125" y="1138238"/>
                </a:lnTo>
                <a:lnTo>
                  <a:pt x="1047750" y="1214438"/>
                </a:lnTo>
                <a:lnTo>
                  <a:pt x="1090612" y="1262063"/>
                </a:lnTo>
                <a:lnTo>
                  <a:pt x="1171575" y="1285875"/>
                </a:lnTo>
                <a:lnTo>
                  <a:pt x="1200150" y="1343025"/>
                </a:lnTo>
                <a:lnTo>
                  <a:pt x="1252537" y="1271588"/>
                </a:lnTo>
                <a:lnTo>
                  <a:pt x="1300162" y="1214438"/>
                </a:lnTo>
                <a:lnTo>
                  <a:pt x="1366837" y="1233488"/>
                </a:lnTo>
                <a:lnTo>
                  <a:pt x="1390650" y="1214438"/>
                </a:lnTo>
                <a:lnTo>
                  <a:pt x="1362075" y="1171575"/>
                </a:lnTo>
                <a:lnTo>
                  <a:pt x="1357312" y="1114425"/>
                </a:lnTo>
                <a:lnTo>
                  <a:pt x="1347787" y="1057275"/>
                </a:lnTo>
                <a:lnTo>
                  <a:pt x="1347787" y="990600"/>
                </a:lnTo>
                <a:lnTo>
                  <a:pt x="1376362" y="923925"/>
                </a:lnTo>
                <a:lnTo>
                  <a:pt x="1290637" y="900113"/>
                </a:lnTo>
                <a:lnTo>
                  <a:pt x="1190625" y="900113"/>
                </a:lnTo>
                <a:lnTo>
                  <a:pt x="1166812" y="804863"/>
                </a:lnTo>
                <a:lnTo>
                  <a:pt x="1157287" y="728663"/>
                </a:lnTo>
                <a:lnTo>
                  <a:pt x="1104900" y="709613"/>
                </a:lnTo>
                <a:lnTo>
                  <a:pt x="1038225" y="709613"/>
                </a:lnTo>
                <a:lnTo>
                  <a:pt x="971550" y="728663"/>
                </a:lnTo>
                <a:lnTo>
                  <a:pt x="957262" y="690563"/>
                </a:lnTo>
                <a:lnTo>
                  <a:pt x="990600" y="581025"/>
                </a:lnTo>
                <a:lnTo>
                  <a:pt x="976312" y="538163"/>
                </a:lnTo>
                <a:lnTo>
                  <a:pt x="1000125" y="471488"/>
                </a:lnTo>
                <a:lnTo>
                  <a:pt x="1009650" y="409575"/>
                </a:lnTo>
                <a:lnTo>
                  <a:pt x="1004887" y="285750"/>
                </a:lnTo>
                <a:lnTo>
                  <a:pt x="1004887" y="209550"/>
                </a:lnTo>
                <a:lnTo>
                  <a:pt x="1076325" y="138113"/>
                </a:lnTo>
                <a:lnTo>
                  <a:pt x="985837" y="76200"/>
                </a:lnTo>
                <a:lnTo>
                  <a:pt x="938212" y="133350"/>
                </a:lnTo>
                <a:lnTo>
                  <a:pt x="971550" y="333375"/>
                </a:lnTo>
                <a:lnTo>
                  <a:pt x="881062" y="323850"/>
                </a:lnTo>
                <a:lnTo>
                  <a:pt x="866775" y="214313"/>
                </a:lnTo>
                <a:lnTo>
                  <a:pt x="814387" y="152400"/>
                </a:lnTo>
                <a:lnTo>
                  <a:pt x="762000" y="9525"/>
                </a:lnTo>
                <a:lnTo>
                  <a:pt x="647700" y="14288"/>
                </a:lnTo>
                <a:lnTo>
                  <a:pt x="595312" y="0"/>
                </a:lnTo>
                <a:lnTo>
                  <a:pt x="547687" y="90488"/>
                </a:lnTo>
                <a:lnTo>
                  <a:pt x="485775" y="71438"/>
                </a:lnTo>
                <a:lnTo>
                  <a:pt x="423862" y="61913"/>
                </a:lnTo>
                <a:lnTo>
                  <a:pt x="390525" y="4763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4" name="Rectangle 704"/>
          <p:cNvSpPr>
            <a:spLocks noChangeArrowheads="1"/>
          </p:cNvSpPr>
          <p:nvPr/>
        </p:nvSpPr>
        <p:spPr bwMode="auto">
          <a:xfrm>
            <a:off x="4639570" y="4972030"/>
            <a:ext cx="5482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3588885" y="4816929"/>
            <a:ext cx="1177018" cy="806224"/>
          </a:xfrm>
          <a:custGeom>
            <a:avLst/>
            <a:gdLst>
              <a:gd name="connsiteX0" fmla="*/ 1133475 w 1647825"/>
              <a:gd name="connsiteY0" fmla="*/ 176213 h 1204913"/>
              <a:gd name="connsiteX1" fmla="*/ 981075 w 1647825"/>
              <a:gd name="connsiteY1" fmla="*/ 180975 h 1204913"/>
              <a:gd name="connsiteX2" fmla="*/ 928687 w 1647825"/>
              <a:gd name="connsiteY2" fmla="*/ 133350 h 1204913"/>
              <a:gd name="connsiteX3" fmla="*/ 838200 w 1647825"/>
              <a:gd name="connsiteY3" fmla="*/ 128588 h 1204913"/>
              <a:gd name="connsiteX4" fmla="*/ 781050 w 1647825"/>
              <a:gd name="connsiteY4" fmla="*/ 200025 h 1204913"/>
              <a:gd name="connsiteX5" fmla="*/ 704850 w 1647825"/>
              <a:gd name="connsiteY5" fmla="*/ 247650 h 1204913"/>
              <a:gd name="connsiteX6" fmla="*/ 623887 w 1647825"/>
              <a:gd name="connsiteY6" fmla="*/ 238125 h 1204913"/>
              <a:gd name="connsiteX7" fmla="*/ 533400 w 1647825"/>
              <a:gd name="connsiteY7" fmla="*/ 200025 h 1204913"/>
              <a:gd name="connsiteX8" fmla="*/ 652462 w 1647825"/>
              <a:gd name="connsiteY8" fmla="*/ 147638 h 1204913"/>
              <a:gd name="connsiteX9" fmla="*/ 528637 w 1647825"/>
              <a:gd name="connsiteY9" fmla="*/ 57150 h 1204913"/>
              <a:gd name="connsiteX10" fmla="*/ 466725 w 1647825"/>
              <a:gd name="connsiteY10" fmla="*/ 19050 h 1204913"/>
              <a:gd name="connsiteX11" fmla="*/ 328612 w 1647825"/>
              <a:gd name="connsiteY11" fmla="*/ 0 h 1204913"/>
              <a:gd name="connsiteX12" fmla="*/ 157162 w 1647825"/>
              <a:gd name="connsiteY12" fmla="*/ 0 h 1204913"/>
              <a:gd name="connsiteX13" fmla="*/ 109537 w 1647825"/>
              <a:gd name="connsiteY13" fmla="*/ 57150 h 1204913"/>
              <a:gd name="connsiteX14" fmla="*/ 128587 w 1647825"/>
              <a:gd name="connsiteY14" fmla="*/ 104775 h 1204913"/>
              <a:gd name="connsiteX15" fmla="*/ 95250 w 1647825"/>
              <a:gd name="connsiteY15" fmla="*/ 142875 h 1204913"/>
              <a:gd name="connsiteX16" fmla="*/ 4762 w 1647825"/>
              <a:gd name="connsiteY16" fmla="*/ 233363 h 1204913"/>
              <a:gd name="connsiteX17" fmla="*/ 28575 w 1647825"/>
              <a:gd name="connsiteY17" fmla="*/ 328613 h 1204913"/>
              <a:gd name="connsiteX18" fmla="*/ 0 w 1647825"/>
              <a:gd name="connsiteY18" fmla="*/ 385763 h 1204913"/>
              <a:gd name="connsiteX19" fmla="*/ 85725 w 1647825"/>
              <a:gd name="connsiteY19" fmla="*/ 428625 h 1204913"/>
              <a:gd name="connsiteX20" fmla="*/ 119062 w 1647825"/>
              <a:gd name="connsiteY20" fmla="*/ 452438 h 1204913"/>
              <a:gd name="connsiteX21" fmla="*/ 238125 w 1647825"/>
              <a:gd name="connsiteY21" fmla="*/ 471488 h 1204913"/>
              <a:gd name="connsiteX22" fmla="*/ 371475 w 1647825"/>
              <a:gd name="connsiteY22" fmla="*/ 547688 h 1204913"/>
              <a:gd name="connsiteX23" fmla="*/ 371475 w 1647825"/>
              <a:gd name="connsiteY23" fmla="*/ 628650 h 1204913"/>
              <a:gd name="connsiteX24" fmla="*/ 452437 w 1647825"/>
              <a:gd name="connsiteY24" fmla="*/ 714375 h 1204913"/>
              <a:gd name="connsiteX25" fmla="*/ 552450 w 1647825"/>
              <a:gd name="connsiteY25" fmla="*/ 762000 h 1204913"/>
              <a:gd name="connsiteX26" fmla="*/ 685800 w 1647825"/>
              <a:gd name="connsiteY26" fmla="*/ 828675 h 1204913"/>
              <a:gd name="connsiteX27" fmla="*/ 738187 w 1647825"/>
              <a:gd name="connsiteY27" fmla="*/ 962025 h 1204913"/>
              <a:gd name="connsiteX28" fmla="*/ 862012 w 1647825"/>
              <a:gd name="connsiteY28" fmla="*/ 971550 h 1204913"/>
              <a:gd name="connsiteX29" fmla="*/ 938212 w 1647825"/>
              <a:gd name="connsiteY29" fmla="*/ 1119188 h 1204913"/>
              <a:gd name="connsiteX30" fmla="*/ 1028700 w 1647825"/>
              <a:gd name="connsiteY30" fmla="*/ 1204913 h 1204913"/>
              <a:gd name="connsiteX31" fmla="*/ 957262 w 1647825"/>
              <a:gd name="connsiteY31" fmla="*/ 1066800 h 1204913"/>
              <a:gd name="connsiteX32" fmla="*/ 1052512 w 1647825"/>
              <a:gd name="connsiteY32" fmla="*/ 1023938 h 1204913"/>
              <a:gd name="connsiteX33" fmla="*/ 1128712 w 1647825"/>
              <a:gd name="connsiteY33" fmla="*/ 1023938 h 1204913"/>
              <a:gd name="connsiteX34" fmla="*/ 1247775 w 1647825"/>
              <a:gd name="connsiteY34" fmla="*/ 1038225 h 1204913"/>
              <a:gd name="connsiteX35" fmla="*/ 1323975 w 1647825"/>
              <a:gd name="connsiteY35" fmla="*/ 1028700 h 1204913"/>
              <a:gd name="connsiteX36" fmla="*/ 1343025 w 1647825"/>
              <a:gd name="connsiteY36" fmla="*/ 938213 h 1204913"/>
              <a:gd name="connsiteX37" fmla="*/ 1390650 w 1647825"/>
              <a:gd name="connsiteY37" fmla="*/ 900113 h 1204913"/>
              <a:gd name="connsiteX38" fmla="*/ 1481137 w 1647825"/>
              <a:gd name="connsiteY38" fmla="*/ 971550 h 1204913"/>
              <a:gd name="connsiteX39" fmla="*/ 1528762 w 1647825"/>
              <a:gd name="connsiteY39" fmla="*/ 981075 h 1204913"/>
              <a:gd name="connsiteX40" fmla="*/ 1647825 w 1647825"/>
              <a:gd name="connsiteY40" fmla="*/ 909638 h 1204913"/>
              <a:gd name="connsiteX41" fmla="*/ 1628775 w 1647825"/>
              <a:gd name="connsiteY41" fmla="*/ 762000 h 1204913"/>
              <a:gd name="connsiteX42" fmla="*/ 1633537 w 1647825"/>
              <a:gd name="connsiteY42" fmla="*/ 609600 h 1204913"/>
              <a:gd name="connsiteX43" fmla="*/ 1614487 w 1647825"/>
              <a:gd name="connsiteY43" fmla="*/ 514350 h 1204913"/>
              <a:gd name="connsiteX44" fmla="*/ 1519237 w 1647825"/>
              <a:gd name="connsiteY44" fmla="*/ 485775 h 1204913"/>
              <a:gd name="connsiteX45" fmla="*/ 1447800 w 1647825"/>
              <a:gd name="connsiteY45" fmla="*/ 309563 h 1204913"/>
              <a:gd name="connsiteX46" fmla="*/ 1133475 w 1647825"/>
              <a:gd name="connsiteY46" fmla="*/ 176213 h 12049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71475 w 1647825"/>
              <a:gd name="connsiteY22" fmla="*/ 547688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102870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47825" h="1128713">
                <a:moveTo>
                  <a:pt x="1133475" y="176213"/>
                </a:moveTo>
                <a:lnTo>
                  <a:pt x="981075" y="180975"/>
                </a:lnTo>
                <a:lnTo>
                  <a:pt x="928687" y="133350"/>
                </a:lnTo>
                <a:lnTo>
                  <a:pt x="838200" y="128588"/>
                </a:lnTo>
                <a:lnTo>
                  <a:pt x="781050" y="200025"/>
                </a:lnTo>
                <a:lnTo>
                  <a:pt x="704850" y="247650"/>
                </a:lnTo>
                <a:lnTo>
                  <a:pt x="623887" y="238125"/>
                </a:lnTo>
                <a:lnTo>
                  <a:pt x="533400" y="200025"/>
                </a:lnTo>
                <a:lnTo>
                  <a:pt x="652462" y="147638"/>
                </a:lnTo>
                <a:lnTo>
                  <a:pt x="528637" y="57150"/>
                </a:lnTo>
                <a:lnTo>
                  <a:pt x="466725" y="19050"/>
                </a:lnTo>
                <a:lnTo>
                  <a:pt x="328612" y="0"/>
                </a:lnTo>
                <a:lnTo>
                  <a:pt x="157162" y="0"/>
                </a:lnTo>
                <a:lnTo>
                  <a:pt x="109537" y="57150"/>
                </a:lnTo>
                <a:lnTo>
                  <a:pt x="128587" y="104775"/>
                </a:lnTo>
                <a:cubicBezTo>
                  <a:pt x="103092" y="145567"/>
                  <a:pt x="119751" y="142875"/>
                  <a:pt x="95250" y="142875"/>
                </a:cubicBezTo>
                <a:lnTo>
                  <a:pt x="4762" y="233363"/>
                </a:lnTo>
                <a:lnTo>
                  <a:pt x="28575" y="328613"/>
                </a:lnTo>
                <a:lnTo>
                  <a:pt x="0" y="385763"/>
                </a:lnTo>
                <a:lnTo>
                  <a:pt x="57150" y="442912"/>
                </a:lnTo>
                <a:cubicBezTo>
                  <a:pt x="68262" y="450850"/>
                  <a:pt x="92868" y="446088"/>
                  <a:pt x="119062" y="452438"/>
                </a:cubicBezTo>
                <a:cubicBezTo>
                  <a:pt x="145256" y="458788"/>
                  <a:pt x="182562" y="471488"/>
                  <a:pt x="214312" y="481013"/>
                </a:cubicBezTo>
                <a:lnTo>
                  <a:pt x="357188" y="581026"/>
                </a:lnTo>
                <a:lnTo>
                  <a:pt x="371475" y="628650"/>
                </a:lnTo>
                <a:lnTo>
                  <a:pt x="452437" y="714375"/>
                </a:lnTo>
                <a:lnTo>
                  <a:pt x="552450" y="762000"/>
                </a:lnTo>
                <a:lnTo>
                  <a:pt x="685800" y="828675"/>
                </a:lnTo>
                <a:lnTo>
                  <a:pt x="738187" y="962025"/>
                </a:lnTo>
                <a:lnTo>
                  <a:pt x="862012" y="1028700"/>
                </a:lnTo>
                <a:lnTo>
                  <a:pt x="938212" y="1119188"/>
                </a:lnTo>
                <a:lnTo>
                  <a:pt x="962025" y="1128713"/>
                </a:lnTo>
                <a:lnTo>
                  <a:pt x="957262" y="1066800"/>
                </a:lnTo>
                <a:lnTo>
                  <a:pt x="1052512" y="1023938"/>
                </a:lnTo>
                <a:lnTo>
                  <a:pt x="1128712" y="1023938"/>
                </a:lnTo>
                <a:lnTo>
                  <a:pt x="1247775" y="1038225"/>
                </a:lnTo>
                <a:lnTo>
                  <a:pt x="1323975" y="1028700"/>
                </a:lnTo>
                <a:lnTo>
                  <a:pt x="1343025" y="938213"/>
                </a:lnTo>
                <a:lnTo>
                  <a:pt x="1390650" y="900113"/>
                </a:lnTo>
                <a:lnTo>
                  <a:pt x="1481137" y="971550"/>
                </a:lnTo>
                <a:lnTo>
                  <a:pt x="1528762" y="981075"/>
                </a:lnTo>
                <a:lnTo>
                  <a:pt x="1647825" y="909638"/>
                </a:lnTo>
                <a:lnTo>
                  <a:pt x="1628775" y="762000"/>
                </a:lnTo>
                <a:lnTo>
                  <a:pt x="1633537" y="609600"/>
                </a:lnTo>
                <a:lnTo>
                  <a:pt x="1614487" y="514350"/>
                </a:lnTo>
                <a:lnTo>
                  <a:pt x="1519237" y="485775"/>
                </a:lnTo>
                <a:lnTo>
                  <a:pt x="1447800" y="309563"/>
                </a:lnTo>
                <a:lnTo>
                  <a:pt x="1133475" y="1762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04"/>
          <p:cNvSpPr>
            <a:spLocks noChangeArrowheads="1"/>
          </p:cNvSpPr>
          <p:nvPr/>
        </p:nvSpPr>
        <p:spPr bwMode="auto">
          <a:xfrm>
            <a:off x="4045079" y="5137016"/>
            <a:ext cx="51296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1119191" y="3235099"/>
            <a:ext cx="1326697" cy="659947"/>
          </a:xfrm>
          <a:custGeom>
            <a:avLst/>
            <a:gdLst>
              <a:gd name="connsiteX0" fmla="*/ 1652587 w 1857375"/>
              <a:gd name="connsiteY0" fmla="*/ 57150 h 923925"/>
              <a:gd name="connsiteX1" fmla="*/ 1647825 w 1857375"/>
              <a:gd name="connsiteY1" fmla="*/ 109537 h 923925"/>
              <a:gd name="connsiteX2" fmla="*/ 1538287 w 1857375"/>
              <a:gd name="connsiteY2" fmla="*/ 200025 h 923925"/>
              <a:gd name="connsiteX3" fmla="*/ 1462087 w 1857375"/>
              <a:gd name="connsiteY3" fmla="*/ 238125 h 923925"/>
              <a:gd name="connsiteX4" fmla="*/ 1357312 w 1857375"/>
              <a:gd name="connsiteY4" fmla="*/ 252412 h 923925"/>
              <a:gd name="connsiteX5" fmla="*/ 1262062 w 1857375"/>
              <a:gd name="connsiteY5" fmla="*/ 309562 h 923925"/>
              <a:gd name="connsiteX6" fmla="*/ 1090612 w 1857375"/>
              <a:gd name="connsiteY6" fmla="*/ 300037 h 923925"/>
              <a:gd name="connsiteX7" fmla="*/ 933450 w 1857375"/>
              <a:gd name="connsiteY7" fmla="*/ 252412 h 923925"/>
              <a:gd name="connsiteX8" fmla="*/ 814387 w 1857375"/>
              <a:gd name="connsiteY8" fmla="*/ 219075 h 923925"/>
              <a:gd name="connsiteX9" fmla="*/ 704850 w 1857375"/>
              <a:gd name="connsiteY9" fmla="*/ 166687 h 923925"/>
              <a:gd name="connsiteX10" fmla="*/ 614362 w 1857375"/>
              <a:gd name="connsiteY10" fmla="*/ 119062 h 923925"/>
              <a:gd name="connsiteX11" fmla="*/ 523875 w 1857375"/>
              <a:gd name="connsiteY11" fmla="*/ 47625 h 923925"/>
              <a:gd name="connsiteX12" fmla="*/ 361950 w 1857375"/>
              <a:gd name="connsiteY12" fmla="*/ 0 h 923925"/>
              <a:gd name="connsiteX13" fmla="*/ 300037 w 1857375"/>
              <a:gd name="connsiteY13" fmla="*/ 57150 h 923925"/>
              <a:gd name="connsiteX14" fmla="*/ 223837 w 1857375"/>
              <a:gd name="connsiteY14" fmla="*/ 142875 h 923925"/>
              <a:gd name="connsiteX15" fmla="*/ 171450 w 1857375"/>
              <a:gd name="connsiteY15" fmla="*/ 238125 h 923925"/>
              <a:gd name="connsiteX16" fmla="*/ 90487 w 1857375"/>
              <a:gd name="connsiteY16" fmla="*/ 290512 h 923925"/>
              <a:gd name="connsiteX17" fmla="*/ 47625 w 1857375"/>
              <a:gd name="connsiteY17" fmla="*/ 352425 h 923925"/>
              <a:gd name="connsiteX18" fmla="*/ 166687 w 1857375"/>
              <a:gd name="connsiteY18" fmla="*/ 271462 h 923925"/>
              <a:gd name="connsiteX19" fmla="*/ 252412 w 1857375"/>
              <a:gd name="connsiteY19" fmla="*/ 200025 h 923925"/>
              <a:gd name="connsiteX20" fmla="*/ 314325 w 1857375"/>
              <a:gd name="connsiteY20" fmla="*/ 128587 h 923925"/>
              <a:gd name="connsiteX21" fmla="*/ 376237 w 1857375"/>
              <a:gd name="connsiteY21" fmla="*/ 147637 h 923925"/>
              <a:gd name="connsiteX22" fmla="*/ 438150 w 1857375"/>
              <a:gd name="connsiteY22" fmla="*/ 200025 h 923925"/>
              <a:gd name="connsiteX23" fmla="*/ 352425 w 1857375"/>
              <a:gd name="connsiteY23" fmla="*/ 228600 h 923925"/>
              <a:gd name="connsiteX24" fmla="*/ 300037 w 1857375"/>
              <a:gd name="connsiteY24" fmla="*/ 195262 h 923925"/>
              <a:gd name="connsiteX25" fmla="*/ 300037 w 1857375"/>
              <a:gd name="connsiteY25" fmla="*/ 195262 h 923925"/>
              <a:gd name="connsiteX26" fmla="*/ 319087 w 1857375"/>
              <a:gd name="connsiteY26" fmla="*/ 271462 h 923925"/>
              <a:gd name="connsiteX27" fmla="*/ 347662 w 1857375"/>
              <a:gd name="connsiteY27" fmla="*/ 347662 h 923925"/>
              <a:gd name="connsiteX28" fmla="*/ 500062 w 1857375"/>
              <a:gd name="connsiteY28" fmla="*/ 319087 h 923925"/>
              <a:gd name="connsiteX29" fmla="*/ 590550 w 1857375"/>
              <a:gd name="connsiteY29" fmla="*/ 309562 h 923925"/>
              <a:gd name="connsiteX30" fmla="*/ 661987 w 1857375"/>
              <a:gd name="connsiteY30" fmla="*/ 304800 h 923925"/>
              <a:gd name="connsiteX31" fmla="*/ 676275 w 1857375"/>
              <a:gd name="connsiteY31" fmla="*/ 304800 h 923925"/>
              <a:gd name="connsiteX32" fmla="*/ 685800 w 1857375"/>
              <a:gd name="connsiteY32" fmla="*/ 357187 h 923925"/>
              <a:gd name="connsiteX33" fmla="*/ 676275 w 1857375"/>
              <a:gd name="connsiteY33" fmla="*/ 423862 h 923925"/>
              <a:gd name="connsiteX34" fmla="*/ 533400 w 1857375"/>
              <a:gd name="connsiteY34" fmla="*/ 442912 h 923925"/>
              <a:gd name="connsiteX35" fmla="*/ 438150 w 1857375"/>
              <a:gd name="connsiteY35" fmla="*/ 504825 h 923925"/>
              <a:gd name="connsiteX36" fmla="*/ 309562 w 1857375"/>
              <a:gd name="connsiteY36" fmla="*/ 509587 h 923925"/>
              <a:gd name="connsiteX37" fmla="*/ 238125 w 1857375"/>
              <a:gd name="connsiteY37" fmla="*/ 542925 h 923925"/>
              <a:gd name="connsiteX38" fmla="*/ 176212 w 1857375"/>
              <a:gd name="connsiteY38" fmla="*/ 557212 h 923925"/>
              <a:gd name="connsiteX39" fmla="*/ 109537 w 1857375"/>
              <a:gd name="connsiteY39" fmla="*/ 552450 h 923925"/>
              <a:gd name="connsiteX40" fmla="*/ 38100 w 1857375"/>
              <a:gd name="connsiteY40" fmla="*/ 557212 h 923925"/>
              <a:gd name="connsiteX41" fmla="*/ 0 w 1857375"/>
              <a:gd name="connsiteY41" fmla="*/ 614362 h 923925"/>
              <a:gd name="connsiteX42" fmla="*/ 42862 w 1857375"/>
              <a:gd name="connsiteY42" fmla="*/ 685800 h 923925"/>
              <a:gd name="connsiteX43" fmla="*/ 80962 w 1857375"/>
              <a:gd name="connsiteY43" fmla="*/ 757237 h 923925"/>
              <a:gd name="connsiteX44" fmla="*/ 238125 w 1857375"/>
              <a:gd name="connsiteY44" fmla="*/ 785812 h 923925"/>
              <a:gd name="connsiteX45" fmla="*/ 319087 w 1857375"/>
              <a:gd name="connsiteY45" fmla="*/ 800100 h 923925"/>
              <a:gd name="connsiteX46" fmla="*/ 523875 w 1857375"/>
              <a:gd name="connsiteY46" fmla="*/ 804862 h 923925"/>
              <a:gd name="connsiteX47" fmla="*/ 762000 w 1857375"/>
              <a:gd name="connsiteY47" fmla="*/ 923925 h 923925"/>
              <a:gd name="connsiteX48" fmla="*/ 661987 w 1857375"/>
              <a:gd name="connsiteY48" fmla="*/ 785812 h 923925"/>
              <a:gd name="connsiteX49" fmla="*/ 723900 w 1857375"/>
              <a:gd name="connsiteY49" fmla="*/ 804862 h 923925"/>
              <a:gd name="connsiteX50" fmla="*/ 857250 w 1857375"/>
              <a:gd name="connsiteY50" fmla="*/ 852487 h 923925"/>
              <a:gd name="connsiteX51" fmla="*/ 1081087 w 1857375"/>
              <a:gd name="connsiteY51" fmla="*/ 895350 h 923925"/>
              <a:gd name="connsiteX52" fmla="*/ 1128712 w 1857375"/>
              <a:gd name="connsiteY52" fmla="*/ 781050 h 923925"/>
              <a:gd name="connsiteX53" fmla="*/ 1228725 w 1857375"/>
              <a:gd name="connsiteY53" fmla="*/ 733425 h 923925"/>
              <a:gd name="connsiteX54" fmla="*/ 1276350 w 1857375"/>
              <a:gd name="connsiteY54" fmla="*/ 685800 h 923925"/>
              <a:gd name="connsiteX55" fmla="*/ 1357312 w 1857375"/>
              <a:gd name="connsiteY55" fmla="*/ 676275 h 923925"/>
              <a:gd name="connsiteX56" fmla="*/ 1400175 w 1857375"/>
              <a:gd name="connsiteY56" fmla="*/ 652462 h 923925"/>
              <a:gd name="connsiteX57" fmla="*/ 1462087 w 1857375"/>
              <a:gd name="connsiteY57" fmla="*/ 652462 h 923925"/>
              <a:gd name="connsiteX58" fmla="*/ 1500187 w 1857375"/>
              <a:gd name="connsiteY58" fmla="*/ 704850 h 923925"/>
              <a:gd name="connsiteX59" fmla="*/ 1628775 w 1857375"/>
              <a:gd name="connsiteY59" fmla="*/ 709612 h 923925"/>
              <a:gd name="connsiteX60" fmla="*/ 1671637 w 1857375"/>
              <a:gd name="connsiteY60" fmla="*/ 719137 h 923925"/>
              <a:gd name="connsiteX61" fmla="*/ 1704975 w 1857375"/>
              <a:gd name="connsiteY61" fmla="*/ 738187 h 923925"/>
              <a:gd name="connsiteX62" fmla="*/ 1752600 w 1857375"/>
              <a:gd name="connsiteY62" fmla="*/ 690562 h 923925"/>
              <a:gd name="connsiteX63" fmla="*/ 1785937 w 1857375"/>
              <a:gd name="connsiteY63" fmla="*/ 619125 h 923925"/>
              <a:gd name="connsiteX64" fmla="*/ 1809750 w 1857375"/>
              <a:gd name="connsiteY64" fmla="*/ 595312 h 923925"/>
              <a:gd name="connsiteX65" fmla="*/ 1828800 w 1857375"/>
              <a:gd name="connsiteY65" fmla="*/ 490537 h 923925"/>
              <a:gd name="connsiteX66" fmla="*/ 1800225 w 1857375"/>
              <a:gd name="connsiteY66" fmla="*/ 404812 h 923925"/>
              <a:gd name="connsiteX67" fmla="*/ 1857375 w 1857375"/>
              <a:gd name="connsiteY67" fmla="*/ 361950 h 923925"/>
              <a:gd name="connsiteX68" fmla="*/ 1828800 w 1857375"/>
              <a:gd name="connsiteY68" fmla="*/ 247650 h 923925"/>
              <a:gd name="connsiteX69" fmla="*/ 1804987 w 1857375"/>
              <a:gd name="connsiteY69" fmla="*/ 200025 h 923925"/>
              <a:gd name="connsiteX70" fmla="*/ 1747837 w 1857375"/>
              <a:gd name="connsiteY70" fmla="*/ 171450 h 923925"/>
              <a:gd name="connsiteX71" fmla="*/ 1652587 w 1857375"/>
              <a:gd name="connsiteY71" fmla="*/ 5715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7375" h="923925">
                <a:moveTo>
                  <a:pt x="1652587" y="57150"/>
                </a:moveTo>
                <a:lnTo>
                  <a:pt x="1647825" y="109537"/>
                </a:lnTo>
                <a:lnTo>
                  <a:pt x="1538287" y="200025"/>
                </a:lnTo>
                <a:lnTo>
                  <a:pt x="1462087" y="238125"/>
                </a:lnTo>
                <a:lnTo>
                  <a:pt x="1357312" y="252412"/>
                </a:lnTo>
                <a:lnTo>
                  <a:pt x="1262062" y="309562"/>
                </a:lnTo>
                <a:lnTo>
                  <a:pt x="1090612" y="300037"/>
                </a:lnTo>
                <a:lnTo>
                  <a:pt x="933450" y="252412"/>
                </a:lnTo>
                <a:lnTo>
                  <a:pt x="814387" y="219075"/>
                </a:lnTo>
                <a:lnTo>
                  <a:pt x="704850" y="166687"/>
                </a:lnTo>
                <a:lnTo>
                  <a:pt x="614362" y="119062"/>
                </a:lnTo>
                <a:lnTo>
                  <a:pt x="523875" y="47625"/>
                </a:lnTo>
                <a:lnTo>
                  <a:pt x="361950" y="0"/>
                </a:lnTo>
                <a:lnTo>
                  <a:pt x="300037" y="57150"/>
                </a:lnTo>
                <a:lnTo>
                  <a:pt x="223837" y="142875"/>
                </a:lnTo>
                <a:lnTo>
                  <a:pt x="171450" y="238125"/>
                </a:lnTo>
                <a:lnTo>
                  <a:pt x="90487" y="290512"/>
                </a:lnTo>
                <a:lnTo>
                  <a:pt x="47625" y="352425"/>
                </a:lnTo>
                <a:lnTo>
                  <a:pt x="166687" y="271462"/>
                </a:lnTo>
                <a:lnTo>
                  <a:pt x="252412" y="200025"/>
                </a:lnTo>
                <a:lnTo>
                  <a:pt x="314325" y="128587"/>
                </a:lnTo>
                <a:lnTo>
                  <a:pt x="376237" y="147637"/>
                </a:lnTo>
                <a:lnTo>
                  <a:pt x="438150" y="200025"/>
                </a:lnTo>
                <a:lnTo>
                  <a:pt x="352425" y="228600"/>
                </a:lnTo>
                <a:lnTo>
                  <a:pt x="300037" y="195262"/>
                </a:lnTo>
                <a:lnTo>
                  <a:pt x="300037" y="195262"/>
                </a:lnTo>
                <a:lnTo>
                  <a:pt x="319087" y="271462"/>
                </a:lnTo>
                <a:lnTo>
                  <a:pt x="347662" y="347662"/>
                </a:lnTo>
                <a:lnTo>
                  <a:pt x="500062" y="319087"/>
                </a:lnTo>
                <a:lnTo>
                  <a:pt x="590550" y="309562"/>
                </a:lnTo>
                <a:lnTo>
                  <a:pt x="661987" y="304800"/>
                </a:lnTo>
                <a:lnTo>
                  <a:pt x="676275" y="304800"/>
                </a:lnTo>
                <a:lnTo>
                  <a:pt x="685800" y="357187"/>
                </a:lnTo>
                <a:lnTo>
                  <a:pt x="676275" y="423862"/>
                </a:lnTo>
                <a:lnTo>
                  <a:pt x="533400" y="442912"/>
                </a:lnTo>
                <a:lnTo>
                  <a:pt x="438150" y="504825"/>
                </a:lnTo>
                <a:lnTo>
                  <a:pt x="309562" y="509587"/>
                </a:lnTo>
                <a:lnTo>
                  <a:pt x="238125" y="542925"/>
                </a:lnTo>
                <a:lnTo>
                  <a:pt x="176212" y="557212"/>
                </a:lnTo>
                <a:lnTo>
                  <a:pt x="109537" y="552450"/>
                </a:lnTo>
                <a:lnTo>
                  <a:pt x="38100" y="557212"/>
                </a:lnTo>
                <a:lnTo>
                  <a:pt x="0" y="614362"/>
                </a:lnTo>
                <a:lnTo>
                  <a:pt x="42862" y="685800"/>
                </a:lnTo>
                <a:lnTo>
                  <a:pt x="80962" y="757237"/>
                </a:lnTo>
                <a:lnTo>
                  <a:pt x="238125" y="785812"/>
                </a:lnTo>
                <a:lnTo>
                  <a:pt x="319087" y="800100"/>
                </a:lnTo>
                <a:lnTo>
                  <a:pt x="523875" y="804862"/>
                </a:lnTo>
                <a:lnTo>
                  <a:pt x="762000" y="923925"/>
                </a:lnTo>
                <a:lnTo>
                  <a:pt x="661987" y="785812"/>
                </a:lnTo>
                <a:lnTo>
                  <a:pt x="723900" y="804862"/>
                </a:lnTo>
                <a:lnTo>
                  <a:pt x="857250" y="852487"/>
                </a:lnTo>
                <a:lnTo>
                  <a:pt x="1081087" y="895350"/>
                </a:lnTo>
                <a:lnTo>
                  <a:pt x="1128712" y="781050"/>
                </a:lnTo>
                <a:lnTo>
                  <a:pt x="1228725" y="733425"/>
                </a:lnTo>
                <a:lnTo>
                  <a:pt x="1276350" y="685800"/>
                </a:lnTo>
                <a:lnTo>
                  <a:pt x="1357312" y="676275"/>
                </a:lnTo>
                <a:lnTo>
                  <a:pt x="1400175" y="652462"/>
                </a:lnTo>
                <a:lnTo>
                  <a:pt x="1462087" y="652462"/>
                </a:lnTo>
                <a:lnTo>
                  <a:pt x="1500187" y="704850"/>
                </a:lnTo>
                <a:lnTo>
                  <a:pt x="1628775" y="709612"/>
                </a:lnTo>
                <a:lnTo>
                  <a:pt x="1671637" y="719137"/>
                </a:lnTo>
                <a:lnTo>
                  <a:pt x="1704975" y="738187"/>
                </a:lnTo>
                <a:lnTo>
                  <a:pt x="1752600" y="690562"/>
                </a:lnTo>
                <a:lnTo>
                  <a:pt x="1785937" y="619125"/>
                </a:lnTo>
                <a:lnTo>
                  <a:pt x="1809750" y="595312"/>
                </a:lnTo>
                <a:lnTo>
                  <a:pt x="1828800" y="490537"/>
                </a:lnTo>
                <a:lnTo>
                  <a:pt x="1800225" y="404812"/>
                </a:lnTo>
                <a:lnTo>
                  <a:pt x="1857375" y="361950"/>
                </a:lnTo>
                <a:lnTo>
                  <a:pt x="1828800" y="247650"/>
                </a:lnTo>
                <a:lnTo>
                  <a:pt x="1804987" y="200025"/>
                </a:lnTo>
                <a:lnTo>
                  <a:pt x="1747837" y="171450"/>
                </a:lnTo>
                <a:lnTo>
                  <a:pt x="1652587" y="571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9" name="Rectangle 743"/>
          <p:cNvSpPr>
            <a:spLocks noChangeArrowheads="1"/>
          </p:cNvSpPr>
          <p:nvPr/>
        </p:nvSpPr>
        <p:spPr bwMode="auto">
          <a:xfrm>
            <a:off x="1789996" y="3567758"/>
            <a:ext cx="49532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1677081" y="3704545"/>
            <a:ext cx="666750" cy="792616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1" name="Rectangle 743"/>
          <p:cNvSpPr>
            <a:spLocks noChangeArrowheads="1"/>
          </p:cNvSpPr>
          <p:nvPr/>
        </p:nvSpPr>
        <p:spPr bwMode="auto">
          <a:xfrm>
            <a:off x="1943085" y="3930561"/>
            <a:ext cx="2484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Анапа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2143127" y="4020911"/>
            <a:ext cx="568099" cy="544287"/>
          </a:xfrm>
          <a:custGeom>
            <a:avLst/>
            <a:gdLst>
              <a:gd name="connsiteX0" fmla="*/ 223838 w 795338"/>
              <a:gd name="connsiteY0" fmla="*/ 19050 h 762000"/>
              <a:gd name="connsiteX1" fmla="*/ 128588 w 795338"/>
              <a:gd name="connsiteY1" fmla="*/ 0 h 762000"/>
              <a:gd name="connsiteX2" fmla="*/ 90488 w 795338"/>
              <a:gd name="connsiteY2" fmla="*/ 52388 h 762000"/>
              <a:gd name="connsiteX3" fmla="*/ 161925 w 795338"/>
              <a:gd name="connsiteY3" fmla="*/ 176213 h 762000"/>
              <a:gd name="connsiteX4" fmla="*/ 80963 w 795338"/>
              <a:gd name="connsiteY4" fmla="*/ 190500 h 762000"/>
              <a:gd name="connsiteX5" fmla="*/ 66675 w 795338"/>
              <a:gd name="connsiteY5" fmla="*/ 280988 h 762000"/>
              <a:gd name="connsiteX6" fmla="*/ 0 w 795338"/>
              <a:gd name="connsiteY6" fmla="*/ 390525 h 762000"/>
              <a:gd name="connsiteX7" fmla="*/ 61913 w 795338"/>
              <a:gd name="connsiteY7" fmla="*/ 481013 h 762000"/>
              <a:gd name="connsiteX8" fmla="*/ 109538 w 795338"/>
              <a:gd name="connsiteY8" fmla="*/ 533400 h 762000"/>
              <a:gd name="connsiteX9" fmla="*/ 90488 w 795338"/>
              <a:gd name="connsiteY9" fmla="*/ 638175 h 762000"/>
              <a:gd name="connsiteX10" fmla="*/ 119063 w 795338"/>
              <a:gd name="connsiteY10" fmla="*/ 690563 h 762000"/>
              <a:gd name="connsiteX11" fmla="*/ 219075 w 795338"/>
              <a:gd name="connsiteY11" fmla="*/ 723900 h 762000"/>
              <a:gd name="connsiteX12" fmla="*/ 304800 w 795338"/>
              <a:gd name="connsiteY12" fmla="*/ 733425 h 762000"/>
              <a:gd name="connsiteX13" fmla="*/ 414338 w 795338"/>
              <a:gd name="connsiteY13" fmla="*/ 742950 h 762000"/>
              <a:gd name="connsiteX14" fmla="*/ 533400 w 795338"/>
              <a:gd name="connsiteY14" fmla="*/ 762000 h 762000"/>
              <a:gd name="connsiteX15" fmla="*/ 642938 w 795338"/>
              <a:gd name="connsiteY15" fmla="*/ 714375 h 762000"/>
              <a:gd name="connsiteX16" fmla="*/ 619125 w 795338"/>
              <a:gd name="connsiteY16" fmla="*/ 661988 h 762000"/>
              <a:gd name="connsiteX17" fmla="*/ 609600 w 795338"/>
              <a:gd name="connsiteY17" fmla="*/ 600075 h 762000"/>
              <a:gd name="connsiteX18" fmla="*/ 685800 w 795338"/>
              <a:gd name="connsiteY18" fmla="*/ 628650 h 762000"/>
              <a:gd name="connsiteX19" fmla="*/ 728663 w 795338"/>
              <a:gd name="connsiteY19" fmla="*/ 676275 h 762000"/>
              <a:gd name="connsiteX20" fmla="*/ 785813 w 795338"/>
              <a:gd name="connsiteY20" fmla="*/ 685800 h 762000"/>
              <a:gd name="connsiteX21" fmla="*/ 795338 w 795338"/>
              <a:gd name="connsiteY21" fmla="*/ 566738 h 762000"/>
              <a:gd name="connsiteX22" fmla="*/ 709613 w 795338"/>
              <a:gd name="connsiteY22" fmla="*/ 481013 h 762000"/>
              <a:gd name="connsiteX23" fmla="*/ 666750 w 795338"/>
              <a:gd name="connsiteY23" fmla="*/ 471488 h 762000"/>
              <a:gd name="connsiteX24" fmla="*/ 619125 w 795338"/>
              <a:gd name="connsiteY24" fmla="*/ 495300 h 762000"/>
              <a:gd name="connsiteX25" fmla="*/ 647700 w 795338"/>
              <a:gd name="connsiteY25" fmla="*/ 428625 h 762000"/>
              <a:gd name="connsiteX26" fmla="*/ 647700 w 795338"/>
              <a:gd name="connsiteY26" fmla="*/ 395288 h 762000"/>
              <a:gd name="connsiteX27" fmla="*/ 661988 w 795338"/>
              <a:gd name="connsiteY27" fmla="*/ 366713 h 762000"/>
              <a:gd name="connsiteX28" fmla="*/ 581025 w 795338"/>
              <a:gd name="connsiteY28" fmla="*/ 347663 h 762000"/>
              <a:gd name="connsiteX29" fmla="*/ 485775 w 795338"/>
              <a:gd name="connsiteY29" fmla="*/ 342900 h 762000"/>
              <a:gd name="connsiteX30" fmla="*/ 500063 w 795338"/>
              <a:gd name="connsiteY30" fmla="*/ 304800 h 762000"/>
              <a:gd name="connsiteX31" fmla="*/ 547688 w 795338"/>
              <a:gd name="connsiteY31" fmla="*/ 276225 h 762000"/>
              <a:gd name="connsiteX32" fmla="*/ 471488 w 795338"/>
              <a:gd name="connsiteY32" fmla="*/ 219075 h 762000"/>
              <a:gd name="connsiteX33" fmla="*/ 376238 w 795338"/>
              <a:gd name="connsiteY33" fmla="*/ 252413 h 762000"/>
              <a:gd name="connsiteX34" fmla="*/ 385763 w 795338"/>
              <a:gd name="connsiteY34" fmla="*/ 219075 h 762000"/>
              <a:gd name="connsiteX35" fmla="*/ 442913 w 795338"/>
              <a:gd name="connsiteY35" fmla="*/ 190500 h 762000"/>
              <a:gd name="connsiteX36" fmla="*/ 385763 w 795338"/>
              <a:gd name="connsiteY36" fmla="*/ 176213 h 762000"/>
              <a:gd name="connsiteX37" fmla="*/ 352425 w 795338"/>
              <a:gd name="connsiteY37" fmla="*/ 138113 h 762000"/>
              <a:gd name="connsiteX38" fmla="*/ 271463 w 795338"/>
              <a:gd name="connsiteY38" fmla="*/ 85725 h 762000"/>
              <a:gd name="connsiteX39" fmla="*/ 223838 w 795338"/>
              <a:gd name="connsiteY39" fmla="*/ 190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95338" h="762000">
                <a:moveTo>
                  <a:pt x="223838" y="19050"/>
                </a:moveTo>
                <a:lnTo>
                  <a:pt x="128588" y="0"/>
                </a:lnTo>
                <a:lnTo>
                  <a:pt x="90488" y="52388"/>
                </a:lnTo>
                <a:lnTo>
                  <a:pt x="161925" y="176213"/>
                </a:lnTo>
                <a:lnTo>
                  <a:pt x="80963" y="190500"/>
                </a:lnTo>
                <a:lnTo>
                  <a:pt x="66675" y="280988"/>
                </a:lnTo>
                <a:lnTo>
                  <a:pt x="0" y="390525"/>
                </a:lnTo>
                <a:lnTo>
                  <a:pt x="61913" y="481013"/>
                </a:lnTo>
                <a:lnTo>
                  <a:pt x="109538" y="533400"/>
                </a:lnTo>
                <a:lnTo>
                  <a:pt x="90488" y="638175"/>
                </a:lnTo>
                <a:lnTo>
                  <a:pt x="119063" y="690563"/>
                </a:lnTo>
                <a:lnTo>
                  <a:pt x="219075" y="723900"/>
                </a:lnTo>
                <a:lnTo>
                  <a:pt x="304800" y="733425"/>
                </a:lnTo>
                <a:lnTo>
                  <a:pt x="414338" y="742950"/>
                </a:lnTo>
                <a:lnTo>
                  <a:pt x="533400" y="762000"/>
                </a:lnTo>
                <a:lnTo>
                  <a:pt x="642938" y="714375"/>
                </a:lnTo>
                <a:lnTo>
                  <a:pt x="619125" y="661988"/>
                </a:lnTo>
                <a:lnTo>
                  <a:pt x="609600" y="600075"/>
                </a:lnTo>
                <a:lnTo>
                  <a:pt x="685800" y="628650"/>
                </a:lnTo>
                <a:lnTo>
                  <a:pt x="728663" y="676275"/>
                </a:lnTo>
                <a:lnTo>
                  <a:pt x="785813" y="685800"/>
                </a:lnTo>
                <a:lnTo>
                  <a:pt x="795338" y="566738"/>
                </a:lnTo>
                <a:lnTo>
                  <a:pt x="709613" y="481013"/>
                </a:lnTo>
                <a:lnTo>
                  <a:pt x="666750" y="471488"/>
                </a:lnTo>
                <a:lnTo>
                  <a:pt x="619125" y="495300"/>
                </a:lnTo>
                <a:lnTo>
                  <a:pt x="647700" y="428625"/>
                </a:lnTo>
                <a:lnTo>
                  <a:pt x="647700" y="395288"/>
                </a:lnTo>
                <a:lnTo>
                  <a:pt x="661988" y="366713"/>
                </a:lnTo>
                <a:lnTo>
                  <a:pt x="581025" y="347663"/>
                </a:lnTo>
                <a:lnTo>
                  <a:pt x="485775" y="342900"/>
                </a:lnTo>
                <a:lnTo>
                  <a:pt x="500063" y="304800"/>
                </a:lnTo>
                <a:lnTo>
                  <a:pt x="547688" y="276225"/>
                </a:lnTo>
                <a:lnTo>
                  <a:pt x="471488" y="219075"/>
                </a:lnTo>
                <a:lnTo>
                  <a:pt x="376238" y="252413"/>
                </a:lnTo>
                <a:lnTo>
                  <a:pt x="385763" y="219075"/>
                </a:lnTo>
                <a:lnTo>
                  <a:pt x="442913" y="190500"/>
                </a:lnTo>
                <a:lnTo>
                  <a:pt x="385763" y="176213"/>
                </a:lnTo>
                <a:lnTo>
                  <a:pt x="352425" y="138113"/>
                </a:lnTo>
                <a:lnTo>
                  <a:pt x="271463" y="85725"/>
                </a:lnTo>
                <a:lnTo>
                  <a:pt x="223838" y="1905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5" name="Rectangle 743"/>
          <p:cNvSpPr>
            <a:spLocks noChangeArrowheads="1"/>
          </p:cNvSpPr>
          <p:nvPr/>
        </p:nvSpPr>
        <p:spPr bwMode="auto">
          <a:xfrm>
            <a:off x="2219749" y="4358668"/>
            <a:ext cx="55463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Новороссийск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2673806" y="4422325"/>
            <a:ext cx="1010331" cy="687161"/>
          </a:xfrm>
          <a:custGeom>
            <a:avLst/>
            <a:gdLst>
              <a:gd name="connsiteX0" fmla="*/ 900113 w 1414463"/>
              <a:gd name="connsiteY0" fmla="*/ 252413 h 962025"/>
              <a:gd name="connsiteX1" fmla="*/ 900113 w 1414463"/>
              <a:gd name="connsiteY1" fmla="*/ 252413 h 962025"/>
              <a:gd name="connsiteX2" fmla="*/ 976313 w 1414463"/>
              <a:gd name="connsiteY2" fmla="*/ 261938 h 962025"/>
              <a:gd name="connsiteX3" fmla="*/ 1062038 w 1414463"/>
              <a:gd name="connsiteY3" fmla="*/ 295275 h 962025"/>
              <a:gd name="connsiteX4" fmla="*/ 1123950 w 1414463"/>
              <a:gd name="connsiteY4" fmla="*/ 347663 h 962025"/>
              <a:gd name="connsiteX5" fmla="*/ 1109663 w 1414463"/>
              <a:gd name="connsiteY5" fmla="*/ 452438 h 962025"/>
              <a:gd name="connsiteX6" fmla="*/ 1181100 w 1414463"/>
              <a:gd name="connsiteY6" fmla="*/ 481013 h 962025"/>
              <a:gd name="connsiteX7" fmla="*/ 1290638 w 1414463"/>
              <a:gd name="connsiteY7" fmla="*/ 528638 h 962025"/>
              <a:gd name="connsiteX8" fmla="*/ 1338263 w 1414463"/>
              <a:gd name="connsiteY8" fmla="*/ 571500 h 962025"/>
              <a:gd name="connsiteX9" fmla="*/ 1414463 w 1414463"/>
              <a:gd name="connsiteY9" fmla="*/ 633413 h 962025"/>
              <a:gd name="connsiteX10" fmla="*/ 1381125 w 1414463"/>
              <a:gd name="connsiteY10" fmla="*/ 690563 h 962025"/>
              <a:gd name="connsiteX11" fmla="*/ 1319213 w 1414463"/>
              <a:gd name="connsiteY11" fmla="*/ 771525 h 962025"/>
              <a:gd name="connsiteX12" fmla="*/ 1295400 w 1414463"/>
              <a:gd name="connsiteY12" fmla="*/ 804863 h 962025"/>
              <a:gd name="connsiteX13" fmla="*/ 1304925 w 1414463"/>
              <a:gd name="connsiteY13" fmla="*/ 900113 h 962025"/>
              <a:gd name="connsiteX14" fmla="*/ 1300163 w 1414463"/>
              <a:gd name="connsiteY14" fmla="*/ 962025 h 962025"/>
              <a:gd name="connsiteX15" fmla="*/ 1247775 w 1414463"/>
              <a:gd name="connsiteY15" fmla="*/ 957263 h 962025"/>
              <a:gd name="connsiteX16" fmla="*/ 1138238 w 1414463"/>
              <a:gd name="connsiteY16" fmla="*/ 914400 h 962025"/>
              <a:gd name="connsiteX17" fmla="*/ 1066800 w 1414463"/>
              <a:gd name="connsiteY17" fmla="*/ 900113 h 962025"/>
              <a:gd name="connsiteX18" fmla="*/ 895350 w 1414463"/>
              <a:gd name="connsiteY18" fmla="*/ 842963 h 962025"/>
              <a:gd name="connsiteX19" fmla="*/ 895350 w 1414463"/>
              <a:gd name="connsiteY19" fmla="*/ 871538 h 962025"/>
              <a:gd name="connsiteX20" fmla="*/ 847725 w 1414463"/>
              <a:gd name="connsiteY20" fmla="*/ 857250 h 962025"/>
              <a:gd name="connsiteX21" fmla="*/ 733425 w 1414463"/>
              <a:gd name="connsiteY21" fmla="*/ 795338 h 962025"/>
              <a:gd name="connsiteX22" fmla="*/ 661988 w 1414463"/>
              <a:gd name="connsiteY22" fmla="*/ 752475 h 962025"/>
              <a:gd name="connsiteX23" fmla="*/ 595313 w 1414463"/>
              <a:gd name="connsiteY23" fmla="*/ 766763 h 962025"/>
              <a:gd name="connsiteX24" fmla="*/ 557213 w 1414463"/>
              <a:gd name="connsiteY24" fmla="*/ 709613 h 962025"/>
              <a:gd name="connsiteX25" fmla="*/ 476250 w 1414463"/>
              <a:gd name="connsiteY25" fmla="*/ 681038 h 962025"/>
              <a:gd name="connsiteX26" fmla="*/ 438150 w 1414463"/>
              <a:gd name="connsiteY26" fmla="*/ 585788 h 962025"/>
              <a:gd name="connsiteX27" fmla="*/ 414338 w 1414463"/>
              <a:gd name="connsiteY27" fmla="*/ 519113 h 962025"/>
              <a:gd name="connsiteX28" fmla="*/ 333375 w 1414463"/>
              <a:gd name="connsiteY28" fmla="*/ 452438 h 962025"/>
              <a:gd name="connsiteX29" fmla="*/ 338138 w 1414463"/>
              <a:gd name="connsiteY29" fmla="*/ 404813 h 962025"/>
              <a:gd name="connsiteX30" fmla="*/ 309563 w 1414463"/>
              <a:gd name="connsiteY30" fmla="*/ 352425 h 962025"/>
              <a:gd name="connsiteX31" fmla="*/ 271463 w 1414463"/>
              <a:gd name="connsiteY31" fmla="*/ 381000 h 962025"/>
              <a:gd name="connsiteX32" fmla="*/ 276225 w 1414463"/>
              <a:gd name="connsiteY32" fmla="*/ 428625 h 962025"/>
              <a:gd name="connsiteX33" fmla="*/ 161925 w 1414463"/>
              <a:gd name="connsiteY33" fmla="*/ 385763 h 962025"/>
              <a:gd name="connsiteX34" fmla="*/ 61913 w 1414463"/>
              <a:gd name="connsiteY34" fmla="*/ 266700 h 962025"/>
              <a:gd name="connsiteX35" fmla="*/ 114300 w 1414463"/>
              <a:gd name="connsiteY35" fmla="*/ 228600 h 962025"/>
              <a:gd name="connsiteX36" fmla="*/ 95250 w 1414463"/>
              <a:gd name="connsiteY36" fmla="*/ 214313 h 962025"/>
              <a:gd name="connsiteX37" fmla="*/ 23813 w 1414463"/>
              <a:gd name="connsiteY37" fmla="*/ 152400 h 962025"/>
              <a:gd name="connsiteX38" fmla="*/ 0 w 1414463"/>
              <a:gd name="connsiteY38" fmla="*/ 123825 h 962025"/>
              <a:gd name="connsiteX39" fmla="*/ 52388 w 1414463"/>
              <a:gd name="connsiteY39" fmla="*/ 128588 h 962025"/>
              <a:gd name="connsiteX40" fmla="*/ 52388 w 1414463"/>
              <a:gd name="connsiteY40" fmla="*/ 0 h 962025"/>
              <a:gd name="connsiteX41" fmla="*/ 128588 w 1414463"/>
              <a:gd name="connsiteY41" fmla="*/ 33338 h 962025"/>
              <a:gd name="connsiteX42" fmla="*/ 195263 w 1414463"/>
              <a:gd name="connsiteY42" fmla="*/ 76200 h 962025"/>
              <a:gd name="connsiteX43" fmla="*/ 161925 w 1414463"/>
              <a:gd name="connsiteY43" fmla="*/ 95250 h 962025"/>
              <a:gd name="connsiteX44" fmla="*/ 123825 w 1414463"/>
              <a:gd name="connsiteY44" fmla="*/ 95250 h 962025"/>
              <a:gd name="connsiteX45" fmla="*/ 138113 w 1414463"/>
              <a:gd name="connsiteY45" fmla="*/ 161925 h 962025"/>
              <a:gd name="connsiteX46" fmla="*/ 214313 w 1414463"/>
              <a:gd name="connsiteY46" fmla="*/ 161925 h 962025"/>
              <a:gd name="connsiteX47" fmla="*/ 271463 w 1414463"/>
              <a:gd name="connsiteY47" fmla="*/ 209550 h 962025"/>
              <a:gd name="connsiteX48" fmla="*/ 276225 w 1414463"/>
              <a:gd name="connsiteY48" fmla="*/ 242888 h 962025"/>
              <a:gd name="connsiteX49" fmla="*/ 333375 w 1414463"/>
              <a:gd name="connsiteY49" fmla="*/ 228600 h 962025"/>
              <a:gd name="connsiteX50" fmla="*/ 381000 w 1414463"/>
              <a:gd name="connsiteY50" fmla="*/ 204788 h 962025"/>
              <a:gd name="connsiteX51" fmla="*/ 419100 w 1414463"/>
              <a:gd name="connsiteY51" fmla="*/ 223838 h 962025"/>
              <a:gd name="connsiteX52" fmla="*/ 452438 w 1414463"/>
              <a:gd name="connsiteY52" fmla="*/ 252413 h 962025"/>
              <a:gd name="connsiteX53" fmla="*/ 419100 w 1414463"/>
              <a:gd name="connsiteY53" fmla="*/ 304800 h 962025"/>
              <a:gd name="connsiteX54" fmla="*/ 481013 w 1414463"/>
              <a:gd name="connsiteY54" fmla="*/ 314325 h 962025"/>
              <a:gd name="connsiteX55" fmla="*/ 528638 w 1414463"/>
              <a:gd name="connsiteY55" fmla="*/ 333375 h 962025"/>
              <a:gd name="connsiteX56" fmla="*/ 566738 w 1414463"/>
              <a:gd name="connsiteY56" fmla="*/ 323850 h 962025"/>
              <a:gd name="connsiteX57" fmla="*/ 657225 w 1414463"/>
              <a:gd name="connsiteY57" fmla="*/ 371475 h 962025"/>
              <a:gd name="connsiteX58" fmla="*/ 714375 w 1414463"/>
              <a:gd name="connsiteY58" fmla="*/ 381000 h 962025"/>
              <a:gd name="connsiteX59" fmla="*/ 747713 w 1414463"/>
              <a:gd name="connsiteY59" fmla="*/ 371475 h 962025"/>
              <a:gd name="connsiteX60" fmla="*/ 766763 w 1414463"/>
              <a:gd name="connsiteY60" fmla="*/ 304800 h 962025"/>
              <a:gd name="connsiteX61" fmla="*/ 819150 w 1414463"/>
              <a:gd name="connsiteY61" fmla="*/ 338138 h 962025"/>
              <a:gd name="connsiteX62" fmla="*/ 842963 w 1414463"/>
              <a:gd name="connsiteY62" fmla="*/ 361950 h 962025"/>
              <a:gd name="connsiteX63" fmla="*/ 842963 w 1414463"/>
              <a:gd name="connsiteY63" fmla="*/ 361950 h 962025"/>
              <a:gd name="connsiteX64" fmla="*/ 947738 w 1414463"/>
              <a:gd name="connsiteY64" fmla="*/ 400050 h 962025"/>
              <a:gd name="connsiteX65" fmla="*/ 938213 w 1414463"/>
              <a:gd name="connsiteY65" fmla="*/ 352425 h 962025"/>
              <a:gd name="connsiteX66" fmla="*/ 933450 w 1414463"/>
              <a:gd name="connsiteY66" fmla="*/ 319088 h 962025"/>
              <a:gd name="connsiteX67" fmla="*/ 900113 w 1414463"/>
              <a:gd name="connsiteY67" fmla="*/ 252413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14463" h="962025">
                <a:moveTo>
                  <a:pt x="900113" y="252413"/>
                </a:moveTo>
                <a:lnTo>
                  <a:pt x="900113" y="252413"/>
                </a:lnTo>
                <a:lnTo>
                  <a:pt x="976313" y="261938"/>
                </a:lnTo>
                <a:lnTo>
                  <a:pt x="1062038" y="295275"/>
                </a:lnTo>
                <a:lnTo>
                  <a:pt x="1123950" y="347663"/>
                </a:lnTo>
                <a:lnTo>
                  <a:pt x="1109663" y="452438"/>
                </a:lnTo>
                <a:lnTo>
                  <a:pt x="1181100" y="481013"/>
                </a:lnTo>
                <a:lnTo>
                  <a:pt x="1290638" y="528638"/>
                </a:lnTo>
                <a:lnTo>
                  <a:pt x="1338263" y="571500"/>
                </a:lnTo>
                <a:lnTo>
                  <a:pt x="1414463" y="633413"/>
                </a:lnTo>
                <a:lnTo>
                  <a:pt x="1381125" y="690563"/>
                </a:lnTo>
                <a:lnTo>
                  <a:pt x="1319213" y="771525"/>
                </a:lnTo>
                <a:lnTo>
                  <a:pt x="1295400" y="804863"/>
                </a:lnTo>
                <a:lnTo>
                  <a:pt x="1304925" y="900113"/>
                </a:lnTo>
                <a:lnTo>
                  <a:pt x="1300163" y="962025"/>
                </a:lnTo>
                <a:lnTo>
                  <a:pt x="1247775" y="957263"/>
                </a:lnTo>
                <a:lnTo>
                  <a:pt x="1138238" y="914400"/>
                </a:lnTo>
                <a:lnTo>
                  <a:pt x="1066800" y="900113"/>
                </a:lnTo>
                <a:lnTo>
                  <a:pt x="895350" y="842963"/>
                </a:lnTo>
                <a:lnTo>
                  <a:pt x="895350" y="871538"/>
                </a:lnTo>
                <a:lnTo>
                  <a:pt x="847725" y="857250"/>
                </a:lnTo>
                <a:lnTo>
                  <a:pt x="733425" y="795338"/>
                </a:lnTo>
                <a:lnTo>
                  <a:pt x="661988" y="752475"/>
                </a:lnTo>
                <a:lnTo>
                  <a:pt x="595313" y="766763"/>
                </a:lnTo>
                <a:lnTo>
                  <a:pt x="557213" y="709613"/>
                </a:lnTo>
                <a:lnTo>
                  <a:pt x="476250" y="681038"/>
                </a:lnTo>
                <a:lnTo>
                  <a:pt x="438150" y="585788"/>
                </a:lnTo>
                <a:lnTo>
                  <a:pt x="414338" y="519113"/>
                </a:lnTo>
                <a:lnTo>
                  <a:pt x="333375" y="452438"/>
                </a:lnTo>
                <a:lnTo>
                  <a:pt x="338138" y="404813"/>
                </a:lnTo>
                <a:lnTo>
                  <a:pt x="309563" y="352425"/>
                </a:lnTo>
                <a:lnTo>
                  <a:pt x="271463" y="381000"/>
                </a:lnTo>
                <a:lnTo>
                  <a:pt x="276225" y="428625"/>
                </a:lnTo>
                <a:lnTo>
                  <a:pt x="161925" y="385763"/>
                </a:lnTo>
                <a:lnTo>
                  <a:pt x="61913" y="266700"/>
                </a:lnTo>
                <a:lnTo>
                  <a:pt x="114300" y="228600"/>
                </a:lnTo>
                <a:lnTo>
                  <a:pt x="95250" y="214313"/>
                </a:lnTo>
                <a:lnTo>
                  <a:pt x="23813" y="152400"/>
                </a:lnTo>
                <a:lnTo>
                  <a:pt x="0" y="123825"/>
                </a:lnTo>
                <a:lnTo>
                  <a:pt x="52388" y="128588"/>
                </a:lnTo>
                <a:lnTo>
                  <a:pt x="52388" y="0"/>
                </a:lnTo>
                <a:lnTo>
                  <a:pt x="128588" y="33338"/>
                </a:lnTo>
                <a:lnTo>
                  <a:pt x="195263" y="76200"/>
                </a:lnTo>
                <a:lnTo>
                  <a:pt x="161925" y="95250"/>
                </a:lnTo>
                <a:lnTo>
                  <a:pt x="123825" y="95250"/>
                </a:lnTo>
                <a:lnTo>
                  <a:pt x="138113" y="161925"/>
                </a:lnTo>
                <a:lnTo>
                  <a:pt x="214313" y="161925"/>
                </a:lnTo>
                <a:lnTo>
                  <a:pt x="271463" y="209550"/>
                </a:lnTo>
                <a:lnTo>
                  <a:pt x="276225" y="242888"/>
                </a:lnTo>
                <a:lnTo>
                  <a:pt x="333375" y="228600"/>
                </a:lnTo>
                <a:lnTo>
                  <a:pt x="381000" y="204788"/>
                </a:lnTo>
                <a:lnTo>
                  <a:pt x="419100" y="223838"/>
                </a:lnTo>
                <a:lnTo>
                  <a:pt x="452438" y="252413"/>
                </a:lnTo>
                <a:lnTo>
                  <a:pt x="419100" y="304800"/>
                </a:lnTo>
                <a:lnTo>
                  <a:pt x="481013" y="314325"/>
                </a:lnTo>
                <a:lnTo>
                  <a:pt x="528638" y="333375"/>
                </a:lnTo>
                <a:lnTo>
                  <a:pt x="566738" y="323850"/>
                </a:lnTo>
                <a:lnTo>
                  <a:pt x="657225" y="371475"/>
                </a:lnTo>
                <a:lnTo>
                  <a:pt x="714375" y="381000"/>
                </a:lnTo>
                <a:lnTo>
                  <a:pt x="747713" y="371475"/>
                </a:lnTo>
                <a:lnTo>
                  <a:pt x="766763" y="304800"/>
                </a:lnTo>
                <a:lnTo>
                  <a:pt x="819150" y="338138"/>
                </a:lnTo>
                <a:lnTo>
                  <a:pt x="842963" y="361950"/>
                </a:lnTo>
                <a:lnTo>
                  <a:pt x="842963" y="361950"/>
                </a:lnTo>
                <a:lnTo>
                  <a:pt x="947738" y="400050"/>
                </a:lnTo>
                <a:lnTo>
                  <a:pt x="938213" y="352425"/>
                </a:lnTo>
                <a:lnTo>
                  <a:pt x="933450" y="319088"/>
                </a:lnTo>
                <a:lnTo>
                  <a:pt x="900113" y="2524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4" name="Rectangle 743"/>
          <p:cNvSpPr>
            <a:spLocks noChangeArrowheads="1"/>
          </p:cNvSpPr>
          <p:nvPr/>
        </p:nvSpPr>
        <p:spPr bwMode="auto">
          <a:xfrm>
            <a:off x="3047212" y="4776434"/>
            <a:ext cx="45525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Геленджик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3272518" y="3871234"/>
            <a:ext cx="833438" cy="972911"/>
          </a:xfrm>
          <a:custGeom>
            <a:avLst/>
            <a:gdLst>
              <a:gd name="connsiteX0" fmla="*/ 881063 w 1166813"/>
              <a:gd name="connsiteY0" fmla="*/ 1295400 h 1362075"/>
              <a:gd name="connsiteX1" fmla="*/ 909638 w 1166813"/>
              <a:gd name="connsiteY1" fmla="*/ 1276350 h 1362075"/>
              <a:gd name="connsiteX2" fmla="*/ 990600 w 1166813"/>
              <a:gd name="connsiteY2" fmla="*/ 1262063 h 1362075"/>
              <a:gd name="connsiteX3" fmla="*/ 1004888 w 1166813"/>
              <a:gd name="connsiteY3" fmla="*/ 1190625 h 1362075"/>
              <a:gd name="connsiteX4" fmla="*/ 971550 w 1166813"/>
              <a:gd name="connsiteY4" fmla="*/ 1114425 h 1362075"/>
              <a:gd name="connsiteX5" fmla="*/ 1028700 w 1166813"/>
              <a:gd name="connsiteY5" fmla="*/ 1066800 h 1362075"/>
              <a:gd name="connsiteX6" fmla="*/ 1066800 w 1166813"/>
              <a:gd name="connsiteY6" fmla="*/ 1004888 h 1362075"/>
              <a:gd name="connsiteX7" fmla="*/ 1128713 w 1166813"/>
              <a:gd name="connsiteY7" fmla="*/ 957263 h 1362075"/>
              <a:gd name="connsiteX8" fmla="*/ 1166813 w 1166813"/>
              <a:gd name="connsiteY8" fmla="*/ 995363 h 1362075"/>
              <a:gd name="connsiteX9" fmla="*/ 1109663 w 1166813"/>
              <a:gd name="connsiteY9" fmla="*/ 919163 h 1362075"/>
              <a:gd name="connsiteX10" fmla="*/ 1119188 w 1166813"/>
              <a:gd name="connsiteY10" fmla="*/ 857250 h 1362075"/>
              <a:gd name="connsiteX11" fmla="*/ 1143000 w 1166813"/>
              <a:gd name="connsiteY11" fmla="*/ 757238 h 1362075"/>
              <a:gd name="connsiteX12" fmla="*/ 1042988 w 1166813"/>
              <a:gd name="connsiteY12" fmla="*/ 661988 h 1362075"/>
              <a:gd name="connsiteX13" fmla="*/ 1095375 w 1166813"/>
              <a:gd name="connsiteY13" fmla="*/ 523875 h 1362075"/>
              <a:gd name="connsiteX14" fmla="*/ 904875 w 1166813"/>
              <a:gd name="connsiteY14" fmla="*/ 461963 h 1362075"/>
              <a:gd name="connsiteX15" fmla="*/ 833438 w 1166813"/>
              <a:gd name="connsiteY15" fmla="*/ 376238 h 1362075"/>
              <a:gd name="connsiteX16" fmla="*/ 790575 w 1166813"/>
              <a:gd name="connsiteY16" fmla="*/ 328613 h 1362075"/>
              <a:gd name="connsiteX17" fmla="*/ 738188 w 1166813"/>
              <a:gd name="connsiteY17" fmla="*/ 328613 h 1362075"/>
              <a:gd name="connsiteX18" fmla="*/ 614363 w 1166813"/>
              <a:gd name="connsiteY18" fmla="*/ 295275 h 1362075"/>
              <a:gd name="connsiteX19" fmla="*/ 552450 w 1166813"/>
              <a:gd name="connsiteY19" fmla="*/ 266700 h 1362075"/>
              <a:gd name="connsiteX20" fmla="*/ 576263 w 1166813"/>
              <a:gd name="connsiteY20" fmla="*/ 61913 h 1362075"/>
              <a:gd name="connsiteX21" fmla="*/ 457200 w 1166813"/>
              <a:gd name="connsiteY21" fmla="*/ 23813 h 1362075"/>
              <a:gd name="connsiteX22" fmla="*/ 433388 w 1166813"/>
              <a:gd name="connsiteY22" fmla="*/ 0 h 1362075"/>
              <a:gd name="connsiteX23" fmla="*/ 385763 w 1166813"/>
              <a:gd name="connsiteY23" fmla="*/ 19050 h 1362075"/>
              <a:gd name="connsiteX24" fmla="*/ 366713 w 1166813"/>
              <a:gd name="connsiteY24" fmla="*/ 66675 h 1362075"/>
              <a:gd name="connsiteX25" fmla="*/ 285750 w 1166813"/>
              <a:gd name="connsiteY25" fmla="*/ 90488 h 1362075"/>
              <a:gd name="connsiteX26" fmla="*/ 219075 w 1166813"/>
              <a:gd name="connsiteY26" fmla="*/ 66675 h 1362075"/>
              <a:gd name="connsiteX27" fmla="*/ 176213 w 1166813"/>
              <a:gd name="connsiteY27" fmla="*/ 80963 h 1362075"/>
              <a:gd name="connsiteX28" fmla="*/ 166688 w 1166813"/>
              <a:gd name="connsiteY28" fmla="*/ 90488 h 1362075"/>
              <a:gd name="connsiteX29" fmla="*/ 157163 w 1166813"/>
              <a:gd name="connsiteY29" fmla="*/ 185738 h 1362075"/>
              <a:gd name="connsiteX30" fmla="*/ 157163 w 1166813"/>
              <a:gd name="connsiteY30" fmla="*/ 185738 h 1362075"/>
              <a:gd name="connsiteX31" fmla="*/ 109538 w 1166813"/>
              <a:gd name="connsiteY31" fmla="*/ 261938 h 1362075"/>
              <a:gd name="connsiteX32" fmla="*/ 171450 w 1166813"/>
              <a:gd name="connsiteY32" fmla="*/ 300038 h 1362075"/>
              <a:gd name="connsiteX33" fmla="*/ 228600 w 1166813"/>
              <a:gd name="connsiteY33" fmla="*/ 290513 h 1362075"/>
              <a:gd name="connsiteX34" fmla="*/ 242888 w 1166813"/>
              <a:gd name="connsiteY34" fmla="*/ 342900 h 1362075"/>
              <a:gd name="connsiteX35" fmla="*/ 204788 w 1166813"/>
              <a:gd name="connsiteY35" fmla="*/ 381000 h 1362075"/>
              <a:gd name="connsiteX36" fmla="*/ 209550 w 1166813"/>
              <a:gd name="connsiteY36" fmla="*/ 476250 h 1362075"/>
              <a:gd name="connsiteX37" fmla="*/ 133350 w 1166813"/>
              <a:gd name="connsiteY37" fmla="*/ 485775 h 1362075"/>
              <a:gd name="connsiteX38" fmla="*/ 123825 w 1166813"/>
              <a:gd name="connsiteY38" fmla="*/ 595313 h 1362075"/>
              <a:gd name="connsiteX39" fmla="*/ 204788 w 1166813"/>
              <a:gd name="connsiteY39" fmla="*/ 633413 h 1362075"/>
              <a:gd name="connsiteX40" fmla="*/ 166688 w 1166813"/>
              <a:gd name="connsiteY40" fmla="*/ 657225 h 1362075"/>
              <a:gd name="connsiteX41" fmla="*/ 71438 w 1166813"/>
              <a:gd name="connsiteY41" fmla="*/ 661988 h 1362075"/>
              <a:gd name="connsiteX42" fmla="*/ 71438 w 1166813"/>
              <a:gd name="connsiteY42" fmla="*/ 738188 h 1362075"/>
              <a:gd name="connsiteX43" fmla="*/ 61913 w 1166813"/>
              <a:gd name="connsiteY43" fmla="*/ 823913 h 1362075"/>
              <a:gd name="connsiteX44" fmla="*/ 52388 w 1166813"/>
              <a:gd name="connsiteY44" fmla="*/ 885825 h 1362075"/>
              <a:gd name="connsiteX45" fmla="*/ 52388 w 1166813"/>
              <a:gd name="connsiteY45" fmla="*/ 885825 h 1362075"/>
              <a:gd name="connsiteX46" fmla="*/ 0 w 1166813"/>
              <a:gd name="connsiteY46" fmla="*/ 928688 h 1362075"/>
              <a:gd name="connsiteX47" fmla="*/ 85725 w 1166813"/>
              <a:gd name="connsiteY47" fmla="*/ 976313 h 1362075"/>
              <a:gd name="connsiteX48" fmla="*/ 114300 w 1166813"/>
              <a:gd name="connsiteY48" fmla="*/ 1023938 h 1362075"/>
              <a:gd name="connsiteX49" fmla="*/ 195263 w 1166813"/>
              <a:gd name="connsiteY49" fmla="*/ 1057275 h 1362075"/>
              <a:gd name="connsiteX50" fmla="*/ 261938 w 1166813"/>
              <a:gd name="connsiteY50" fmla="*/ 1095375 h 1362075"/>
              <a:gd name="connsiteX51" fmla="*/ 290513 w 1166813"/>
              <a:gd name="connsiteY51" fmla="*/ 1209675 h 1362075"/>
              <a:gd name="connsiteX52" fmla="*/ 404813 w 1166813"/>
              <a:gd name="connsiteY52" fmla="*/ 1285875 h 1362075"/>
              <a:gd name="connsiteX53" fmla="*/ 466725 w 1166813"/>
              <a:gd name="connsiteY53" fmla="*/ 1323975 h 1362075"/>
              <a:gd name="connsiteX54" fmla="*/ 557213 w 1166813"/>
              <a:gd name="connsiteY54" fmla="*/ 1362075 h 1362075"/>
              <a:gd name="connsiteX55" fmla="*/ 628650 w 1166813"/>
              <a:gd name="connsiteY55" fmla="*/ 1323975 h 1362075"/>
              <a:gd name="connsiteX56" fmla="*/ 723900 w 1166813"/>
              <a:gd name="connsiteY56" fmla="*/ 1323975 h 1362075"/>
              <a:gd name="connsiteX57" fmla="*/ 895350 w 1166813"/>
              <a:gd name="connsiteY57" fmla="*/ 1347788 h 1362075"/>
              <a:gd name="connsiteX58" fmla="*/ 881063 w 1166813"/>
              <a:gd name="connsiteY58" fmla="*/ 1295400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66813" h="1362075">
                <a:moveTo>
                  <a:pt x="881063" y="1295400"/>
                </a:moveTo>
                <a:lnTo>
                  <a:pt x="909638" y="1276350"/>
                </a:lnTo>
                <a:lnTo>
                  <a:pt x="990600" y="1262063"/>
                </a:lnTo>
                <a:lnTo>
                  <a:pt x="1004888" y="1190625"/>
                </a:lnTo>
                <a:lnTo>
                  <a:pt x="971550" y="1114425"/>
                </a:lnTo>
                <a:lnTo>
                  <a:pt x="1028700" y="1066800"/>
                </a:lnTo>
                <a:lnTo>
                  <a:pt x="1066800" y="1004888"/>
                </a:lnTo>
                <a:lnTo>
                  <a:pt x="1128713" y="957263"/>
                </a:lnTo>
                <a:lnTo>
                  <a:pt x="1166813" y="995363"/>
                </a:lnTo>
                <a:lnTo>
                  <a:pt x="1109663" y="919163"/>
                </a:lnTo>
                <a:lnTo>
                  <a:pt x="1119188" y="857250"/>
                </a:lnTo>
                <a:lnTo>
                  <a:pt x="1143000" y="757238"/>
                </a:lnTo>
                <a:lnTo>
                  <a:pt x="1042988" y="661988"/>
                </a:lnTo>
                <a:lnTo>
                  <a:pt x="1095375" y="523875"/>
                </a:lnTo>
                <a:lnTo>
                  <a:pt x="904875" y="461963"/>
                </a:lnTo>
                <a:lnTo>
                  <a:pt x="833438" y="376238"/>
                </a:lnTo>
                <a:lnTo>
                  <a:pt x="790575" y="328613"/>
                </a:lnTo>
                <a:lnTo>
                  <a:pt x="738188" y="328613"/>
                </a:lnTo>
                <a:lnTo>
                  <a:pt x="614363" y="295275"/>
                </a:lnTo>
                <a:lnTo>
                  <a:pt x="552450" y="266700"/>
                </a:lnTo>
                <a:lnTo>
                  <a:pt x="576263" y="61913"/>
                </a:lnTo>
                <a:lnTo>
                  <a:pt x="457200" y="23813"/>
                </a:lnTo>
                <a:lnTo>
                  <a:pt x="433388" y="0"/>
                </a:lnTo>
                <a:lnTo>
                  <a:pt x="385763" y="19050"/>
                </a:lnTo>
                <a:lnTo>
                  <a:pt x="366713" y="66675"/>
                </a:lnTo>
                <a:lnTo>
                  <a:pt x="285750" y="90488"/>
                </a:lnTo>
                <a:lnTo>
                  <a:pt x="219075" y="66675"/>
                </a:lnTo>
                <a:lnTo>
                  <a:pt x="176213" y="80963"/>
                </a:lnTo>
                <a:lnTo>
                  <a:pt x="166688" y="90488"/>
                </a:lnTo>
                <a:lnTo>
                  <a:pt x="157163" y="185738"/>
                </a:lnTo>
                <a:lnTo>
                  <a:pt x="157163" y="185738"/>
                </a:lnTo>
                <a:lnTo>
                  <a:pt x="109538" y="261938"/>
                </a:lnTo>
                <a:lnTo>
                  <a:pt x="171450" y="300038"/>
                </a:lnTo>
                <a:lnTo>
                  <a:pt x="228600" y="290513"/>
                </a:lnTo>
                <a:lnTo>
                  <a:pt x="242888" y="342900"/>
                </a:lnTo>
                <a:lnTo>
                  <a:pt x="204788" y="381000"/>
                </a:lnTo>
                <a:lnTo>
                  <a:pt x="209550" y="476250"/>
                </a:lnTo>
                <a:lnTo>
                  <a:pt x="133350" y="485775"/>
                </a:lnTo>
                <a:lnTo>
                  <a:pt x="123825" y="595313"/>
                </a:lnTo>
                <a:lnTo>
                  <a:pt x="204788" y="633413"/>
                </a:lnTo>
                <a:lnTo>
                  <a:pt x="166688" y="657225"/>
                </a:lnTo>
                <a:lnTo>
                  <a:pt x="71438" y="661988"/>
                </a:lnTo>
                <a:lnTo>
                  <a:pt x="71438" y="738188"/>
                </a:lnTo>
                <a:lnTo>
                  <a:pt x="61913" y="823913"/>
                </a:lnTo>
                <a:lnTo>
                  <a:pt x="52388" y="885825"/>
                </a:lnTo>
                <a:lnTo>
                  <a:pt x="52388" y="885825"/>
                </a:lnTo>
                <a:lnTo>
                  <a:pt x="0" y="928688"/>
                </a:lnTo>
                <a:lnTo>
                  <a:pt x="85725" y="976313"/>
                </a:lnTo>
                <a:lnTo>
                  <a:pt x="114300" y="1023938"/>
                </a:lnTo>
                <a:lnTo>
                  <a:pt x="195263" y="1057275"/>
                </a:lnTo>
                <a:lnTo>
                  <a:pt x="261938" y="1095375"/>
                </a:lnTo>
                <a:lnTo>
                  <a:pt x="290513" y="1209675"/>
                </a:lnTo>
                <a:lnTo>
                  <a:pt x="404813" y="1285875"/>
                </a:lnTo>
                <a:lnTo>
                  <a:pt x="466725" y="1323975"/>
                </a:lnTo>
                <a:lnTo>
                  <a:pt x="557213" y="1362075"/>
                </a:lnTo>
                <a:lnTo>
                  <a:pt x="628650" y="1323975"/>
                </a:lnTo>
                <a:lnTo>
                  <a:pt x="723900" y="1323975"/>
                </a:lnTo>
                <a:lnTo>
                  <a:pt x="895350" y="1347788"/>
                </a:lnTo>
                <a:lnTo>
                  <a:pt x="881063" y="12954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5" name="Rectangle 743"/>
          <p:cNvSpPr>
            <a:spLocks noChangeArrowheads="1"/>
          </p:cNvSpPr>
          <p:nvPr/>
        </p:nvSpPr>
        <p:spPr bwMode="auto">
          <a:xfrm>
            <a:off x="3531868" y="4343208"/>
            <a:ext cx="4087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3912054" y="4259038"/>
            <a:ext cx="898072" cy="717777"/>
          </a:xfrm>
          <a:custGeom>
            <a:avLst/>
            <a:gdLst>
              <a:gd name="connsiteX0" fmla="*/ 223838 w 1257300"/>
              <a:gd name="connsiteY0" fmla="*/ 0 h 1004888"/>
              <a:gd name="connsiteX1" fmla="*/ 319088 w 1257300"/>
              <a:gd name="connsiteY1" fmla="*/ 28575 h 1004888"/>
              <a:gd name="connsiteX2" fmla="*/ 409575 w 1257300"/>
              <a:gd name="connsiteY2" fmla="*/ 52388 h 1004888"/>
              <a:gd name="connsiteX3" fmla="*/ 500063 w 1257300"/>
              <a:gd name="connsiteY3" fmla="*/ 28575 h 1004888"/>
              <a:gd name="connsiteX4" fmla="*/ 638175 w 1257300"/>
              <a:gd name="connsiteY4" fmla="*/ 66675 h 1004888"/>
              <a:gd name="connsiteX5" fmla="*/ 733425 w 1257300"/>
              <a:gd name="connsiteY5" fmla="*/ 61913 h 1004888"/>
              <a:gd name="connsiteX6" fmla="*/ 862013 w 1257300"/>
              <a:gd name="connsiteY6" fmla="*/ 85725 h 1004888"/>
              <a:gd name="connsiteX7" fmla="*/ 1004888 w 1257300"/>
              <a:gd name="connsiteY7" fmla="*/ 66675 h 1004888"/>
              <a:gd name="connsiteX8" fmla="*/ 1114425 w 1257300"/>
              <a:gd name="connsiteY8" fmla="*/ 85725 h 1004888"/>
              <a:gd name="connsiteX9" fmla="*/ 1138238 w 1257300"/>
              <a:gd name="connsiteY9" fmla="*/ 123825 h 1004888"/>
              <a:gd name="connsiteX10" fmla="*/ 1257300 w 1257300"/>
              <a:gd name="connsiteY10" fmla="*/ 166688 h 1004888"/>
              <a:gd name="connsiteX11" fmla="*/ 1223963 w 1257300"/>
              <a:gd name="connsiteY11" fmla="*/ 214313 h 1004888"/>
              <a:gd name="connsiteX12" fmla="*/ 1200150 w 1257300"/>
              <a:gd name="connsiteY12" fmla="*/ 285750 h 1004888"/>
              <a:gd name="connsiteX13" fmla="*/ 1162050 w 1257300"/>
              <a:gd name="connsiteY13" fmla="*/ 376238 h 1004888"/>
              <a:gd name="connsiteX14" fmla="*/ 1114425 w 1257300"/>
              <a:gd name="connsiteY14" fmla="*/ 471488 h 1004888"/>
              <a:gd name="connsiteX15" fmla="*/ 1095375 w 1257300"/>
              <a:gd name="connsiteY15" fmla="*/ 442913 h 1004888"/>
              <a:gd name="connsiteX16" fmla="*/ 1042988 w 1257300"/>
              <a:gd name="connsiteY16" fmla="*/ 471488 h 1004888"/>
              <a:gd name="connsiteX17" fmla="*/ 1019175 w 1257300"/>
              <a:gd name="connsiteY17" fmla="*/ 519113 h 1004888"/>
              <a:gd name="connsiteX18" fmla="*/ 981075 w 1257300"/>
              <a:gd name="connsiteY18" fmla="*/ 623888 h 1004888"/>
              <a:gd name="connsiteX19" fmla="*/ 904875 w 1257300"/>
              <a:gd name="connsiteY19" fmla="*/ 657225 h 1004888"/>
              <a:gd name="connsiteX20" fmla="*/ 823913 w 1257300"/>
              <a:gd name="connsiteY20" fmla="*/ 700088 h 1004888"/>
              <a:gd name="connsiteX21" fmla="*/ 828675 w 1257300"/>
              <a:gd name="connsiteY21" fmla="*/ 752475 h 1004888"/>
              <a:gd name="connsiteX22" fmla="*/ 890588 w 1257300"/>
              <a:gd name="connsiteY22" fmla="*/ 800100 h 1004888"/>
              <a:gd name="connsiteX23" fmla="*/ 933450 w 1257300"/>
              <a:gd name="connsiteY23" fmla="*/ 800100 h 1004888"/>
              <a:gd name="connsiteX24" fmla="*/ 833438 w 1257300"/>
              <a:gd name="connsiteY24" fmla="*/ 895350 h 1004888"/>
              <a:gd name="connsiteX25" fmla="*/ 757238 w 1257300"/>
              <a:gd name="connsiteY25" fmla="*/ 919163 h 1004888"/>
              <a:gd name="connsiteX26" fmla="*/ 676275 w 1257300"/>
              <a:gd name="connsiteY26" fmla="*/ 938213 h 1004888"/>
              <a:gd name="connsiteX27" fmla="*/ 704850 w 1257300"/>
              <a:gd name="connsiteY27" fmla="*/ 957263 h 1004888"/>
              <a:gd name="connsiteX28" fmla="*/ 585788 w 1257300"/>
              <a:gd name="connsiteY28" fmla="*/ 971550 h 1004888"/>
              <a:gd name="connsiteX29" fmla="*/ 490538 w 1257300"/>
              <a:gd name="connsiteY29" fmla="*/ 923925 h 1004888"/>
              <a:gd name="connsiteX30" fmla="*/ 404813 w 1257300"/>
              <a:gd name="connsiteY30" fmla="*/ 909638 h 1004888"/>
              <a:gd name="connsiteX31" fmla="*/ 347663 w 1257300"/>
              <a:gd name="connsiteY31" fmla="*/ 957263 h 1004888"/>
              <a:gd name="connsiteX32" fmla="*/ 266700 w 1257300"/>
              <a:gd name="connsiteY32" fmla="*/ 1000125 h 1004888"/>
              <a:gd name="connsiteX33" fmla="*/ 176213 w 1257300"/>
              <a:gd name="connsiteY33" fmla="*/ 1004888 h 1004888"/>
              <a:gd name="connsiteX34" fmla="*/ 90488 w 1257300"/>
              <a:gd name="connsiteY34" fmla="*/ 976313 h 1004888"/>
              <a:gd name="connsiteX35" fmla="*/ 214313 w 1257300"/>
              <a:gd name="connsiteY35" fmla="*/ 919163 h 1004888"/>
              <a:gd name="connsiteX36" fmla="*/ 0 w 1257300"/>
              <a:gd name="connsiteY36" fmla="*/ 795338 h 1004888"/>
              <a:gd name="connsiteX37" fmla="*/ 0 w 1257300"/>
              <a:gd name="connsiteY37" fmla="*/ 733425 h 1004888"/>
              <a:gd name="connsiteX38" fmla="*/ 95250 w 1257300"/>
              <a:gd name="connsiteY38" fmla="*/ 695325 h 1004888"/>
              <a:gd name="connsiteX39" fmla="*/ 119063 w 1257300"/>
              <a:gd name="connsiteY39" fmla="*/ 619125 h 1004888"/>
              <a:gd name="connsiteX40" fmla="*/ 95250 w 1257300"/>
              <a:gd name="connsiteY40" fmla="*/ 566738 h 1004888"/>
              <a:gd name="connsiteX41" fmla="*/ 123825 w 1257300"/>
              <a:gd name="connsiteY41" fmla="*/ 495300 h 1004888"/>
              <a:gd name="connsiteX42" fmla="*/ 180975 w 1257300"/>
              <a:gd name="connsiteY42" fmla="*/ 457200 h 1004888"/>
              <a:gd name="connsiteX43" fmla="*/ 233363 w 1257300"/>
              <a:gd name="connsiteY43" fmla="*/ 423863 h 1004888"/>
              <a:gd name="connsiteX44" fmla="*/ 290513 w 1257300"/>
              <a:gd name="connsiteY44" fmla="*/ 471488 h 1004888"/>
              <a:gd name="connsiteX45" fmla="*/ 219075 w 1257300"/>
              <a:gd name="connsiteY45" fmla="*/ 376238 h 1004888"/>
              <a:gd name="connsiteX46" fmla="*/ 228600 w 1257300"/>
              <a:gd name="connsiteY46" fmla="*/ 261938 h 1004888"/>
              <a:gd name="connsiteX47" fmla="*/ 257175 w 1257300"/>
              <a:gd name="connsiteY47" fmla="*/ 190500 h 1004888"/>
              <a:gd name="connsiteX48" fmla="*/ 152400 w 1257300"/>
              <a:gd name="connsiteY48" fmla="*/ 95250 h 1004888"/>
              <a:gd name="connsiteX49" fmla="*/ 223838 w 1257300"/>
              <a:gd name="connsiteY49" fmla="*/ 0 h 100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7300" h="1004888">
                <a:moveTo>
                  <a:pt x="223838" y="0"/>
                </a:moveTo>
                <a:lnTo>
                  <a:pt x="319088" y="28575"/>
                </a:lnTo>
                <a:lnTo>
                  <a:pt x="409575" y="52388"/>
                </a:lnTo>
                <a:lnTo>
                  <a:pt x="500063" y="28575"/>
                </a:lnTo>
                <a:lnTo>
                  <a:pt x="638175" y="66675"/>
                </a:lnTo>
                <a:lnTo>
                  <a:pt x="733425" y="61913"/>
                </a:lnTo>
                <a:lnTo>
                  <a:pt x="862013" y="85725"/>
                </a:lnTo>
                <a:lnTo>
                  <a:pt x="1004888" y="66675"/>
                </a:lnTo>
                <a:lnTo>
                  <a:pt x="1114425" y="85725"/>
                </a:lnTo>
                <a:lnTo>
                  <a:pt x="1138238" y="123825"/>
                </a:lnTo>
                <a:lnTo>
                  <a:pt x="1257300" y="166688"/>
                </a:lnTo>
                <a:lnTo>
                  <a:pt x="1223963" y="214313"/>
                </a:lnTo>
                <a:lnTo>
                  <a:pt x="1200150" y="285750"/>
                </a:lnTo>
                <a:lnTo>
                  <a:pt x="1162050" y="376238"/>
                </a:lnTo>
                <a:lnTo>
                  <a:pt x="1114425" y="471488"/>
                </a:lnTo>
                <a:lnTo>
                  <a:pt x="1095375" y="442913"/>
                </a:lnTo>
                <a:lnTo>
                  <a:pt x="1042988" y="471488"/>
                </a:lnTo>
                <a:lnTo>
                  <a:pt x="1019175" y="519113"/>
                </a:lnTo>
                <a:lnTo>
                  <a:pt x="981075" y="623888"/>
                </a:lnTo>
                <a:lnTo>
                  <a:pt x="904875" y="657225"/>
                </a:lnTo>
                <a:lnTo>
                  <a:pt x="823913" y="700088"/>
                </a:lnTo>
                <a:lnTo>
                  <a:pt x="828675" y="752475"/>
                </a:lnTo>
                <a:lnTo>
                  <a:pt x="890588" y="800100"/>
                </a:lnTo>
                <a:lnTo>
                  <a:pt x="933450" y="800100"/>
                </a:lnTo>
                <a:lnTo>
                  <a:pt x="833438" y="895350"/>
                </a:lnTo>
                <a:lnTo>
                  <a:pt x="757238" y="919163"/>
                </a:lnTo>
                <a:lnTo>
                  <a:pt x="676275" y="938213"/>
                </a:lnTo>
                <a:lnTo>
                  <a:pt x="704850" y="957263"/>
                </a:lnTo>
                <a:lnTo>
                  <a:pt x="585788" y="971550"/>
                </a:lnTo>
                <a:lnTo>
                  <a:pt x="490538" y="923925"/>
                </a:lnTo>
                <a:lnTo>
                  <a:pt x="404813" y="909638"/>
                </a:lnTo>
                <a:lnTo>
                  <a:pt x="347663" y="957263"/>
                </a:lnTo>
                <a:lnTo>
                  <a:pt x="266700" y="1000125"/>
                </a:lnTo>
                <a:lnTo>
                  <a:pt x="176213" y="1004888"/>
                </a:lnTo>
                <a:lnTo>
                  <a:pt x="90488" y="976313"/>
                </a:lnTo>
                <a:lnTo>
                  <a:pt x="214313" y="919163"/>
                </a:lnTo>
                <a:lnTo>
                  <a:pt x="0" y="795338"/>
                </a:lnTo>
                <a:lnTo>
                  <a:pt x="0" y="733425"/>
                </a:lnTo>
                <a:lnTo>
                  <a:pt x="95250" y="695325"/>
                </a:lnTo>
                <a:lnTo>
                  <a:pt x="119063" y="619125"/>
                </a:lnTo>
                <a:lnTo>
                  <a:pt x="95250" y="566738"/>
                </a:lnTo>
                <a:lnTo>
                  <a:pt x="123825" y="495300"/>
                </a:lnTo>
                <a:lnTo>
                  <a:pt x="180975" y="457200"/>
                </a:lnTo>
                <a:lnTo>
                  <a:pt x="233363" y="423863"/>
                </a:lnTo>
                <a:lnTo>
                  <a:pt x="290513" y="471488"/>
                </a:lnTo>
                <a:lnTo>
                  <a:pt x="219075" y="376238"/>
                </a:lnTo>
                <a:lnTo>
                  <a:pt x="228600" y="261938"/>
                </a:lnTo>
                <a:lnTo>
                  <a:pt x="257175" y="190500"/>
                </a:lnTo>
                <a:lnTo>
                  <a:pt x="152400" y="95250"/>
                </a:lnTo>
                <a:lnTo>
                  <a:pt x="223838" y="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2" name="Rectangle 743"/>
          <p:cNvSpPr>
            <a:spLocks noChangeArrowheads="1"/>
          </p:cNvSpPr>
          <p:nvPr/>
        </p:nvSpPr>
        <p:spPr bwMode="auto">
          <a:xfrm>
            <a:off x="4187045" y="4529988"/>
            <a:ext cx="57868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Горячий Ключ</a:t>
            </a:r>
          </a:p>
        </p:txBody>
      </p:sp>
      <p:sp>
        <p:nvSpPr>
          <p:cNvPr id="65" name="Полилиния 64"/>
          <p:cNvSpPr/>
          <p:nvPr/>
        </p:nvSpPr>
        <p:spPr>
          <a:xfrm>
            <a:off x="4259036" y="5474607"/>
            <a:ext cx="1936750" cy="1179287"/>
          </a:xfrm>
          <a:custGeom>
            <a:avLst/>
            <a:gdLst>
              <a:gd name="connsiteX0" fmla="*/ 0 w 2673350"/>
              <a:gd name="connsiteY0" fmla="*/ 203200 h 1651000"/>
              <a:gd name="connsiteX1" fmla="*/ 190500 w 2673350"/>
              <a:gd name="connsiteY1" fmla="*/ 3365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673350"/>
              <a:gd name="connsiteY0" fmla="*/ 203200 h 1651000"/>
              <a:gd name="connsiteX1" fmla="*/ 158750 w 2673350"/>
              <a:gd name="connsiteY1" fmla="*/ 3619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42900 w 2711450"/>
              <a:gd name="connsiteY2" fmla="*/ 4953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263650 w 2711450"/>
              <a:gd name="connsiteY12" fmla="*/ 14541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711450" h="1651000">
                <a:moveTo>
                  <a:pt x="0" y="215900"/>
                </a:moveTo>
                <a:lnTo>
                  <a:pt x="196850" y="361950"/>
                </a:lnTo>
                <a:lnTo>
                  <a:pt x="323850" y="508000"/>
                </a:lnTo>
                <a:lnTo>
                  <a:pt x="431800" y="628650"/>
                </a:lnTo>
                <a:lnTo>
                  <a:pt x="527050" y="723900"/>
                </a:lnTo>
                <a:lnTo>
                  <a:pt x="647700" y="850900"/>
                </a:lnTo>
                <a:lnTo>
                  <a:pt x="698500" y="958850"/>
                </a:lnTo>
                <a:lnTo>
                  <a:pt x="781050" y="1009650"/>
                </a:lnTo>
                <a:lnTo>
                  <a:pt x="882650" y="1085850"/>
                </a:lnTo>
                <a:lnTo>
                  <a:pt x="984250" y="1238250"/>
                </a:lnTo>
                <a:lnTo>
                  <a:pt x="1085850" y="1289050"/>
                </a:lnTo>
                <a:lnTo>
                  <a:pt x="1193800" y="1384300"/>
                </a:lnTo>
                <a:lnTo>
                  <a:pt x="1263650" y="1454150"/>
                </a:lnTo>
                <a:lnTo>
                  <a:pt x="1250950" y="1460500"/>
                </a:lnTo>
                <a:lnTo>
                  <a:pt x="1276350" y="1587500"/>
                </a:lnTo>
                <a:lnTo>
                  <a:pt x="1473200" y="1651000"/>
                </a:lnTo>
                <a:lnTo>
                  <a:pt x="1485900" y="1549400"/>
                </a:lnTo>
                <a:lnTo>
                  <a:pt x="1524000" y="1473200"/>
                </a:lnTo>
                <a:lnTo>
                  <a:pt x="1543050" y="1397000"/>
                </a:lnTo>
                <a:lnTo>
                  <a:pt x="1581150" y="1327150"/>
                </a:lnTo>
                <a:lnTo>
                  <a:pt x="1574800" y="1244600"/>
                </a:lnTo>
                <a:lnTo>
                  <a:pt x="1657350" y="1244600"/>
                </a:lnTo>
                <a:lnTo>
                  <a:pt x="1746250" y="1206500"/>
                </a:lnTo>
                <a:lnTo>
                  <a:pt x="1917700" y="1200150"/>
                </a:lnTo>
                <a:lnTo>
                  <a:pt x="1987550" y="1225550"/>
                </a:lnTo>
                <a:lnTo>
                  <a:pt x="2197100" y="1282700"/>
                </a:lnTo>
                <a:lnTo>
                  <a:pt x="2292350" y="1295400"/>
                </a:lnTo>
                <a:lnTo>
                  <a:pt x="2349500" y="1365250"/>
                </a:lnTo>
                <a:lnTo>
                  <a:pt x="2413000" y="1352550"/>
                </a:lnTo>
                <a:lnTo>
                  <a:pt x="2463800" y="1308100"/>
                </a:lnTo>
                <a:lnTo>
                  <a:pt x="2546350" y="1263650"/>
                </a:lnTo>
                <a:lnTo>
                  <a:pt x="2597150" y="1263650"/>
                </a:lnTo>
                <a:lnTo>
                  <a:pt x="2654300" y="1320800"/>
                </a:lnTo>
                <a:lnTo>
                  <a:pt x="2686050" y="1219200"/>
                </a:lnTo>
                <a:lnTo>
                  <a:pt x="2711450" y="1187450"/>
                </a:lnTo>
                <a:lnTo>
                  <a:pt x="2654300" y="1098550"/>
                </a:lnTo>
                <a:lnTo>
                  <a:pt x="2660650" y="1016000"/>
                </a:lnTo>
                <a:lnTo>
                  <a:pt x="2641600" y="958850"/>
                </a:lnTo>
                <a:lnTo>
                  <a:pt x="2584450" y="990600"/>
                </a:lnTo>
                <a:lnTo>
                  <a:pt x="2457450" y="971550"/>
                </a:lnTo>
                <a:lnTo>
                  <a:pt x="2222500" y="946150"/>
                </a:lnTo>
                <a:lnTo>
                  <a:pt x="2032000" y="781050"/>
                </a:lnTo>
                <a:lnTo>
                  <a:pt x="1955800" y="755650"/>
                </a:lnTo>
                <a:lnTo>
                  <a:pt x="1866900" y="812800"/>
                </a:lnTo>
                <a:lnTo>
                  <a:pt x="1816100" y="723900"/>
                </a:lnTo>
                <a:lnTo>
                  <a:pt x="1778000" y="654050"/>
                </a:lnTo>
                <a:lnTo>
                  <a:pt x="1771650" y="552450"/>
                </a:lnTo>
                <a:lnTo>
                  <a:pt x="1720850" y="546100"/>
                </a:lnTo>
                <a:lnTo>
                  <a:pt x="1631950" y="571500"/>
                </a:lnTo>
                <a:lnTo>
                  <a:pt x="1587500" y="590550"/>
                </a:lnTo>
                <a:lnTo>
                  <a:pt x="1441450" y="501650"/>
                </a:lnTo>
                <a:lnTo>
                  <a:pt x="1346200" y="387350"/>
                </a:lnTo>
                <a:lnTo>
                  <a:pt x="1282700" y="317500"/>
                </a:lnTo>
                <a:lnTo>
                  <a:pt x="1244600" y="400050"/>
                </a:lnTo>
                <a:lnTo>
                  <a:pt x="1123950" y="425450"/>
                </a:lnTo>
                <a:lnTo>
                  <a:pt x="1073150" y="412750"/>
                </a:lnTo>
                <a:lnTo>
                  <a:pt x="946150" y="368300"/>
                </a:lnTo>
                <a:lnTo>
                  <a:pt x="933450" y="285750"/>
                </a:lnTo>
                <a:lnTo>
                  <a:pt x="584200" y="95250"/>
                </a:lnTo>
                <a:lnTo>
                  <a:pt x="584200" y="63500"/>
                </a:lnTo>
                <a:lnTo>
                  <a:pt x="457200" y="0"/>
                </a:lnTo>
                <a:lnTo>
                  <a:pt x="412750" y="50800"/>
                </a:lnTo>
                <a:lnTo>
                  <a:pt x="381000" y="139700"/>
                </a:lnTo>
                <a:lnTo>
                  <a:pt x="209550" y="107950"/>
                </a:lnTo>
                <a:lnTo>
                  <a:pt x="69850" y="107950"/>
                </a:lnTo>
                <a:lnTo>
                  <a:pt x="0" y="2159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3" name="Rectangle 704"/>
          <p:cNvSpPr>
            <a:spLocks noChangeArrowheads="1"/>
          </p:cNvSpPr>
          <p:nvPr/>
        </p:nvSpPr>
        <p:spPr bwMode="auto">
          <a:xfrm>
            <a:off x="4756713" y="5919774"/>
            <a:ext cx="20037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Сочи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ИНФОРМАЦИОННЫЕ МАТЕРИАЛЫ ПО РИСКУ ВОЗНИКНОВЕНИЯ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ЛЕСНЫХ И ЛАНДШАВТНЫХ ПОЖАРОВ </a:t>
            </a:r>
            <a:r>
              <a:rPr lang="ru-RU" sz="1200" dirty="0" smtClean="0">
                <a:solidFill>
                  <a:schemeClr val="bg1"/>
                </a:solidFill>
              </a:rPr>
              <a:t>НА </a:t>
            </a:r>
            <a:r>
              <a:rPr lang="ru-RU" sz="1200" dirty="0">
                <a:solidFill>
                  <a:schemeClr val="bg1"/>
                </a:solidFill>
              </a:rPr>
              <a:t>ТЕРРИТОРИИ КРАСНОДАРСКОГО КРАЯ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69779" y="764704"/>
            <a:ext cx="2357396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Плавни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(площадь около 3900 км</a:t>
            </a:r>
            <a:r>
              <a:rPr lang="ru-RU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особый тип лугово-болотной растительности (высокотравные болотные луга), сформировавшийся в устьях рек в условиях периодического или постоянного переувлажнения почвы. Распространены плавни в дельте Кубани и в северо-западной части края, примыкающей к Азовскому морю. 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6436180" y="734554"/>
            <a:ext cx="2662601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государственный природный биосферный заповедник имени Х.Г. Шапошникова: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 расположен в западной части Большого Кавказа в верховьях рек Белая, Малая и Большая Лаба, Шахе, Сочи,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Мзымта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Основная территория занимает площадь в 280034 га, кластерный участок –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Хостинская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тисо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-самшитовая роща – 301 га. Заповедник расположен на территории трех субъектов Российской Федерации: Краснодарского края, Республики Адыгея и Карачаево-Черкесской Республики.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6436180" y="2546253"/>
            <a:ext cx="2645054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Сочинский национальный парк: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расположен на территории Большого Сочи: от границ с Туапсинским районом, между устьями рек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Магри на северо-западе до границ с Абхазией на юго-востоке и от побережья Чёрного моря до водораздельной линии Главного Кавказского хребта. Большую часть территории парка занимают горы, разделённые речными долинами. </a:t>
            </a:r>
          </a:p>
        </p:txBody>
      </p:sp>
      <p:pic>
        <p:nvPicPr>
          <p:cNvPr id="12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4112" r="13736" b="11921"/>
          <a:stretch/>
        </p:blipFill>
        <p:spPr bwMode="auto">
          <a:xfrm>
            <a:off x="8477075" y="4996353"/>
            <a:ext cx="164151" cy="16482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Прямоугольник 127"/>
          <p:cNvSpPr/>
          <p:nvPr/>
        </p:nvSpPr>
        <p:spPr bwMode="auto">
          <a:xfrm>
            <a:off x="6951010" y="4583850"/>
            <a:ext cx="2156314" cy="22295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 sz="9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5"/>
          <p:cNvSpPr txBox="1">
            <a:spLocks noChangeArrowheads="1"/>
          </p:cNvSpPr>
          <p:nvPr/>
        </p:nvSpPr>
        <p:spPr bwMode="auto">
          <a:xfrm>
            <a:off x="6948717" y="4365106"/>
            <a:ext cx="2159789" cy="1648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ctr" defTabSz="1038225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8000" indent="-50800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2pPr>
            <a:lvl3pPr marL="1038225" indent="-123825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3pPr>
            <a:lvl4pPr marL="1566863" indent="-195263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4pPr>
            <a:lvl5pPr marL="2097088" indent="-268288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5pPr>
            <a:lvl6pPr marL="2286000" defTabSz="914400">
              <a:defRPr sz="2100">
                <a:solidFill>
                  <a:schemeClr val="lt1"/>
                </a:solidFill>
              </a:defRPr>
            </a:lvl6pPr>
            <a:lvl7pPr marL="2743200" defTabSz="914400">
              <a:defRPr sz="2100">
                <a:solidFill>
                  <a:schemeClr val="lt1"/>
                </a:solidFill>
              </a:defRPr>
            </a:lvl7pPr>
            <a:lvl8pPr marL="3200400" defTabSz="914400">
              <a:defRPr sz="2100">
                <a:solidFill>
                  <a:schemeClr val="lt1"/>
                </a:solidFill>
              </a:defRPr>
            </a:lvl8pPr>
            <a:lvl9pPr marL="3657600" defTabSz="914400"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130" name="TextBox 5"/>
          <p:cNvSpPr txBox="1">
            <a:spLocks noChangeArrowheads="1"/>
          </p:cNvSpPr>
          <p:nvPr/>
        </p:nvSpPr>
        <p:spPr bwMode="auto">
          <a:xfrm>
            <a:off x="7429195" y="4572002"/>
            <a:ext cx="1628916" cy="47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подверженных риску возникновения пожаров в плавневой зоне </a:t>
            </a:r>
          </a:p>
        </p:txBody>
      </p:sp>
      <p:sp>
        <p:nvSpPr>
          <p:cNvPr id="134" name="TextBox 5"/>
          <p:cNvSpPr txBox="1">
            <a:spLocks noChangeArrowheads="1"/>
          </p:cNvSpPr>
          <p:nvPr/>
        </p:nvSpPr>
        <p:spPr bwMode="auto">
          <a:xfrm>
            <a:off x="7450545" y="5836412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заповедник</a:t>
            </a:r>
          </a:p>
        </p:txBody>
      </p:sp>
      <p:sp>
        <p:nvSpPr>
          <p:cNvPr id="146" name="Freeform 279"/>
          <p:cNvSpPr>
            <a:spLocks/>
          </p:cNvSpPr>
          <p:nvPr/>
        </p:nvSpPr>
        <p:spPr bwMode="auto">
          <a:xfrm rot="21360000">
            <a:off x="7061888" y="4709155"/>
            <a:ext cx="282583" cy="208896"/>
          </a:xfrm>
          <a:custGeom>
            <a:avLst/>
            <a:gdLst>
              <a:gd name="T0" fmla="*/ 125 w 444"/>
              <a:gd name="T1" fmla="*/ 41 h 321"/>
              <a:gd name="T2" fmla="*/ 154 w 444"/>
              <a:gd name="T3" fmla="*/ 70 h 321"/>
              <a:gd name="T4" fmla="*/ 165 w 444"/>
              <a:gd name="T5" fmla="*/ 79 h 321"/>
              <a:gd name="T6" fmla="*/ 198 w 444"/>
              <a:gd name="T7" fmla="*/ 88 h 321"/>
              <a:gd name="T8" fmla="*/ 222 w 444"/>
              <a:gd name="T9" fmla="*/ 85 h 321"/>
              <a:gd name="T10" fmla="*/ 235 w 444"/>
              <a:gd name="T11" fmla="*/ 82 h 321"/>
              <a:gd name="T12" fmla="*/ 241 w 444"/>
              <a:gd name="T13" fmla="*/ 94 h 321"/>
              <a:gd name="T14" fmla="*/ 248 w 444"/>
              <a:gd name="T15" fmla="*/ 102 h 321"/>
              <a:gd name="T16" fmla="*/ 260 w 444"/>
              <a:gd name="T17" fmla="*/ 114 h 321"/>
              <a:gd name="T18" fmla="*/ 270 w 444"/>
              <a:gd name="T19" fmla="*/ 119 h 321"/>
              <a:gd name="T20" fmla="*/ 279 w 444"/>
              <a:gd name="T21" fmla="*/ 129 h 321"/>
              <a:gd name="T22" fmla="*/ 285 w 444"/>
              <a:gd name="T23" fmla="*/ 121 h 321"/>
              <a:gd name="T24" fmla="*/ 296 w 444"/>
              <a:gd name="T25" fmla="*/ 126 h 321"/>
              <a:gd name="T26" fmla="*/ 307 w 444"/>
              <a:gd name="T27" fmla="*/ 120 h 321"/>
              <a:gd name="T28" fmla="*/ 311 w 444"/>
              <a:gd name="T29" fmla="*/ 133 h 321"/>
              <a:gd name="T30" fmla="*/ 330 w 444"/>
              <a:gd name="T31" fmla="*/ 170 h 321"/>
              <a:gd name="T32" fmla="*/ 357 w 444"/>
              <a:gd name="T33" fmla="*/ 168 h 321"/>
              <a:gd name="T34" fmla="*/ 367 w 444"/>
              <a:gd name="T35" fmla="*/ 176 h 321"/>
              <a:gd name="T36" fmla="*/ 381 w 444"/>
              <a:gd name="T37" fmla="*/ 186 h 321"/>
              <a:gd name="T38" fmla="*/ 384 w 444"/>
              <a:gd name="T39" fmla="*/ 211 h 321"/>
              <a:gd name="T40" fmla="*/ 403 w 444"/>
              <a:gd name="T41" fmla="*/ 226 h 321"/>
              <a:gd name="T42" fmla="*/ 434 w 444"/>
              <a:gd name="T43" fmla="*/ 246 h 321"/>
              <a:gd name="T44" fmla="*/ 440 w 444"/>
              <a:gd name="T45" fmla="*/ 261 h 321"/>
              <a:gd name="T46" fmla="*/ 420 w 444"/>
              <a:gd name="T47" fmla="*/ 274 h 321"/>
              <a:gd name="T48" fmla="*/ 393 w 444"/>
              <a:gd name="T49" fmla="*/ 269 h 321"/>
              <a:gd name="T50" fmla="*/ 359 w 444"/>
              <a:gd name="T51" fmla="*/ 255 h 321"/>
              <a:gd name="T52" fmla="*/ 345 w 444"/>
              <a:gd name="T53" fmla="*/ 248 h 321"/>
              <a:gd name="T54" fmla="*/ 327 w 444"/>
              <a:gd name="T55" fmla="*/ 243 h 321"/>
              <a:gd name="T56" fmla="*/ 311 w 444"/>
              <a:gd name="T57" fmla="*/ 243 h 321"/>
              <a:gd name="T58" fmla="*/ 295 w 444"/>
              <a:gd name="T59" fmla="*/ 243 h 321"/>
              <a:gd name="T60" fmla="*/ 279 w 444"/>
              <a:gd name="T61" fmla="*/ 246 h 321"/>
              <a:gd name="T62" fmla="*/ 264 w 444"/>
              <a:gd name="T63" fmla="*/ 269 h 321"/>
              <a:gd name="T64" fmla="*/ 257 w 444"/>
              <a:gd name="T65" fmla="*/ 284 h 321"/>
              <a:gd name="T66" fmla="*/ 252 w 444"/>
              <a:gd name="T67" fmla="*/ 294 h 321"/>
              <a:gd name="T68" fmla="*/ 247 w 444"/>
              <a:gd name="T69" fmla="*/ 309 h 321"/>
              <a:gd name="T70" fmla="*/ 238 w 444"/>
              <a:gd name="T71" fmla="*/ 319 h 321"/>
              <a:gd name="T72" fmla="*/ 226 w 444"/>
              <a:gd name="T73" fmla="*/ 313 h 321"/>
              <a:gd name="T74" fmla="*/ 219 w 444"/>
              <a:gd name="T75" fmla="*/ 309 h 321"/>
              <a:gd name="T76" fmla="*/ 209 w 444"/>
              <a:gd name="T77" fmla="*/ 281 h 321"/>
              <a:gd name="T78" fmla="*/ 198 w 444"/>
              <a:gd name="T79" fmla="*/ 265 h 321"/>
              <a:gd name="T80" fmla="*/ 178 w 444"/>
              <a:gd name="T81" fmla="*/ 250 h 321"/>
              <a:gd name="T82" fmla="*/ 163 w 444"/>
              <a:gd name="T83" fmla="*/ 239 h 321"/>
              <a:gd name="T84" fmla="*/ 156 w 444"/>
              <a:gd name="T85" fmla="*/ 227 h 321"/>
              <a:gd name="T86" fmla="*/ 151 w 444"/>
              <a:gd name="T87" fmla="*/ 215 h 321"/>
              <a:gd name="T88" fmla="*/ 141 w 444"/>
              <a:gd name="T89" fmla="*/ 205 h 321"/>
              <a:gd name="T90" fmla="*/ 128 w 444"/>
              <a:gd name="T91" fmla="*/ 196 h 321"/>
              <a:gd name="T92" fmla="*/ 109 w 444"/>
              <a:gd name="T93" fmla="*/ 167 h 321"/>
              <a:gd name="T94" fmla="*/ 97 w 444"/>
              <a:gd name="T95" fmla="*/ 154 h 321"/>
              <a:gd name="T96" fmla="*/ 88 w 444"/>
              <a:gd name="T97" fmla="*/ 143 h 321"/>
              <a:gd name="T98" fmla="*/ 78 w 444"/>
              <a:gd name="T99" fmla="*/ 127 h 321"/>
              <a:gd name="T100" fmla="*/ 50 w 444"/>
              <a:gd name="T101" fmla="*/ 94 h 321"/>
              <a:gd name="T102" fmla="*/ 40 w 444"/>
              <a:gd name="T103" fmla="*/ 76 h 321"/>
              <a:gd name="T104" fmla="*/ 28 w 444"/>
              <a:gd name="T105" fmla="*/ 64 h 321"/>
              <a:gd name="T106" fmla="*/ 12 w 444"/>
              <a:gd name="T107" fmla="*/ 48 h 321"/>
              <a:gd name="T108" fmla="*/ 22 w 444"/>
              <a:gd name="T109" fmla="*/ 23 h 321"/>
              <a:gd name="T110" fmla="*/ 43 w 444"/>
              <a:gd name="T111" fmla="*/ 28 h 321"/>
              <a:gd name="T112" fmla="*/ 82 w 444"/>
              <a:gd name="T113" fmla="*/ 9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Полилиния 134"/>
          <p:cNvSpPr/>
          <p:nvPr/>
        </p:nvSpPr>
        <p:spPr>
          <a:xfrm>
            <a:off x="7052202" y="5141952"/>
            <a:ext cx="333375" cy="231483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extBox 5"/>
          <p:cNvSpPr txBox="1">
            <a:spLocks noChangeArrowheads="1"/>
          </p:cNvSpPr>
          <p:nvPr/>
        </p:nvSpPr>
        <p:spPr bwMode="auto">
          <a:xfrm>
            <a:off x="7454570" y="6173592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</a:t>
            </a:r>
          </a:p>
        </p:txBody>
      </p:sp>
      <p:sp>
        <p:nvSpPr>
          <p:cNvPr id="150" name="TextBox 5"/>
          <p:cNvSpPr txBox="1">
            <a:spLocks noChangeArrowheads="1"/>
          </p:cNvSpPr>
          <p:nvPr/>
        </p:nvSpPr>
        <p:spPr bwMode="auto">
          <a:xfrm>
            <a:off x="7454570" y="6502999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Биосферный заповедник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74121" y="4779447"/>
            <a:ext cx="2353054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природный заповедник «</a:t>
            </a:r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Утриш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расположенного на полуострове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Абрау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неповторимая по красоте, ландшафту, уникальности флоры и фауны природная территория. Площадь заповедника: 9065 га земельно-лесного фонда и 783 га морской акватории. Рельеф территории очень сложный с резкими перепадами высот, с крутыми, часто осыпными склонами. </a:t>
            </a:r>
          </a:p>
        </p:txBody>
      </p:sp>
      <p:cxnSp>
        <p:nvCxnSpPr>
          <p:cNvPr id="12" name="Прямая соединительная линия 11"/>
          <p:cNvCxnSpPr>
            <a:stCxn id="152" idx="0"/>
            <a:endCxn id="1027" idx="2"/>
          </p:cNvCxnSpPr>
          <p:nvPr/>
        </p:nvCxnSpPr>
        <p:spPr>
          <a:xfrm flipV="1">
            <a:off x="1250648" y="4218983"/>
            <a:ext cx="618564" cy="56046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38" idx="3"/>
            <a:endCxn id="11" idx="70"/>
          </p:cNvCxnSpPr>
          <p:nvPr/>
        </p:nvCxnSpPr>
        <p:spPr>
          <a:xfrm>
            <a:off x="2427175" y="1434118"/>
            <a:ext cx="226221" cy="128731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1028" idx="0"/>
            <a:endCxn id="145" idx="1"/>
          </p:cNvCxnSpPr>
          <p:nvPr/>
        </p:nvCxnSpPr>
        <p:spPr>
          <a:xfrm flipV="1">
            <a:off x="5139207" y="3215667"/>
            <a:ext cx="1296973" cy="285613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ная линия уступом 72"/>
          <p:cNvCxnSpPr>
            <a:stCxn id="143" idx="1"/>
            <a:endCxn id="1029" idx="0"/>
          </p:cNvCxnSpPr>
          <p:nvPr/>
        </p:nvCxnSpPr>
        <p:spPr>
          <a:xfrm rot="10800000" flipV="1">
            <a:off x="4685110" y="1396274"/>
            <a:ext cx="1751070" cy="4233684"/>
          </a:xfrm>
          <a:prstGeom prst="bentConnector2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5"/>
          <p:cNvSpPr txBox="1">
            <a:spLocks noChangeArrowheads="1"/>
          </p:cNvSpPr>
          <p:nvPr/>
        </p:nvSpPr>
        <p:spPr bwMode="auto">
          <a:xfrm>
            <a:off x="7450545" y="5014127"/>
            <a:ext cx="1630691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подверженных риску возникновения лесных пожаров</a:t>
            </a:r>
          </a:p>
        </p:txBody>
      </p:sp>
      <p:sp>
        <p:nvSpPr>
          <p:cNvPr id="133" name="TextBox 5"/>
          <p:cNvSpPr txBox="1">
            <a:spLocks noChangeArrowheads="1"/>
          </p:cNvSpPr>
          <p:nvPr/>
        </p:nvSpPr>
        <p:spPr bwMode="auto">
          <a:xfrm>
            <a:off x="7450545" y="5440509"/>
            <a:ext cx="1630691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расположенных в лесном массиве</a:t>
            </a:r>
          </a:p>
        </p:txBody>
      </p:sp>
      <p:sp>
        <p:nvSpPr>
          <p:cNvPr id="153" name="Полилиния 152"/>
          <p:cNvSpPr/>
          <p:nvPr/>
        </p:nvSpPr>
        <p:spPr>
          <a:xfrm>
            <a:off x="7048518" y="5517232"/>
            <a:ext cx="333375" cy="231483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7064177" y="5779646"/>
            <a:ext cx="365019" cy="3341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54" y="6483817"/>
            <a:ext cx="250032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08" y="6136057"/>
            <a:ext cx="268769" cy="3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1869212" y="4051927"/>
            <a:ext cx="365019" cy="3341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22" y="6071798"/>
            <a:ext cx="268769" cy="3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94" y="5629958"/>
            <a:ext cx="250032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1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66" y="637636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41501"/>
            <a:ext cx="9144000" cy="7341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РЕКОМЕНДАЦИИ ПО ПРОВЕДЕНИЮ ПРЕВЕНТИВНЫХ МЕРОПРИЯТИЙ </a:t>
            </a:r>
          </a:p>
          <a:p>
            <a:r>
              <a:rPr lang="ru-RU" dirty="0" smtClean="0"/>
              <a:t>ПО РИСКУ ВОЗНИКНОВЕНИЯ ПРИРОДНЫХ ПОЖАРОВ НА ТЕРРИТОРИИ КРАСНОДАРСКОГО КРАЯ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060" y="1683768"/>
            <a:ext cx="7368332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обязательных противопожарных разрывов в населенных пунктах.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патрулирование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огнеопасных работ,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соблюдение правил пожарной безопасности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постоянной готовности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оповещения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неукоснительное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по организации минерализованных полос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предприятиям, организациям, учреждениям, другим юридическим лицам и гражданам, ведущих заготовки леса, и деятельность которых связана с лесными массивами, а также населенным пунктам, расположенным вблизи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массивов;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возможного направления распространения пожара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возникновения возгорания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опашку участков пожара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заградительные полосы и осуществить пуск встречного огня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2070" y="1433295"/>
            <a:ext cx="7368331" cy="2181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4091</TotalTime>
  <Words>1022</Words>
  <Application>Microsoft Office PowerPoint</Application>
  <PresentationFormat>Экран (4:3)</PresentationFormat>
  <Paragraphs>308</Paragraphs>
  <Slides>7</Slides>
  <Notes>4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Тема Office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ARM_9</cp:lastModifiedBy>
  <cp:revision>547</cp:revision>
  <dcterms:created xsi:type="dcterms:W3CDTF">2020-10-14T14:17:55Z</dcterms:created>
  <dcterms:modified xsi:type="dcterms:W3CDTF">2021-06-30T15:33:11Z</dcterms:modified>
</cp:coreProperties>
</file>