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3" r:id="rId2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3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1DF8"/>
    <a:srgbClr val="00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8593" autoAdjust="0"/>
  </p:normalViewPr>
  <p:slideViewPr>
    <p:cSldViewPr snapToGrid="0">
      <p:cViewPr>
        <p:scale>
          <a:sx n="100" d="100"/>
          <a:sy n="100" d="100"/>
        </p:scale>
        <p:origin x="-990" y="-354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05.05.2021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05.05.2021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05.05.2021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05.05.2021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05.05.2021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05.05.2021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05.05.2021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8" y="810890"/>
            <a:ext cx="12192000" cy="604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2599067" y="696603"/>
            <a:ext cx="7697977" cy="4128180"/>
            <a:chOff x="3794072" y="1076502"/>
            <a:chExt cx="4124951" cy="3424416"/>
          </a:xfrm>
        </p:grpSpPr>
        <p:sp>
          <p:nvSpPr>
            <p:cNvPr id="99" name="Freeform 255"/>
            <p:cNvSpPr>
              <a:spLocks noEditPoints="1"/>
            </p:cNvSpPr>
            <p:nvPr/>
          </p:nvSpPr>
          <p:spPr bwMode="auto">
            <a:xfrm>
              <a:off x="6760718" y="2861294"/>
              <a:ext cx="818716" cy="443598"/>
            </a:xfrm>
            <a:custGeom>
              <a:avLst/>
              <a:gdLst>
                <a:gd name="T0" fmla="*/ 66 w 220"/>
                <a:gd name="T1" fmla="*/ 39 h 136"/>
                <a:gd name="T2" fmla="*/ 103 w 220"/>
                <a:gd name="T3" fmla="*/ 26 h 136"/>
                <a:gd name="T4" fmla="*/ 157 w 220"/>
                <a:gd name="T5" fmla="*/ 7 h 136"/>
                <a:gd name="T6" fmla="*/ 188 w 220"/>
                <a:gd name="T7" fmla="*/ 13 h 136"/>
                <a:gd name="T8" fmla="*/ 186 w 220"/>
                <a:gd name="T9" fmla="*/ 35 h 136"/>
                <a:gd name="T10" fmla="*/ 183 w 220"/>
                <a:gd name="T11" fmla="*/ 67 h 136"/>
                <a:gd name="T12" fmla="*/ 186 w 220"/>
                <a:gd name="T13" fmla="*/ 76 h 136"/>
                <a:gd name="T14" fmla="*/ 207 w 220"/>
                <a:gd name="T15" fmla="*/ 77 h 136"/>
                <a:gd name="T16" fmla="*/ 205 w 220"/>
                <a:gd name="T17" fmla="*/ 105 h 136"/>
                <a:gd name="T18" fmla="*/ 213 w 220"/>
                <a:gd name="T19" fmla="*/ 114 h 136"/>
                <a:gd name="T20" fmla="*/ 205 w 220"/>
                <a:gd name="T21" fmla="*/ 116 h 136"/>
                <a:gd name="T22" fmla="*/ 198 w 220"/>
                <a:gd name="T23" fmla="*/ 108 h 136"/>
                <a:gd name="T24" fmla="*/ 192 w 220"/>
                <a:gd name="T25" fmla="*/ 111 h 136"/>
                <a:gd name="T26" fmla="*/ 182 w 220"/>
                <a:gd name="T27" fmla="*/ 114 h 136"/>
                <a:gd name="T28" fmla="*/ 173 w 220"/>
                <a:gd name="T29" fmla="*/ 118 h 136"/>
                <a:gd name="T30" fmla="*/ 167 w 220"/>
                <a:gd name="T31" fmla="*/ 116 h 136"/>
                <a:gd name="T32" fmla="*/ 161 w 220"/>
                <a:gd name="T33" fmla="*/ 114 h 136"/>
                <a:gd name="T34" fmla="*/ 155 w 220"/>
                <a:gd name="T35" fmla="*/ 113 h 136"/>
                <a:gd name="T36" fmla="*/ 148 w 220"/>
                <a:gd name="T37" fmla="*/ 114 h 136"/>
                <a:gd name="T38" fmla="*/ 142 w 220"/>
                <a:gd name="T39" fmla="*/ 108 h 136"/>
                <a:gd name="T40" fmla="*/ 135 w 220"/>
                <a:gd name="T41" fmla="*/ 114 h 136"/>
                <a:gd name="T42" fmla="*/ 133 w 220"/>
                <a:gd name="T43" fmla="*/ 108 h 136"/>
                <a:gd name="T44" fmla="*/ 129 w 220"/>
                <a:gd name="T45" fmla="*/ 113 h 136"/>
                <a:gd name="T46" fmla="*/ 119 w 220"/>
                <a:gd name="T47" fmla="*/ 116 h 136"/>
                <a:gd name="T48" fmla="*/ 120 w 220"/>
                <a:gd name="T49" fmla="*/ 123 h 136"/>
                <a:gd name="T50" fmla="*/ 113 w 220"/>
                <a:gd name="T51" fmla="*/ 120 h 136"/>
                <a:gd name="T52" fmla="*/ 114 w 220"/>
                <a:gd name="T53" fmla="*/ 116 h 136"/>
                <a:gd name="T54" fmla="*/ 110 w 220"/>
                <a:gd name="T55" fmla="*/ 118 h 136"/>
                <a:gd name="T56" fmla="*/ 108 w 220"/>
                <a:gd name="T57" fmla="*/ 113 h 136"/>
                <a:gd name="T58" fmla="*/ 106 w 220"/>
                <a:gd name="T59" fmla="*/ 110 h 136"/>
                <a:gd name="T60" fmla="*/ 98 w 220"/>
                <a:gd name="T61" fmla="*/ 114 h 136"/>
                <a:gd name="T62" fmla="*/ 100 w 220"/>
                <a:gd name="T63" fmla="*/ 123 h 136"/>
                <a:gd name="T64" fmla="*/ 89 w 220"/>
                <a:gd name="T65" fmla="*/ 124 h 136"/>
                <a:gd name="T66" fmla="*/ 92 w 220"/>
                <a:gd name="T67" fmla="*/ 118 h 136"/>
                <a:gd name="T68" fmla="*/ 84 w 220"/>
                <a:gd name="T69" fmla="*/ 118 h 136"/>
                <a:gd name="T70" fmla="*/ 82 w 220"/>
                <a:gd name="T71" fmla="*/ 124 h 136"/>
                <a:gd name="T72" fmla="*/ 73 w 220"/>
                <a:gd name="T73" fmla="*/ 127 h 136"/>
                <a:gd name="T74" fmla="*/ 65 w 220"/>
                <a:gd name="T75" fmla="*/ 129 h 136"/>
                <a:gd name="T76" fmla="*/ 59 w 220"/>
                <a:gd name="T77" fmla="*/ 123 h 136"/>
                <a:gd name="T78" fmla="*/ 60 w 220"/>
                <a:gd name="T79" fmla="*/ 118 h 136"/>
                <a:gd name="T80" fmla="*/ 56 w 220"/>
                <a:gd name="T81" fmla="*/ 120 h 136"/>
                <a:gd name="T82" fmla="*/ 48 w 220"/>
                <a:gd name="T83" fmla="*/ 120 h 136"/>
                <a:gd name="T84" fmla="*/ 44 w 220"/>
                <a:gd name="T85" fmla="*/ 124 h 136"/>
                <a:gd name="T86" fmla="*/ 43 w 220"/>
                <a:gd name="T87" fmla="*/ 127 h 136"/>
                <a:gd name="T88" fmla="*/ 38 w 220"/>
                <a:gd name="T89" fmla="*/ 126 h 136"/>
                <a:gd name="T90" fmla="*/ 31 w 220"/>
                <a:gd name="T91" fmla="*/ 129 h 136"/>
                <a:gd name="T92" fmla="*/ 34 w 220"/>
                <a:gd name="T93" fmla="*/ 135 h 136"/>
                <a:gd name="T94" fmla="*/ 26 w 220"/>
                <a:gd name="T95" fmla="*/ 132 h 136"/>
                <a:gd name="T96" fmla="*/ 28 w 220"/>
                <a:gd name="T97" fmla="*/ 124 h 136"/>
                <a:gd name="T98" fmla="*/ 23 w 220"/>
                <a:gd name="T99" fmla="*/ 116 h 136"/>
                <a:gd name="T100" fmla="*/ 21 w 220"/>
                <a:gd name="T101" fmla="*/ 82 h 136"/>
                <a:gd name="T102" fmla="*/ 35 w 220"/>
                <a:gd name="T103" fmla="*/ 77 h 136"/>
                <a:gd name="T104" fmla="*/ 43 w 220"/>
                <a:gd name="T105" fmla="*/ 60 h 136"/>
                <a:gd name="T106" fmla="*/ 0 w 220"/>
                <a:gd name="T107" fmla="*/ 60 h 136"/>
                <a:gd name="T108" fmla="*/ 35 w 220"/>
                <a:gd name="T109" fmla="*/ 28 h 136"/>
                <a:gd name="T110" fmla="*/ 217 w 220"/>
                <a:gd name="T111" fmla="*/ 120 h 136"/>
                <a:gd name="T112" fmla="*/ 215 w 220"/>
                <a:gd name="T113" fmla="*/ 116 h 136"/>
                <a:gd name="T114" fmla="*/ 217 w 220"/>
                <a:gd name="T115" fmla="*/ 117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0"/>
                <a:gd name="T175" fmla="*/ 0 h 136"/>
                <a:gd name="T176" fmla="*/ 220 w 220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0" h="136">
                  <a:moveTo>
                    <a:pt x="37" y="32"/>
                  </a:moveTo>
                  <a:lnTo>
                    <a:pt x="48" y="47"/>
                  </a:lnTo>
                  <a:lnTo>
                    <a:pt x="59" y="39"/>
                  </a:lnTo>
                  <a:lnTo>
                    <a:pt x="66" y="3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79" y="25"/>
                  </a:lnTo>
                  <a:lnTo>
                    <a:pt x="103" y="26"/>
                  </a:lnTo>
                  <a:lnTo>
                    <a:pt x="104" y="14"/>
                  </a:lnTo>
                  <a:lnTo>
                    <a:pt x="125" y="16"/>
                  </a:lnTo>
                  <a:lnTo>
                    <a:pt x="126" y="6"/>
                  </a:lnTo>
                  <a:lnTo>
                    <a:pt x="157" y="7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89" y="1"/>
                  </a:lnTo>
                  <a:lnTo>
                    <a:pt x="188" y="13"/>
                  </a:lnTo>
                  <a:lnTo>
                    <a:pt x="189" y="19"/>
                  </a:lnTo>
                  <a:lnTo>
                    <a:pt x="189" y="23"/>
                  </a:lnTo>
                  <a:lnTo>
                    <a:pt x="188" y="29"/>
                  </a:lnTo>
                  <a:lnTo>
                    <a:pt x="186" y="35"/>
                  </a:lnTo>
                  <a:lnTo>
                    <a:pt x="186" y="42"/>
                  </a:lnTo>
                  <a:lnTo>
                    <a:pt x="185" y="50"/>
                  </a:lnTo>
                  <a:lnTo>
                    <a:pt x="185" y="55"/>
                  </a:lnTo>
                  <a:lnTo>
                    <a:pt x="183" y="67"/>
                  </a:lnTo>
                  <a:lnTo>
                    <a:pt x="183" y="72"/>
                  </a:lnTo>
                  <a:lnTo>
                    <a:pt x="183" y="75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9" y="76"/>
                  </a:lnTo>
                  <a:lnTo>
                    <a:pt x="199" y="76"/>
                  </a:lnTo>
                  <a:lnTo>
                    <a:pt x="205" y="77"/>
                  </a:lnTo>
                  <a:lnTo>
                    <a:pt x="207" y="77"/>
                  </a:lnTo>
                  <a:lnTo>
                    <a:pt x="207" y="83"/>
                  </a:lnTo>
                  <a:lnTo>
                    <a:pt x="207" y="94"/>
                  </a:lnTo>
                  <a:lnTo>
                    <a:pt x="205" y="99"/>
                  </a:lnTo>
                  <a:lnTo>
                    <a:pt x="205" y="105"/>
                  </a:lnTo>
                  <a:lnTo>
                    <a:pt x="208" y="108"/>
                  </a:lnTo>
                  <a:lnTo>
                    <a:pt x="211" y="111"/>
                  </a:lnTo>
                  <a:lnTo>
                    <a:pt x="213" y="113"/>
                  </a:lnTo>
                  <a:lnTo>
                    <a:pt x="213" y="114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07" y="116"/>
                  </a:lnTo>
                  <a:lnTo>
                    <a:pt x="205" y="116"/>
                  </a:lnTo>
                  <a:lnTo>
                    <a:pt x="202" y="116"/>
                  </a:lnTo>
                  <a:lnTo>
                    <a:pt x="201" y="111"/>
                  </a:lnTo>
                  <a:lnTo>
                    <a:pt x="199" y="107"/>
                  </a:lnTo>
                  <a:lnTo>
                    <a:pt x="198" y="108"/>
                  </a:lnTo>
                  <a:lnTo>
                    <a:pt x="198" y="113"/>
                  </a:lnTo>
                  <a:lnTo>
                    <a:pt x="196" y="114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11"/>
                  </a:lnTo>
                  <a:lnTo>
                    <a:pt x="188" y="113"/>
                  </a:lnTo>
                  <a:lnTo>
                    <a:pt x="183" y="113"/>
                  </a:lnTo>
                  <a:lnTo>
                    <a:pt x="182" y="114"/>
                  </a:lnTo>
                  <a:lnTo>
                    <a:pt x="179" y="113"/>
                  </a:lnTo>
                  <a:lnTo>
                    <a:pt x="177" y="113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0" y="117"/>
                  </a:lnTo>
                  <a:lnTo>
                    <a:pt x="169" y="114"/>
                  </a:lnTo>
                  <a:lnTo>
                    <a:pt x="169" y="113"/>
                  </a:lnTo>
                  <a:lnTo>
                    <a:pt x="167" y="116"/>
                  </a:lnTo>
                  <a:lnTo>
                    <a:pt x="164" y="113"/>
                  </a:lnTo>
                  <a:lnTo>
                    <a:pt x="164" y="110"/>
                  </a:lnTo>
                  <a:lnTo>
                    <a:pt x="161" y="111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58" y="110"/>
                  </a:lnTo>
                  <a:lnTo>
                    <a:pt x="157" y="110"/>
                  </a:lnTo>
                  <a:lnTo>
                    <a:pt x="155" y="113"/>
                  </a:lnTo>
                  <a:lnTo>
                    <a:pt x="152" y="113"/>
                  </a:lnTo>
                  <a:lnTo>
                    <a:pt x="151" y="116"/>
                  </a:lnTo>
                  <a:lnTo>
                    <a:pt x="150" y="116"/>
                  </a:lnTo>
                  <a:lnTo>
                    <a:pt x="148" y="114"/>
                  </a:lnTo>
                  <a:lnTo>
                    <a:pt x="147" y="113"/>
                  </a:lnTo>
                  <a:lnTo>
                    <a:pt x="147" y="110"/>
                  </a:lnTo>
                  <a:lnTo>
                    <a:pt x="145" y="110"/>
                  </a:lnTo>
                  <a:lnTo>
                    <a:pt x="142" y="108"/>
                  </a:lnTo>
                  <a:lnTo>
                    <a:pt x="139" y="110"/>
                  </a:lnTo>
                  <a:lnTo>
                    <a:pt x="139" y="113"/>
                  </a:lnTo>
                  <a:lnTo>
                    <a:pt x="136" y="111"/>
                  </a:lnTo>
                  <a:lnTo>
                    <a:pt x="135" y="114"/>
                  </a:lnTo>
                  <a:lnTo>
                    <a:pt x="133" y="116"/>
                  </a:lnTo>
                  <a:lnTo>
                    <a:pt x="132" y="111"/>
                  </a:lnTo>
                  <a:lnTo>
                    <a:pt x="133" y="110"/>
                  </a:lnTo>
                  <a:lnTo>
                    <a:pt x="133" y="108"/>
                  </a:lnTo>
                  <a:lnTo>
                    <a:pt x="132" y="108"/>
                  </a:lnTo>
                  <a:lnTo>
                    <a:pt x="129" y="108"/>
                  </a:lnTo>
                  <a:lnTo>
                    <a:pt x="129" y="113"/>
                  </a:lnTo>
                  <a:lnTo>
                    <a:pt x="126" y="116"/>
                  </a:lnTo>
                  <a:lnTo>
                    <a:pt x="123" y="116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22" y="120"/>
                  </a:lnTo>
                  <a:lnTo>
                    <a:pt x="122" y="121"/>
                  </a:lnTo>
                  <a:lnTo>
                    <a:pt x="120" y="123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6" y="118"/>
                  </a:lnTo>
                  <a:lnTo>
                    <a:pt x="113" y="120"/>
                  </a:lnTo>
                  <a:lnTo>
                    <a:pt x="111" y="118"/>
                  </a:lnTo>
                  <a:lnTo>
                    <a:pt x="113" y="117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1" y="114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3"/>
                  </a:lnTo>
                  <a:lnTo>
                    <a:pt x="107" y="113"/>
                  </a:lnTo>
                  <a:lnTo>
                    <a:pt x="106" y="111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103" y="114"/>
                  </a:lnTo>
                  <a:lnTo>
                    <a:pt x="98" y="113"/>
                  </a:lnTo>
                  <a:lnTo>
                    <a:pt x="98" y="114"/>
                  </a:lnTo>
                  <a:lnTo>
                    <a:pt x="101" y="116"/>
                  </a:lnTo>
                  <a:lnTo>
                    <a:pt x="100" y="118"/>
                  </a:lnTo>
                  <a:lnTo>
                    <a:pt x="101" y="121"/>
                  </a:lnTo>
                  <a:lnTo>
                    <a:pt x="100" y="123"/>
                  </a:lnTo>
                  <a:lnTo>
                    <a:pt x="95" y="124"/>
                  </a:lnTo>
                  <a:lnTo>
                    <a:pt x="92" y="121"/>
                  </a:lnTo>
                  <a:lnTo>
                    <a:pt x="91" y="121"/>
                  </a:lnTo>
                  <a:lnTo>
                    <a:pt x="89" y="124"/>
                  </a:lnTo>
                  <a:lnTo>
                    <a:pt x="88" y="126"/>
                  </a:lnTo>
                  <a:lnTo>
                    <a:pt x="86" y="123"/>
                  </a:lnTo>
                  <a:lnTo>
                    <a:pt x="88" y="121"/>
                  </a:lnTo>
                  <a:lnTo>
                    <a:pt x="92" y="118"/>
                  </a:lnTo>
                  <a:lnTo>
                    <a:pt x="91" y="118"/>
                  </a:lnTo>
                  <a:lnTo>
                    <a:pt x="86" y="12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21"/>
                  </a:lnTo>
                  <a:lnTo>
                    <a:pt x="81" y="123"/>
                  </a:lnTo>
                  <a:lnTo>
                    <a:pt x="82" y="124"/>
                  </a:lnTo>
                  <a:lnTo>
                    <a:pt x="81" y="126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3" y="127"/>
                  </a:lnTo>
                  <a:lnTo>
                    <a:pt x="70" y="124"/>
                  </a:lnTo>
                  <a:lnTo>
                    <a:pt x="69" y="124"/>
                  </a:lnTo>
                  <a:lnTo>
                    <a:pt x="67" y="127"/>
                  </a:lnTo>
                  <a:lnTo>
                    <a:pt x="65" y="129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59" y="123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6" y="121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3" y="120"/>
                  </a:lnTo>
                  <a:lnTo>
                    <a:pt x="48" y="120"/>
                  </a:lnTo>
                  <a:lnTo>
                    <a:pt x="48" y="121"/>
                  </a:lnTo>
                  <a:lnTo>
                    <a:pt x="47" y="124"/>
                  </a:lnTo>
                  <a:lnTo>
                    <a:pt x="45" y="126"/>
                  </a:lnTo>
                  <a:lnTo>
                    <a:pt x="44" y="124"/>
                  </a:lnTo>
                  <a:lnTo>
                    <a:pt x="43" y="123"/>
                  </a:lnTo>
                  <a:lnTo>
                    <a:pt x="41" y="124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0" y="127"/>
                  </a:lnTo>
                  <a:lnTo>
                    <a:pt x="38" y="124"/>
                  </a:lnTo>
                  <a:lnTo>
                    <a:pt x="38" y="126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2" y="129"/>
                  </a:lnTo>
                  <a:lnTo>
                    <a:pt x="31" y="129"/>
                  </a:lnTo>
                  <a:lnTo>
                    <a:pt x="29" y="130"/>
                  </a:lnTo>
                  <a:lnTo>
                    <a:pt x="31" y="132"/>
                  </a:lnTo>
                  <a:lnTo>
                    <a:pt x="32" y="132"/>
                  </a:lnTo>
                  <a:lnTo>
                    <a:pt x="34" y="135"/>
                  </a:lnTo>
                  <a:lnTo>
                    <a:pt x="29" y="136"/>
                  </a:lnTo>
                  <a:lnTo>
                    <a:pt x="28" y="135"/>
                  </a:lnTo>
                  <a:lnTo>
                    <a:pt x="26" y="132"/>
                  </a:lnTo>
                  <a:lnTo>
                    <a:pt x="28" y="129"/>
                  </a:lnTo>
                  <a:lnTo>
                    <a:pt x="29" y="126"/>
                  </a:lnTo>
                  <a:lnTo>
                    <a:pt x="28" y="124"/>
                  </a:lnTo>
                  <a:lnTo>
                    <a:pt x="26" y="126"/>
                  </a:lnTo>
                  <a:lnTo>
                    <a:pt x="23" y="130"/>
                  </a:lnTo>
                  <a:lnTo>
                    <a:pt x="23" y="126"/>
                  </a:lnTo>
                  <a:lnTo>
                    <a:pt x="23" y="116"/>
                  </a:lnTo>
                  <a:lnTo>
                    <a:pt x="19" y="116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2"/>
                  </a:lnTo>
                  <a:lnTo>
                    <a:pt x="26" y="85"/>
                  </a:lnTo>
                  <a:lnTo>
                    <a:pt x="26" y="76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35" y="75"/>
                  </a:lnTo>
                  <a:lnTo>
                    <a:pt x="37" y="67"/>
                  </a:lnTo>
                  <a:lnTo>
                    <a:pt x="43" y="67"/>
                  </a:lnTo>
                  <a:lnTo>
                    <a:pt x="43" y="60"/>
                  </a:lnTo>
                  <a:lnTo>
                    <a:pt x="16" y="58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0" y="60"/>
                  </a:lnTo>
                  <a:lnTo>
                    <a:pt x="1" y="32"/>
                  </a:lnTo>
                  <a:lnTo>
                    <a:pt x="1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7" y="32"/>
                  </a:lnTo>
                  <a:close/>
                  <a:moveTo>
                    <a:pt x="217" y="117"/>
                  </a:moveTo>
                  <a:lnTo>
                    <a:pt x="220" y="118"/>
                  </a:lnTo>
                  <a:lnTo>
                    <a:pt x="217" y="120"/>
                  </a:lnTo>
                  <a:lnTo>
                    <a:pt x="215" y="118"/>
                  </a:lnTo>
                  <a:lnTo>
                    <a:pt x="215" y="116"/>
                  </a:lnTo>
                  <a:lnTo>
                    <a:pt x="214" y="116"/>
                  </a:lnTo>
                  <a:lnTo>
                    <a:pt x="215" y="116"/>
                  </a:lnTo>
                  <a:lnTo>
                    <a:pt x="217" y="116"/>
                  </a:lnTo>
                  <a:lnTo>
                    <a:pt x="217" y="117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1" name="Freeform 245"/>
            <p:cNvSpPr>
              <a:spLocks/>
            </p:cNvSpPr>
            <p:nvPr/>
          </p:nvSpPr>
          <p:spPr bwMode="auto">
            <a:xfrm>
              <a:off x="4304422" y="3419861"/>
              <a:ext cx="693737" cy="912813"/>
            </a:xfrm>
            <a:custGeom>
              <a:avLst/>
              <a:gdLst>
                <a:gd name="T0" fmla="*/ 183 w 195"/>
                <a:gd name="T1" fmla="*/ 63 h 256"/>
                <a:gd name="T2" fmla="*/ 174 w 195"/>
                <a:gd name="T3" fmla="*/ 65 h 256"/>
                <a:gd name="T4" fmla="*/ 156 w 195"/>
                <a:gd name="T5" fmla="*/ 63 h 256"/>
                <a:gd name="T6" fmla="*/ 145 w 195"/>
                <a:gd name="T7" fmla="*/ 90 h 256"/>
                <a:gd name="T8" fmla="*/ 151 w 195"/>
                <a:gd name="T9" fmla="*/ 104 h 256"/>
                <a:gd name="T10" fmla="*/ 161 w 195"/>
                <a:gd name="T11" fmla="*/ 105 h 256"/>
                <a:gd name="T12" fmla="*/ 158 w 195"/>
                <a:gd name="T13" fmla="*/ 118 h 256"/>
                <a:gd name="T14" fmla="*/ 146 w 195"/>
                <a:gd name="T15" fmla="*/ 143 h 256"/>
                <a:gd name="T16" fmla="*/ 154 w 195"/>
                <a:gd name="T17" fmla="*/ 158 h 256"/>
                <a:gd name="T18" fmla="*/ 136 w 195"/>
                <a:gd name="T19" fmla="*/ 168 h 256"/>
                <a:gd name="T20" fmla="*/ 132 w 195"/>
                <a:gd name="T21" fmla="*/ 186 h 256"/>
                <a:gd name="T22" fmla="*/ 123 w 195"/>
                <a:gd name="T23" fmla="*/ 203 h 256"/>
                <a:gd name="T24" fmla="*/ 132 w 195"/>
                <a:gd name="T25" fmla="*/ 222 h 256"/>
                <a:gd name="T26" fmla="*/ 127 w 195"/>
                <a:gd name="T27" fmla="*/ 234 h 256"/>
                <a:gd name="T28" fmla="*/ 130 w 195"/>
                <a:gd name="T29" fmla="*/ 238 h 256"/>
                <a:gd name="T30" fmla="*/ 129 w 195"/>
                <a:gd name="T31" fmla="*/ 247 h 256"/>
                <a:gd name="T32" fmla="*/ 120 w 195"/>
                <a:gd name="T33" fmla="*/ 256 h 256"/>
                <a:gd name="T34" fmla="*/ 105 w 195"/>
                <a:gd name="T35" fmla="*/ 238 h 256"/>
                <a:gd name="T36" fmla="*/ 98 w 195"/>
                <a:gd name="T37" fmla="*/ 249 h 256"/>
                <a:gd name="T38" fmla="*/ 82 w 195"/>
                <a:gd name="T39" fmla="*/ 243 h 256"/>
                <a:gd name="T40" fmla="*/ 66 w 195"/>
                <a:gd name="T41" fmla="*/ 235 h 256"/>
                <a:gd name="T42" fmla="*/ 54 w 195"/>
                <a:gd name="T43" fmla="*/ 232 h 256"/>
                <a:gd name="T44" fmla="*/ 45 w 195"/>
                <a:gd name="T45" fmla="*/ 231 h 256"/>
                <a:gd name="T46" fmla="*/ 54 w 195"/>
                <a:gd name="T47" fmla="*/ 222 h 256"/>
                <a:gd name="T48" fmla="*/ 44 w 195"/>
                <a:gd name="T49" fmla="*/ 222 h 256"/>
                <a:gd name="T50" fmla="*/ 42 w 195"/>
                <a:gd name="T51" fmla="*/ 212 h 256"/>
                <a:gd name="T52" fmla="*/ 35 w 195"/>
                <a:gd name="T53" fmla="*/ 215 h 256"/>
                <a:gd name="T54" fmla="*/ 19 w 195"/>
                <a:gd name="T55" fmla="*/ 216 h 256"/>
                <a:gd name="T56" fmla="*/ 3 w 195"/>
                <a:gd name="T57" fmla="*/ 202 h 256"/>
                <a:gd name="T58" fmla="*/ 6 w 195"/>
                <a:gd name="T59" fmla="*/ 191 h 256"/>
                <a:gd name="T60" fmla="*/ 1 w 195"/>
                <a:gd name="T61" fmla="*/ 180 h 256"/>
                <a:gd name="T62" fmla="*/ 13 w 195"/>
                <a:gd name="T63" fmla="*/ 162 h 256"/>
                <a:gd name="T64" fmla="*/ 30 w 195"/>
                <a:gd name="T65" fmla="*/ 167 h 256"/>
                <a:gd name="T66" fmla="*/ 35 w 195"/>
                <a:gd name="T67" fmla="*/ 136 h 256"/>
                <a:gd name="T68" fmla="*/ 41 w 195"/>
                <a:gd name="T69" fmla="*/ 106 h 256"/>
                <a:gd name="T70" fmla="*/ 55 w 195"/>
                <a:gd name="T71" fmla="*/ 108 h 256"/>
                <a:gd name="T72" fmla="*/ 63 w 195"/>
                <a:gd name="T73" fmla="*/ 90 h 256"/>
                <a:gd name="T74" fmla="*/ 52 w 195"/>
                <a:gd name="T75" fmla="*/ 76 h 256"/>
                <a:gd name="T76" fmla="*/ 77 w 195"/>
                <a:gd name="T77" fmla="*/ 67 h 256"/>
                <a:gd name="T78" fmla="*/ 83 w 195"/>
                <a:gd name="T79" fmla="*/ 57 h 256"/>
                <a:gd name="T80" fmla="*/ 91 w 195"/>
                <a:gd name="T81" fmla="*/ 1 h 256"/>
                <a:gd name="T82" fmla="*/ 98 w 195"/>
                <a:gd name="T83" fmla="*/ 8 h 256"/>
                <a:gd name="T84" fmla="*/ 108 w 195"/>
                <a:gd name="T85" fmla="*/ 13 h 256"/>
                <a:gd name="T86" fmla="*/ 118 w 195"/>
                <a:gd name="T87" fmla="*/ 16 h 256"/>
                <a:gd name="T88" fmla="*/ 133 w 195"/>
                <a:gd name="T89" fmla="*/ 30 h 256"/>
                <a:gd name="T90" fmla="*/ 146 w 195"/>
                <a:gd name="T91" fmla="*/ 33 h 256"/>
                <a:gd name="T92" fmla="*/ 154 w 195"/>
                <a:gd name="T93" fmla="*/ 43 h 256"/>
                <a:gd name="T94" fmla="*/ 164 w 195"/>
                <a:gd name="T95" fmla="*/ 42 h 256"/>
                <a:gd name="T96" fmla="*/ 186 w 195"/>
                <a:gd name="T97" fmla="*/ 45 h 256"/>
                <a:gd name="T98" fmla="*/ 193 w 195"/>
                <a:gd name="T99" fmla="*/ 57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256"/>
                <a:gd name="T152" fmla="*/ 195 w 195"/>
                <a:gd name="T153" fmla="*/ 256 h 2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256">
                  <a:moveTo>
                    <a:pt x="193" y="57"/>
                  </a:moveTo>
                  <a:lnTo>
                    <a:pt x="192" y="58"/>
                  </a:lnTo>
                  <a:lnTo>
                    <a:pt x="192" y="63"/>
                  </a:lnTo>
                  <a:lnTo>
                    <a:pt x="183" y="63"/>
                  </a:lnTo>
                  <a:lnTo>
                    <a:pt x="183" y="68"/>
                  </a:lnTo>
                  <a:lnTo>
                    <a:pt x="180" y="70"/>
                  </a:lnTo>
                  <a:lnTo>
                    <a:pt x="176" y="68"/>
                  </a:lnTo>
                  <a:lnTo>
                    <a:pt x="174" y="65"/>
                  </a:lnTo>
                  <a:lnTo>
                    <a:pt x="170" y="64"/>
                  </a:lnTo>
                  <a:lnTo>
                    <a:pt x="168" y="65"/>
                  </a:lnTo>
                  <a:lnTo>
                    <a:pt x="165" y="63"/>
                  </a:lnTo>
                  <a:lnTo>
                    <a:pt x="156" y="63"/>
                  </a:lnTo>
                  <a:lnTo>
                    <a:pt x="155" y="82"/>
                  </a:lnTo>
                  <a:lnTo>
                    <a:pt x="149" y="80"/>
                  </a:lnTo>
                  <a:lnTo>
                    <a:pt x="149" y="92"/>
                  </a:lnTo>
                  <a:lnTo>
                    <a:pt x="145" y="90"/>
                  </a:lnTo>
                  <a:lnTo>
                    <a:pt x="145" y="95"/>
                  </a:lnTo>
                  <a:lnTo>
                    <a:pt x="146" y="96"/>
                  </a:lnTo>
                  <a:lnTo>
                    <a:pt x="146" y="101"/>
                  </a:lnTo>
                  <a:lnTo>
                    <a:pt x="151" y="104"/>
                  </a:lnTo>
                  <a:lnTo>
                    <a:pt x="155" y="104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61" y="105"/>
                  </a:lnTo>
                  <a:lnTo>
                    <a:pt x="164" y="105"/>
                  </a:lnTo>
                  <a:lnTo>
                    <a:pt x="164" y="108"/>
                  </a:lnTo>
                  <a:lnTo>
                    <a:pt x="162" y="118"/>
                  </a:lnTo>
                  <a:lnTo>
                    <a:pt x="158" y="118"/>
                  </a:lnTo>
                  <a:lnTo>
                    <a:pt x="156" y="139"/>
                  </a:lnTo>
                  <a:lnTo>
                    <a:pt x="146" y="137"/>
                  </a:lnTo>
                  <a:lnTo>
                    <a:pt x="146" y="142"/>
                  </a:lnTo>
                  <a:lnTo>
                    <a:pt x="146" y="143"/>
                  </a:lnTo>
                  <a:lnTo>
                    <a:pt x="143" y="146"/>
                  </a:lnTo>
                  <a:lnTo>
                    <a:pt x="143" y="149"/>
                  </a:lnTo>
                  <a:lnTo>
                    <a:pt x="140" y="156"/>
                  </a:lnTo>
                  <a:lnTo>
                    <a:pt x="154" y="158"/>
                  </a:lnTo>
                  <a:lnTo>
                    <a:pt x="152" y="162"/>
                  </a:lnTo>
                  <a:lnTo>
                    <a:pt x="146" y="161"/>
                  </a:lnTo>
                  <a:lnTo>
                    <a:pt x="137" y="164"/>
                  </a:lnTo>
                  <a:lnTo>
                    <a:pt x="136" y="168"/>
                  </a:lnTo>
                  <a:lnTo>
                    <a:pt x="133" y="172"/>
                  </a:lnTo>
                  <a:lnTo>
                    <a:pt x="132" y="18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0" y="202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0" y="206"/>
                  </a:lnTo>
                  <a:lnTo>
                    <a:pt x="123" y="216"/>
                  </a:lnTo>
                  <a:lnTo>
                    <a:pt x="130" y="216"/>
                  </a:lnTo>
                  <a:lnTo>
                    <a:pt x="132" y="222"/>
                  </a:lnTo>
                  <a:lnTo>
                    <a:pt x="129" y="224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27" y="234"/>
                  </a:lnTo>
                  <a:lnTo>
                    <a:pt x="133" y="232"/>
                  </a:lnTo>
                  <a:lnTo>
                    <a:pt x="133" y="235"/>
                  </a:lnTo>
                  <a:lnTo>
                    <a:pt x="130" y="235"/>
                  </a:lnTo>
                  <a:lnTo>
                    <a:pt x="130" y="238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29" y="246"/>
                  </a:lnTo>
                  <a:lnTo>
                    <a:pt x="129" y="247"/>
                  </a:lnTo>
                  <a:lnTo>
                    <a:pt x="133" y="250"/>
                  </a:lnTo>
                  <a:lnTo>
                    <a:pt x="133" y="253"/>
                  </a:lnTo>
                  <a:lnTo>
                    <a:pt x="127" y="256"/>
                  </a:lnTo>
                  <a:lnTo>
                    <a:pt x="120" y="256"/>
                  </a:lnTo>
                  <a:lnTo>
                    <a:pt x="117" y="247"/>
                  </a:lnTo>
                  <a:lnTo>
                    <a:pt x="113" y="246"/>
                  </a:lnTo>
                  <a:lnTo>
                    <a:pt x="108" y="243"/>
                  </a:lnTo>
                  <a:lnTo>
                    <a:pt x="105" y="238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1" y="246"/>
                  </a:lnTo>
                  <a:lnTo>
                    <a:pt x="98" y="249"/>
                  </a:lnTo>
                  <a:lnTo>
                    <a:pt x="93" y="250"/>
                  </a:lnTo>
                  <a:lnTo>
                    <a:pt x="89" y="249"/>
                  </a:lnTo>
                  <a:lnTo>
                    <a:pt x="86" y="244"/>
                  </a:lnTo>
                  <a:lnTo>
                    <a:pt x="82" y="243"/>
                  </a:lnTo>
                  <a:lnTo>
                    <a:pt x="77" y="241"/>
                  </a:lnTo>
                  <a:lnTo>
                    <a:pt x="71" y="238"/>
                  </a:lnTo>
                  <a:lnTo>
                    <a:pt x="69" y="235"/>
                  </a:lnTo>
                  <a:lnTo>
                    <a:pt x="66" y="235"/>
                  </a:lnTo>
                  <a:lnTo>
                    <a:pt x="64" y="237"/>
                  </a:lnTo>
                  <a:lnTo>
                    <a:pt x="60" y="234"/>
                  </a:lnTo>
                  <a:lnTo>
                    <a:pt x="54" y="232"/>
                  </a:lnTo>
                  <a:lnTo>
                    <a:pt x="55" y="230"/>
                  </a:lnTo>
                  <a:lnTo>
                    <a:pt x="54" y="230"/>
                  </a:lnTo>
                  <a:lnTo>
                    <a:pt x="51" y="231"/>
                  </a:lnTo>
                  <a:lnTo>
                    <a:pt x="45" y="231"/>
                  </a:lnTo>
                  <a:lnTo>
                    <a:pt x="45" y="230"/>
                  </a:lnTo>
                  <a:lnTo>
                    <a:pt x="47" y="227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2" y="221"/>
                  </a:lnTo>
                  <a:lnTo>
                    <a:pt x="49" y="221"/>
                  </a:lnTo>
                  <a:lnTo>
                    <a:pt x="47" y="224"/>
                  </a:lnTo>
                  <a:lnTo>
                    <a:pt x="44" y="222"/>
                  </a:lnTo>
                  <a:lnTo>
                    <a:pt x="45" y="218"/>
                  </a:lnTo>
                  <a:lnTo>
                    <a:pt x="45" y="216"/>
                  </a:lnTo>
                  <a:lnTo>
                    <a:pt x="41" y="219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38" y="213"/>
                  </a:lnTo>
                  <a:lnTo>
                    <a:pt x="38" y="215"/>
                  </a:lnTo>
                  <a:lnTo>
                    <a:pt x="35" y="215"/>
                  </a:lnTo>
                  <a:lnTo>
                    <a:pt x="33" y="211"/>
                  </a:lnTo>
                  <a:lnTo>
                    <a:pt x="25" y="216"/>
                  </a:lnTo>
                  <a:lnTo>
                    <a:pt x="20" y="219"/>
                  </a:lnTo>
                  <a:lnTo>
                    <a:pt x="19" y="216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6"/>
                  </a:lnTo>
                  <a:lnTo>
                    <a:pt x="3" y="202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4" y="191"/>
                  </a:lnTo>
                  <a:lnTo>
                    <a:pt x="6" y="191"/>
                  </a:lnTo>
                  <a:lnTo>
                    <a:pt x="8" y="193"/>
                  </a:lnTo>
                  <a:lnTo>
                    <a:pt x="10" y="187"/>
                  </a:lnTo>
                  <a:lnTo>
                    <a:pt x="0" y="186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7" y="175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20" y="164"/>
                  </a:lnTo>
                  <a:lnTo>
                    <a:pt x="19" y="167"/>
                  </a:lnTo>
                  <a:lnTo>
                    <a:pt x="26" y="171"/>
                  </a:lnTo>
                  <a:lnTo>
                    <a:pt x="30" y="167"/>
                  </a:lnTo>
                  <a:lnTo>
                    <a:pt x="32" y="152"/>
                  </a:lnTo>
                  <a:lnTo>
                    <a:pt x="36" y="152"/>
                  </a:lnTo>
                  <a:lnTo>
                    <a:pt x="36" y="145"/>
                  </a:lnTo>
                  <a:lnTo>
                    <a:pt x="35" y="136"/>
                  </a:lnTo>
                  <a:lnTo>
                    <a:pt x="39" y="133"/>
                  </a:lnTo>
                  <a:lnTo>
                    <a:pt x="33" y="128"/>
                  </a:lnTo>
                  <a:lnTo>
                    <a:pt x="44" y="109"/>
                  </a:lnTo>
                  <a:lnTo>
                    <a:pt x="41" y="106"/>
                  </a:lnTo>
                  <a:lnTo>
                    <a:pt x="42" y="105"/>
                  </a:lnTo>
                  <a:lnTo>
                    <a:pt x="47" y="105"/>
                  </a:lnTo>
                  <a:lnTo>
                    <a:pt x="48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61" y="109"/>
                  </a:lnTo>
                  <a:lnTo>
                    <a:pt x="63" y="90"/>
                  </a:lnTo>
                  <a:lnTo>
                    <a:pt x="66" y="90"/>
                  </a:lnTo>
                  <a:lnTo>
                    <a:pt x="66" y="83"/>
                  </a:lnTo>
                  <a:lnTo>
                    <a:pt x="58" y="83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6" y="71"/>
                  </a:lnTo>
                  <a:lnTo>
                    <a:pt x="73" y="71"/>
                  </a:lnTo>
                  <a:lnTo>
                    <a:pt x="77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2" y="60"/>
                  </a:lnTo>
                  <a:lnTo>
                    <a:pt x="83" y="57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9" y="4"/>
                  </a:lnTo>
                  <a:lnTo>
                    <a:pt x="98" y="8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7" y="11"/>
                  </a:lnTo>
                  <a:lnTo>
                    <a:pt x="118" y="16"/>
                  </a:lnTo>
                  <a:lnTo>
                    <a:pt x="123" y="19"/>
                  </a:lnTo>
                  <a:lnTo>
                    <a:pt x="124" y="23"/>
                  </a:lnTo>
                  <a:lnTo>
                    <a:pt x="127" y="26"/>
                  </a:lnTo>
                  <a:lnTo>
                    <a:pt x="133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2" y="33"/>
                  </a:lnTo>
                  <a:lnTo>
                    <a:pt x="146" y="33"/>
                  </a:lnTo>
                  <a:lnTo>
                    <a:pt x="149" y="33"/>
                  </a:lnTo>
                  <a:lnTo>
                    <a:pt x="152" y="36"/>
                  </a:lnTo>
                  <a:lnTo>
                    <a:pt x="152" y="42"/>
                  </a:lnTo>
                  <a:lnTo>
                    <a:pt x="154" y="43"/>
                  </a:lnTo>
                  <a:lnTo>
                    <a:pt x="161" y="48"/>
                  </a:lnTo>
                  <a:lnTo>
                    <a:pt x="162" y="48"/>
                  </a:lnTo>
                  <a:lnTo>
                    <a:pt x="162" y="43"/>
                  </a:lnTo>
                  <a:lnTo>
                    <a:pt x="164" y="42"/>
                  </a:lnTo>
                  <a:lnTo>
                    <a:pt x="173" y="41"/>
                  </a:lnTo>
                  <a:lnTo>
                    <a:pt x="180" y="39"/>
                  </a:lnTo>
                  <a:lnTo>
                    <a:pt x="183" y="39"/>
                  </a:lnTo>
                  <a:lnTo>
                    <a:pt x="186" y="45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5" y="45"/>
                  </a:lnTo>
                  <a:lnTo>
                    <a:pt x="193" y="57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" name="Freeform 248"/>
            <p:cNvSpPr>
              <a:spLocks/>
            </p:cNvSpPr>
            <p:nvPr/>
          </p:nvSpPr>
          <p:spPr bwMode="auto">
            <a:xfrm>
              <a:off x="7130172" y="1957774"/>
              <a:ext cx="738187" cy="938212"/>
            </a:xfrm>
            <a:custGeom>
              <a:avLst/>
              <a:gdLst>
                <a:gd name="T0" fmla="*/ 63 w 207"/>
                <a:gd name="T1" fmla="*/ 8 h 264"/>
                <a:gd name="T2" fmla="*/ 63 w 207"/>
                <a:gd name="T3" fmla="*/ 27 h 264"/>
                <a:gd name="T4" fmla="*/ 81 w 207"/>
                <a:gd name="T5" fmla="*/ 28 h 264"/>
                <a:gd name="T6" fmla="*/ 106 w 207"/>
                <a:gd name="T7" fmla="*/ 30 h 264"/>
                <a:gd name="T8" fmla="*/ 116 w 207"/>
                <a:gd name="T9" fmla="*/ 28 h 264"/>
                <a:gd name="T10" fmla="*/ 117 w 207"/>
                <a:gd name="T11" fmla="*/ 22 h 264"/>
                <a:gd name="T12" fmla="*/ 117 w 207"/>
                <a:gd name="T13" fmla="*/ 5 h 264"/>
                <a:gd name="T14" fmla="*/ 122 w 207"/>
                <a:gd name="T15" fmla="*/ 0 h 264"/>
                <a:gd name="T16" fmla="*/ 132 w 207"/>
                <a:gd name="T17" fmla="*/ 3 h 264"/>
                <a:gd name="T18" fmla="*/ 135 w 207"/>
                <a:gd name="T19" fmla="*/ 13 h 264"/>
                <a:gd name="T20" fmla="*/ 135 w 207"/>
                <a:gd name="T21" fmla="*/ 38 h 264"/>
                <a:gd name="T22" fmla="*/ 129 w 207"/>
                <a:gd name="T23" fmla="*/ 40 h 264"/>
                <a:gd name="T24" fmla="*/ 130 w 207"/>
                <a:gd name="T25" fmla="*/ 52 h 264"/>
                <a:gd name="T26" fmla="*/ 130 w 207"/>
                <a:gd name="T27" fmla="*/ 75 h 264"/>
                <a:gd name="T28" fmla="*/ 136 w 207"/>
                <a:gd name="T29" fmla="*/ 76 h 264"/>
                <a:gd name="T30" fmla="*/ 141 w 207"/>
                <a:gd name="T31" fmla="*/ 75 h 264"/>
                <a:gd name="T32" fmla="*/ 150 w 207"/>
                <a:gd name="T33" fmla="*/ 75 h 264"/>
                <a:gd name="T34" fmla="*/ 154 w 207"/>
                <a:gd name="T35" fmla="*/ 79 h 264"/>
                <a:gd name="T36" fmla="*/ 155 w 207"/>
                <a:gd name="T37" fmla="*/ 94 h 264"/>
                <a:gd name="T38" fmla="*/ 166 w 207"/>
                <a:gd name="T39" fmla="*/ 94 h 264"/>
                <a:gd name="T40" fmla="*/ 166 w 207"/>
                <a:gd name="T41" fmla="*/ 104 h 264"/>
                <a:gd name="T42" fmla="*/ 169 w 207"/>
                <a:gd name="T43" fmla="*/ 110 h 264"/>
                <a:gd name="T44" fmla="*/ 169 w 207"/>
                <a:gd name="T45" fmla="*/ 123 h 264"/>
                <a:gd name="T46" fmla="*/ 171 w 207"/>
                <a:gd name="T47" fmla="*/ 128 h 264"/>
                <a:gd name="T48" fmla="*/ 171 w 207"/>
                <a:gd name="T49" fmla="*/ 138 h 264"/>
                <a:gd name="T50" fmla="*/ 180 w 207"/>
                <a:gd name="T51" fmla="*/ 142 h 264"/>
                <a:gd name="T52" fmla="*/ 177 w 207"/>
                <a:gd name="T53" fmla="*/ 178 h 264"/>
                <a:gd name="T54" fmla="*/ 193 w 207"/>
                <a:gd name="T55" fmla="*/ 180 h 264"/>
                <a:gd name="T56" fmla="*/ 202 w 207"/>
                <a:gd name="T57" fmla="*/ 183 h 264"/>
                <a:gd name="T58" fmla="*/ 204 w 207"/>
                <a:gd name="T59" fmla="*/ 191 h 264"/>
                <a:gd name="T60" fmla="*/ 199 w 207"/>
                <a:gd name="T61" fmla="*/ 197 h 264"/>
                <a:gd name="T62" fmla="*/ 198 w 207"/>
                <a:gd name="T63" fmla="*/ 202 h 264"/>
                <a:gd name="T64" fmla="*/ 202 w 207"/>
                <a:gd name="T65" fmla="*/ 205 h 264"/>
                <a:gd name="T66" fmla="*/ 204 w 207"/>
                <a:gd name="T67" fmla="*/ 210 h 264"/>
                <a:gd name="T68" fmla="*/ 205 w 207"/>
                <a:gd name="T69" fmla="*/ 214 h 264"/>
                <a:gd name="T70" fmla="*/ 207 w 207"/>
                <a:gd name="T71" fmla="*/ 226 h 264"/>
                <a:gd name="T72" fmla="*/ 198 w 207"/>
                <a:gd name="T73" fmla="*/ 229 h 264"/>
                <a:gd name="T74" fmla="*/ 176 w 207"/>
                <a:gd name="T75" fmla="*/ 229 h 264"/>
                <a:gd name="T76" fmla="*/ 176 w 207"/>
                <a:gd name="T77" fmla="*/ 241 h 264"/>
                <a:gd name="T78" fmla="*/ 174 w 207"/>
                <a:gd name="T79" fmla="*/ 264 h 264"/>
                <a:gd name="T80" fmla="*/ 155 w 207"/>
                <a:gd name="T81" fmla="*/ 264 h 264"/>
                <a:gd name="T82" fmla="*/ 142 w 207"/>
                <a:gd name="T83" fmla="*/ 263 h 264"/>
                <a:gd name="T84" fmla="*/ 141 w 207"/>
                <a:gd name="T85" fmla="*/ 255 h 264"/>
                <a:gd name="T86" fmla="*/ 136 w 207"/>
                <a:gd name="T87" fmla="*/ 249 h 264"/>
                <a:gd name="T88" fmla="*/ 129 w 207"/>
                <a:gd name="T89" fmla="*/ 246 h 264"/>
                <a:gd name="T90" fmla="*/ 126 w 207"/>
                <a:gd name="T91" fmla="*/ 245 h 264"/>
                <a:gd name="T92" fmla="*/ 119 w 207"/>
                <a:gd name="T93" fmla="*/ 246 h 264"/>
                <a:gd name="T94" fmla="*/ 116 w 207"/>
                <a:gd name="T95" fmla="*/ 252 h 264"/>
                <a:gd name="T96" fmla="*/ 110 w 207"/>
                <a:gd name="T97" fmla="*/ 255 h 264"/>
                <a:gd name="T98" fmla="*/ 86 w 207"/>
                <a:gd name="T99" fmla="*/ 236 h 264"/>
                <a:gd name="T100" fmla="*/ 84 w 207"/>
                <a:gd name="T101" fmla="*/ 227 h 264"/>
                <a:gd name="T102" fmla="*/ 123 w 207"/>
                <a:gd name="T103" fmla="*/ 186 h 264"/>
                <a:gd name="T104" fmla="*/ 119 w 207"/>
                <a:gd name="T105" fmla="*/ 175 h 264"/>
                <a:gd name="T106" fmla="*/ 59 w 207"/>
                <a:gd name="T107" fmla="*/ 101 h 264"/>
                <a:gd name="T108" fmla="*/ 41 w 207"/>
                <a:gd name="T109" fmla="*/ 53 h 264"/>
                <a:gd name="T110" fmla="*/ 0 w 207"/>
                <a:gd name="T111" fmla="*/ 57 h 264"/>
                <a:gd name="T112" fmla="*/ 38 w 207"/>
                <a:gd name="T113" fmla="*/ 37 h 264"/>
                <a:gd name="T114" fmla="*/ 48 w 207"/>
                <a:gd name="T115" fmla="*/ 2 h 264"/>
                <a:gd name="T116" fmla="*/ 59 w 207"/>
                <a:gd name="T117" fmla="*/ 2 h 2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"/>
                <a:gd name="T178" fmla="*/ 0 h 264"/>
                <a:gd name="T179" fmla="*/ 207 w 207"/>
                <a:gd name="T180" fmla="*/ 264 h 2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" h="264">
                  <a:moveTo>
                    <a:pt x="63" y="2"/>
                  </a:moveTo>
                  <a:lnTo>
                    <a:pt x="63" y="3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78" y="27"/>
                  </a:lnTo>
                  <a:lnTo>
                    <a:pt x="81" y="28"/>
                  </a:lnTo>
                  <a:lnTo>
                    <a:pt x="89" y="28"/>
                  </a:lnTo>
                  <a:lnTo>
                    <a:pt x="97" y="30"/>
                  </a:lnTo>
                  <a:lnTo>
                    <a:pt x="106" y="30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7" y="25"/>
                  </a:lnTo>
                  <a:lnTo>
                    <a:pt x="117" y="22"/>
                  </a:lnTo>
                  <a:lnTo>
                    <a:pt x="117" y="18"/>
                  </a:lnTo>
                  <a:lnTo>
                    <a:pt x="117" y="12"/>
                  </a:lnTo>
                  <a:lnTo>
                    <a:pt x="117" y="5"/>
                  </a:lnTo>
                  <a:lnTo>
                    <a:pt x="117" y="2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6" y="2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5" y="13"/>
                  </a:lnTo>
                  <a:lnTo>
                    <a:pt x="136" y="27"/>
                  </a:lnTo>
                  <a:lnTo>
                    <a:pt x="135" y="31"/>
                  </a:lnTo>
                  <a:lnTo>
                    <a:pt x="135" y="38"/>
                  </a:lnTo>
                  <a:lnTo>
                    <a:pt x="133" y="40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29" y="44"/>
                  </a:lnTo>
                  <a:lnTo>
                    <a:pt x="129" y="47"/>
                  </a:lnTo>
                  <a:lnTo>
                    <a:pt x="130" y="52"/>
                  </a:lnTo>
                  <a:lnTo>
                    <a:pt x="130" y="57"/>
                  </a:lnTo>
                  <a:lnTo>
                    <a:pt x="130" y="71"/>
                  </a:lnTo>
                  <a:lnTo>
                    <a:pt x="130" y="75"/>
                  </a:lnTo>
                  <a:lnTo>
                    <a:pt x="132" y="78"/>
                  </a:lnTo>
                  <a:lnTo>
                    <a:pt x="133" y="76"/>
                  </a:lnTo>
                  <a:lnTo>
                    <a:pt x="136" y="76"/>
                  </a:lnTo>
                  <a:lnTo>
                    <a:pt x="138" y="75"/>
                  </a:lnTo>
                  <a:lnTo>
                    <a:pt x="141" y="75"/>
                  </a:lnTo>
                  <a:lnTo>
                    <a:pt x="144" y="75"/>
                  </a:lnTo>
                  <a:lnTo>
                    <a:pt x="147" y="75"/>
                  </a:lnTo>
                  <a:lnTo>
                    <a:pt x="150" y="75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5"/>
                  </a:lnTo>
                  <a:lnTo>
                    <a:pt x="154" y="91"/>
                  </a:lnTo>
                  <a:lnTo>
                    <a:pt x="155" y="94"/>
                  </a:lnTo>
                  <a:lnTo>
                    <a:pt x="158" y="94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6" y="104"/>
                  </a:lnTo>
                  <a:lnTo>
                    <a:pt x="169" y="103"/>
                  </a:lnTo>
                  <a:lnTo>
                    <a:pt x="170" y="103"/>
                  </a:lnTo>
                  <a:lnTo>
                    <a:pt x="169" y="110"/>
                  </a:lnTo>
                  <a:lnTo>
                    <a:pt x="169" y="115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67" y="126"/>
                  </a:lnTo>
                  <a:lnTo>
                    <a:pt x="170" y="126"/>
                  </a:lnTo>
                  <a:lnTo>
                    <a:pt x="171" y="128"/>
                  </a:lnTo>
                  <a:lnTo>
                    <a:pt x="171" y="129"/>
                  </a:lnTo>
                  <a:lnTo>
                    <a:pt x="171" y="134"/>
                  </a:lnTo>
                  <a:lnTo>
                    <a:pt x="171" y="138"/>
                  </a:lnTo>
                  <a:lnTo>
                    <a:pt x="173" y="139"/>
                  </a:lnTo>
                  <a:lnTo>
                    <a:pt x="179" y="139"/>
                  </a:lnTo>
                  <a:lnTo>
                    <a:pt x="180" y="142"/>
                  </a:lnTo>
                  <a:lnTo>
                    <a:pt x="179" y="148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77" y="180"/>
                  </a:lnTo>
                  <a:lnTo>
                    <a:pt x="182" y="180"/>
                  </a:lnTo>
                  <a:lnTo>
                    <a:pt x="193" y="180"/>
                  </a:lnTo>
                  <a:lnTo>
                    <a:pt x="201" y="180"/>
                  </a:lnTo>
                  <a:lnTo>
                    <a:pt x="202" y="180"/>
                  </a:lnTo>
                  <a:lnTo>
                    <a:pt x="202" y="183"/>
                  </a:lnTo>
                  <a:lnTo>
                    <a:pt x="202" y="186"/>
                  </a:lnTo>
                  <a:lnTo>
                    <a:pt x="202" y="188"/>
                  </a:lnTo>
                  <a:lnTo>
                    <a:pt x="204" y="191"/>
                  </a:lnTo>
                  <a:lnTo>
                    <a:pt x="201" y="192"/>
                  </a:lnTo>
                  <a:lnTo>
                    <a:pt x="199" y="194"/>
                  </a:lnTo>
                  <a:lnTo>
                    <a:pt x="199" y="197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201" y="204"/>
                  </a:lnTo>
                  <a:lnTo>
                    <a:pt x="202" y="205"/>
                  </a:lnTo>
                  <a:lnTo>
                    <a:pt x="204" y="207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02" y="210"/>
                  </a:lnTo>
                  <a:lnTo>
                    <a:pt x="205" y="213"/>
                  </a:lnTo>
                  <a:lnTo>
                    <a:pt x="205" y="214"/>
                  </a:lnTo>
                  <a:lnTo>
                    <a:pt x="205" y="222"/>
                  </a:lnTo>
                  <a:lnTo>
                    <a:pt x="205" y="224"/>
                  </a:lnTo>
                  <a:lnTo>
                    <a:pt x="207" y="226"/>
                  </a:lnTo>
                  <a:lnTo>
                    <a:pt x="205" y="230"/>
                  </a:lnTo>
                  <a:lnTo>
                    <a:pt x="202" y="230"/>
                  </a:lnTo>
                  <a:lnTo>
                    <a:pt x="198" y="229"/>
                  </a:lnTo>
                  <a:lnTo>
                    <a:pt x="196" y="229"/>
                  </a:lnTo>
                  <a:lnTo>
                    <a:pt x="185" y="229"/>
                  </a:lnTo>
                  <a:lnTo>
                    <a:pt x="176" y="229"/>
                  </a:lnTo>
                  <a:lnTo>
                    <a:pt x="176" y="233"/>
                  </a:lnTo>
                  <a:lnTo>
                    <a:pt x="176" y="241"/>
                  </a:lnTo>
                  <a:lnTo>
                    <a:pt x="174" y="260"/>
                  </a:lnTo>
                  <a:lnTo>
                    <a:pt x="174" y="263"/>
                  </a:lnTo>
                  <a:lnTo>
                    <a:pt x="174" y="264"/>
                  </a:lnTo>
                  <a:lnTo>
                    <a:pt x="167" y="264"/>
                  </a:lnTo>
                  <a:lnTo>
                    <a:pt x="157" y="264"/>
                  </a:lnTo>
                  <a:lnTo>
                    <a:pt x="155" y="264"/>
                  </a:lnTo>
                  <a:lnTo>
                    <a:pt x="151" y="264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2" y="255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38" y="254"/>
                  </a:lnTo>
                  <a:lnTo>
                    <a:pt x="136" y="249"/>
                  </a:lnTo>
                  <a:lnTo>
                    <a:pt x="133" y="246"/>
                  </a:lnTo>
                  <a:lnTo>
                    <a:pt x="129" y="246"/>
                  </a:lnTo>
                  <a:lnTo>
                    <a:pt x="126" y="245"/>
                  </a:lnTo>
                  <a:lnTo>
                    <a:pt x="122" y="245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7" y="249"/>
                  </a:lnTo>
                  <a:lnTo>
                    <a:pt x="116" y="252"/>
                  </a:lnTo>
                  <a:lnTo>
                    <a:pt x="116" y="254"/>
                  </a:lnTo>
                  <a:lnTo>
                    <a:pt x="114" y="254"/>
                  </a:lnTo>
                  <a:lnTo>
                    <a:pt x="110" y="255"/>
                  </a:lnTo>
                  <a:lnTo>
                    <a:pt x="101" y="254"/>
                  </a:lnTo>
                  <a:lnTo>
                    <a:pt x="101" y="238"/>
                  </a:lnTo>
                  <a:lnTo>
                    <a:pt x="86" y="236"/>
                  </a:lnTo>
                  <a:lnTo>
                    <a:pt x="86" y="227"/>
                  </a:lnTo>
                  <a:lnTo>
                    <a:pt x="85" y="227"/>
                  </a:lnTo>
                  <a:lnTo>
                    <a:pt x="84" y="227"/>
                  </a:lnTo>
                  <a:lnTo>
                    <a:pt x="84" y="216"/>
                  </a:lnTo>
                  <a:lnTo>
                    <a:pt x="120" y="217"/>
                  </a:lnTo>
                  <a:lnTo>
                    <a:pt x="123" y="186"/>
                  </a:lnTo>
                  <a:lnTo>
                    <a:pt x="114" y="186"/>
                  </a:lnTo>
                  <a:lnTo>
                    <a:pt x="116" y="175"/>
                  </a:lnTo>
                  <a:lnTo>
                    <a:pt x="119" y="175"/>
                  </a:lnTo>
                  <a:lnTo>
                    <a:pt x="119" y="161"/>
                  </a:lnTo>
                  <a:lnTo>
                    <a:pt x="62" y="101"/>
                  </a:lnTo>
                  <a:lnTo>
                    <a:pt x="59" y="101"/>
                  </a:lnTo>
                  <a:lnTo>
                    <a:pt x="60" y="50"/>
                  </a:lnTo>
                  <a:lnTo>
                    <a:pt x="41" y="50"/>
                  </a:lnTo>
                  <a:lnTo>
                    <a:pt x="41" y="53"/>
                  </a:lnTo>
                  <a:lnTo>
                    <a:pt x="16" y="52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1" y="31"/>
                  </a:lnTo>
                  <a:lnTo>
                    <a:pt x="38" y="34"/>
                  </a:lnTo>
                  <a:lnTo>
                    <a:pt x="38" y="37"/>
                  </a:lnTo>
                  <a:lnTo>
                    <a:pt x="43" y="37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6" name="Freeform 250"/>
            <p:cNvSpPr>
              <a:spLocks/>
            </p:cNvSpPr>
            <p:nvPr/>
          </p:nvSpPr>
          <p:spPr bwMode="auto">
            <a:xfrm>
              <a:off x="5080709" y="2246699"/>
              <a:ext cx="976313" cy="473075"/>
            </a:xfrm>
            <a:custGeom>
              <a:avLst/>
              <a:gdLst>
                <a:gd name="T0" fmla="*/ 271 w 274"/>
                <a:gd name="T1" fmla="*/ 108 h 133"/>
                <a:gd name="T2" fmla="*/ 262 w 274"/>
                <a:gd name="T3" fmla="*/ 105 h 133"/>
                <a:gd name="T4" fmla="*/ 255 w 274"/>
                <a:gd name="T5" fmla="*/ 104 h 133"/>
                <a:gd name="T6" fmla="*/ 251 w 274"/>
                <a:gd name="T7" fmla="*/ 107 h 133"/>
                <a:gd name="T8" fmla="*/ 211 w 274"/>
                <a:gd name="T9" fmla="*/ 114 h 133"/>
                <a:gd name="T10" fmla="*/ 191 w 274"/>
                <a:gd name="T11" fmla="*/ 120 h 133"/>
                <a:gd name="T12" fmla="*/ 155 w 274"/>
                <a:gd name="T13" fmla="*/ 113 h 133"/>
                <a:gd name="T14" fmla="*/ 142 w 274"/>
                <a:gd name="T15" fmla="*/ 133 h 133"/>
                <a:gd name="T16" fmla="*/ 133 w 274"/>
                <a:gd name="T17" fmla="*/ 124 h 133"/>
                <a:gd name="T18" fmla="*/ 94 w 274"/>
                <a:gd name="T19" fmla="*/ 101 h 133"/>
                <a:gd name="T20" fmla="*/ 41 w 274"/>
                <a:gd name="T21" fmla="*/ 111 h 133"/>
                <a:gd name="T22" fmla="*/ 40 w 274"/>
                <a:gd name="T23" fmla="*/ 105 h 133"/>
                <a:gd name="T24" fmla="*/ 32 w 274"/>
                <a:gd name="T25" fmla="*/ 102 h 133"/>
                <a:gd name="T26" fmla="*/ 29 w 274"/>
                <a:gd name="T27" fmla="*/ 111 h 133"/>
                <a:gd name="T28" fmla="*/ 26 w 274"/>
                <a:gd name="T29" fmla="*/ 108 h 133"/>
                <a:gd name="T30" fmla="*/ 18 w 274"/>
                <a:gd name="T31" fmla="*/ 108 h 133"/>
                <a:gd name="T32" fmla="*/ 15 w 274"/>
                <a:gd name="T33" fmla="*/ 104 h 133"/>
                <a:gd name="T34" fmla="*/ 9 w 274"/>
                <a:gd name="T35" fmla="*/ 108 h 133"/>
                <a:gd name="T36" fmla="*/ 7 w 274"/>
                <a:gd name="T37" fmla="*/ 69 h 133"/>
                <a:gd name="T38" fmla="*/ 1 w 274"/>
                <a:gd name="T39" fmla="*/ 51 h 133"/>
                <a:gd name="T40" fmla="*/ 10 w 274"/>
                <a:gd name="T41" fmla="*/ 56 h 133"/>
                <a:gd name="T42" fmla="*/ 15 w 274"/>
                <a:gd name="T43" fmla="*/ 47 h 133"/>
                <a:gd name="T44" fmla="*/ 19 w 274"/>
                <a:gd name="T45" fmla="*/ 45 h 133"/>
                <a:gd name="T46" fmla="*/ 43 w 274"/>
                <a:gd name="T47" fmla="*/ 39 h 133"/>
                <a:gd name="T48" fmla="*/ 48 w 274"/>
                <a:gd name="T49" fmla="*/ 44 h 133"/>
                <a:gd name="T50" fmla="*/ 53 w 274"/>
                <a:gd name="T51" fmla="*/ 44 h 133"/>
                <a:gd name="T52" fmla="*/ 63 w 274"/>
                <a:gd name="T53" fmla="*/ 39 h 133"/>
                <a:gd name="T54" fmla="*/ 56 w 274"/>
                <a:gd name="T55" fmla="*/ 23 h 133"/>
                <a:gd name="T56" fmla="*/ 50 w 274"/>
                <a:gd name="T57" fmla="*/ 7 h 133"/>
                <a:gd name="T58" fmla="*/ 65 w 274"/>
                <a:gd name="T59" fmla="*/ 6 h 133"/>
                <a:gd name="T60" fmla="*/ 91 w 274"/>
                <a:gd name="T61" fmla="*/ 4 h 133"/>
                <a:gd name="T62" fmla="*/ 125 w 274"/>
                <a:gd name="T63" fmla="*/ 39 h 133"/>
                <a:gd name="T64" fmla="*/ 150 w 274"/>
                <a:gd name="T65" fmla="*/ 44 h 133"/>
                <a:gd name="T66" fmla="*/ 205 w 274"/>
                <a:gd name="T67" fmla="*/ 60 h 133"/>
                <a:gd name="T68" fmla="*/ 208 w 274"/>
                <a:gd name="T69" fmla="*/ 61 h 133"/>
                <a:gd name="T70" fmla="*/ 211 w 274"/>
                <a:gd name="T71" fmla="*/ 63 h 133"/>
                <a:gd name="T72" fmla="*/ 215 w 274"/>
                <a:gd name="T73" fmla="*/ 64 h 133"/>
                <a:gd name="T74" fmla="*/ 218 w 274"/>
                <a:gd name="T75" fmla="*/ 61 h 133"/>
                <a:gd name="T76" fmla="*/ 224 w 274"/>
                <a:gd name="T77" fmla="*/ 64 h 133"/>
                <a:gd name="T78" fmla="*/ 227 w 274"/>
                <a:gd name="T79" fmla="*/ 61 h 133"/>
                <a:gd name="T80" fmla="*/ 239 w 274"/>
                <a:gd name="T81" fmla="*/ 64 h 133"/>
                <a:gd name="T82" fmla="*/ 252 w 274"/>
                <a:gd name="T83" fmla="*/ 60 h 133"/>
                <a:gd name="T84" fmla="*/ 265 w 274"/>
                <a:gd name="T85" fmla="*/ 48 h 133"/>
                <a:gd name="T86" fmla="*/ 273 w 274"/>
                <a:gd name="T87" fmla="*/ 47 h 133"/>
                <a:gd name="T88" fmla="*/ 268 w 274"/>
                <a:gd name="T89" fmla="*/ 66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4"/>
                <a:gd name="T136" fmla="*/ 0 h 133"/>
                <a:gd name="T137" fmla="*/ 274 w 274"/>
                <a:gd name="T138" fmla="*/ 133 h 1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4" h="133">
                  <a:moveTo>
                    <a:pt x="274" y="67"/>
                  </a:moveTo>
                  <a:lnTo>
                    <a:pt x="271" y="97"/>
                  </a:lnTo>
                  <a:lnTo>
                    <a:pt x="271" y="108"/>
                  </a:lnTo>
                  <a:lnTo>
                    <a:pt x="267" y="108"/>
                  </a:lnTo>
                  <a:lnTo>
                    <a:pt x="264" y="107"/>
                  </a:lnTo>
                  <a:lnTo>
                    <a:pt x="262" y="105"/>
                  </a:lnTo>
                  <a:lnTo>
                    <a:pt x="257" y="107"/>
                  </a:lnTo>
                  <a:lnTo>
                    <a:pt x="257" y="105"/>
                  </a:lnTo>
                  <a:lnTo>
                    <a:pt x="255" y="104"/>
                  </a:lnTo>
                  <a:lnTo>
                    <a:pt x="254" y="105"/>
                  </a:lnTo>
                  <a:lnTo>
                    <a:pt x="252" y="107"/>
                  </a:lnTo>
                  <a:lnTo>
                    <a:pt x="251" y="107"/>
                  </a:lnTo>
                  <a:lnTo>
                    <a:pt x="249" y="108"/>
                  </a:lnTo>
                  <a:lnTo>
                    <a:pt x="249" y="116"/>
                  </a:lnTo>
                  <a:lnTo>
                    <a:pt x="211" y="114"/>
                  </a:lnTo>
                  <a:lnTo>
                    <a:pt x="211" y="124"/>
                  </a:lnTo>
                  <a:lnTo>
                    <a:pt x="191" y="124"/>
                  </a:lnTo>
                  <a:lnTo>
                    <a:pt x="191" y="120"/>
                  </a:lnTo>
                  <a:lnTo>
                    <a:pt x="164" y="119"/>
                  </a:lnTo>
                  <a:lnTo>
                    <a:pt x="163" y="113"/>
                  </a:lnTo>
                  <a:lnTo>
                    <a:pt x="155" y="113"/>
                  </a:lnTo>
                  <a:lnTo>
                    <a:pt x="154" y="114"/>
                  </a:lnTo>
                  <a:lnTo>
                    <a:pt x="158" y="126"/>
                  </a:lnTo>
                  <a:lnTo>
                    <a:pt x="142" y="133"/>
                  </a:lnTo>
                  <a:lnTo>
                    <a:pt x="139" y="130"/>
                  </a:lnTo>
                  <a:lnTo>
                    <a:pt x="136" y="132"/>
                  </a:lnTo>
                  <a:lnTo>
                    <a:pt x="133" y="124"/>
                  </a:lnTo>
                  <a:lnTo>
                    <a:pt x="126" y="126"/>
                  </a:lnTo>
                  <a:lnTo>
                    <a:pt x="92" y="123"/>
                  </a:lnTo>
                  <a:lnTo>
                    <a:pt x="94" y="101"/>
                  </a:lnTo>
                  <a:lnTo>
                    <a:pt x="45" y="98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2" y="102"/>
                  </a:lnTo>
                  <a:lnTo>
                    <a:pt x="31" y="105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10"/>
                  </a:lnTo>
                  <a:lnTo>
                    <a:pt x="19" y="110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6" y="102"/>
                  </a:lnTo>
                  <a:lnTo>
                    <a:pt x="15" y="104"/>
                  </a:lnTo>
                  <a:lnTo>
                    <a:pt x="13" y="104"/>
                  </a:lnTo>
                  <a:lnTo>
                    <a:pt x="10" y="107"/>
                  </a:lnTo>
                  <a:lnTo>
                    <a:pt x="9" y="108"/>
                  </a:lnTo>
                  <a:lnTo>
                    <a:pt x="7" y="108"/>
                  </a:lnTo>
                  <a:lnTo>
                    <a:pt x="6" y="105"/>
                  </a:lnTo>
                  <a:lnTo>
                    <a:pt x="7" y="69"/>
                  </a:lnTo>
                  <a:lnTo>
                    <a:pt x="10" y="66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2" y="53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2" y="39"/>
                  </a:lnTo>
                  <a:lnTo>
                    <a:pt x="40" y="41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5" y="41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4" y="45"/>
                  </a:lnTo>
                  <a:lnTo>
                    <a:pt x="60" y="39"/>
                  </a:lnTo>
                  <a:lnTo>
                    <a:pt x="63" y="39"/>
                  </a:lnTo>
                  <a:lnTo>
                    <a:pt x="66" y="36"/>
                  </a:lnTo>
                  <a:lnTo>
                    <a:pt x="63" y="35"/>
                  </a:lnTo>
                  <a:lnTo>
                    <a:pt x="56" y="23"/>
                  </a:lnTo>
                  <a:lnTo>
                    <a:pt x="51" y="13"/>
                  </a:lnTo>
                  <a:lnTo>
                    <a:pt x="50" y="7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1" y="6"/>
                  </a:lnTo>
                  <a:lnTo>
                    <a:pt x="91" y="4"/>
                  </a:lnTo>
                  <a:lnTo>
                    <a:pt x="89" y="22"/>
                  </a:lnTo>
                  <a:lnTo>
                    <a:pt x="122" y="23"/>
                  </a:lnTo>
                  <a:lnTo>
                    <a:pt x="125" y="39"/>
                  </a:lnTo>
                  <a:lnTo>
                    <a:pt x="133" y="39"/>
                  </a:lnTo>
                  <a:lnTo>
                    <a:pt x="139" y="39"/>
                  </a:lnTo>
                  <a:lnTo>
                    <a:pt x="150" y="44"/>
                  </a:lnTo>
                  <a:lnTo>
                    <a:pt x="150" y="47"/>
                  </a:lnTo>
                  <a:lnTo>
                    <a:pt x="204" y="50"/>
                  </a:lnTo>
                  <a:lnTo>
                    <a:pt x="205" y="60"/>
                  </a:lnTo>
                  <a:lnTo>
                    <a:pt x="208" y="60"/>
                  </a:lnTo>
                  <a:lnTo>
                    <a:pt x="207" y="61"/>
                  </a:lnTo>
                  <a:lnTo>
                    <a:pt x="208" y="61"/>
                  </a:lnTo>
                  <a:lnTo>
                    <a:pt x="210" y="64"/>
                  </a:lnTo>
                  <a:lnTo>
                    <a:pt x="211" y="64"/>
                  </a:lnTo>
                  <a:lnTo>
                    <a:pt x="211" y="63"/>
                  </a:lnTo>
                  <a:lnTo>
                    <a:pt x="214" y="63"/>
                  </a:lnTo>
                  <a:lnTo>
                    <a:pt x="214" y="66"/>
                  </a:lnTo>
                  <a:lnTo>
                    <a:pt x="215" y="64"/>
                  </a:lnTo>
                  <a:lnTo>
                    <a:pt x="217" y="63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0" y="64"/>
                  </a:lnTo>
                  <a:lnTo>
                    <a:pt x="224" y="63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27" y="61"/>
                  </a:lnTo>
                  <a:lnTo>
                    <a:pt x="229" y="63"/>
                  </a:lnTo>
                  <a:lnTo>
                    <a:pt x="236" y="63"/>
                  </a:lnTo>
                  <a:lnTo>
                    <a:pt x="239" y="64"/>
                  </a:lnTo>
                  <a:lnTo>
                    <a:pt x="240" y="63"/>
                  </a:lnTo>
                  <a:lnTo>
                    <a:pt x="240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54" y="48"/>
                  </a:lnTo>
                  <a:lnTo>
                    <a:pt x="265" y="48"/>
                  </a:lnTo>
                  <a:lnTo>
                    <a:pt x="265" y="47"/>
                  </a:lnTo>
                  <a:lnTo>
                    <a:pt x="265" y="45"/>
                  </a:lnTo>
                  <a:lnTo>
                    <a:pt x="273" y="47"/>
                  </a:lnTo>
                  <a:lnTo>
                    <a:pt x="271" y="63"/>
                  </a:lnTo>
                  <a:lnTo>
                    <a:pt x="268" y="63"/>
                  </a:lnTo>
                  <a:lnTo>
                    <a:pt x="268" y="66"/>
                  </a:lnTo>
                  <a:lnTo>
                    <a:pt x="273" y="67"/>
                  </a:lnTo>
                  <a:lnTo>
                    <a:pt x="274" y="67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7" name="Freeform 251"/>
            <p:cNvSpPr>
              <a:spLocks/>
            </p:cNvSpPr>
            <p:nvPr/>
          </p:nvSpPr>
          <p:spPr bwMode="auto">
            <a:xfrm>
              <a:off x="6034797" y="2459424"/>
              <a:ext cx="671512" cy="739775"/>
            </a:xfrm>
            <a:custGeom>
              <a:avLst/>
              <a:gdLst>
                <a:gd name="T0" fmla="*/ 109 w 189"/>
                <a:gd name="T1" fmla="*/ 23 h 208"/>
                <a:gd name="T2" fmla="*/ 134 w 189"/>
                <a:gd name="T3" fmla="*/ 60 h 208"/>
                <a:gd name="T4" fmla="*/ 147 w 189"/>
                <a:gd name="T5" fmla="*/ 42 h 208"/>
                <a:gd name="T6" fmla="*/ 159 w 189"/>
                <a:gd name="T7" fmla="*/ 56 h 208"/>
                <a:gd name="T8" fmla="*/ 189 w 189"/>
                <a:gd name="T9" fmla="*/ 82 h 208"/>
                <a:gd name="T10" fmla="*/ 156 w 189"/>
                <a:gd name="T11" fmla="*/ 113 h 208"/>
                <a:gd name="T12" fmla="*/ 151 w 189"/>
                <a:gd name="T13" fmla="*/ 127 h 208"/>
                <a:gd name="T14" fmla="*/ 153 w 189"/>
                <a:gd name="T15" fmla="*/ 141 h 208"/>
                <a:gd name="T16" fmla="*/ 159 w 189"/>
                <a:gd name="T17" fmla="*/ 139 h 208"/>
                <a:gd name="T18" fmla="*/ 163 w 189"/>
                <a:gd name="T19" fmla="*/ 144 h 208"/>
                <a:gd name="T20" fmla="*/ 170 w 189"/>
                <a:gd name="T21" fmla="*/ 146 h 208"/>
                <a:gd name="T22" fmla="*/ 150 w 189"/>
                <a:gd name="T23" fmla="*/ 148 h 208"/>
                <a:gd name="T24" fmla="*/ 139 w 189"/>
                <a:gd name="T25" fmla="*/ 145 h 208"/>
                <a:gd name="T26" fmla="*/ 142 w 189"/>
                <a:gd name="T27" fmla="*/ 152 h 208"/>
                <a:gd name="T28" fmla="*/ 138 w 189"/>
                <a:gd name="T29" fmla="*/ 165 h 208"/>
                <a:gd name="T30" fmla="*/ 110 w 189"/>
                <a:gd name="T31" fmla="*/ 180 h 208"/>
                <a:gd name="T32" fmla="*/ 128 w 189"/>
                <a:gd name="T33" fmla="*/ 193 h 208"/>
                <a:gd name="T34" fmla="*/ 138 w 189"/>
                <a:gd name="T35" fmla="*/ 196 h 208"/>
                <a:gd name="T36" fmla="*/ 129 w 189"/>
                <a:gd name="T37" fmla="*/ 196 h 208"/>
                <a:gd name="T38" fmla="*/ 126 w 189"/>
                <a:gd name="T39" fmla="*/ 205 h 208"/>
                <a:gd name="T40" fmla="*/ 101 w 189"/>
                <a:gd name="T41" fmla="*/ 208 h 208"/>
                <a:gd name="T42" fmla="*/ 94 w 189"/>
                <a:gd name="T43" fmla="*/ 204 h 208"/>
                <a:gd name="T44" fmla="*/ 68 w 189"/>
                <a:gd name="T45" fmla="*/ 198 h 208"/>
                <a:gd name="T46" fmla="*/ 37 w 189"/>
                <a:gd name="T47" fmla="*/ 183 h 208"/>
                <a:gd name="T48" fmla="*/ 40 w 189"/>
                <a:gd name="T49" fmla="*/ 179 h 208"/>
                <a:gd name="T50" fmla="*/ 22 w 189"/>
                <a:gd name="T51" fmla="*/ 161 h 208"/>
                <a:gd name="T52" fmla="*/ 18 w 189"/>
                <a:gd name="T53" fmla="*/ 163 h 208"/>
                <a:gd name="T54" fmla="*/ 16 w 189"/>
                <a:gd name="T55" fmla="*/ 117 h 208"/>
                <a:gd name="T56" fmla="*/ 0 w 189"/>
                <a:gd name="T57" fmla="*/ 113 h 208"/>
                <a:gd name="T58" fmla="*/ 6 w 189"/>
                <a:gd name="T59" fmla="*/ 69 h 208"/>
                <a:gd name="T60" fmla="*/ 3 w 189"/>
                <a:gd name="T61" fmla="*/ 64 h 208"/>
                <a:gd name="T62" fmla="*/ 3 w 189"/>
                <a:gd name="T63" fmla="*/ 61 h 208"/>
                <a:gd name="T64" fmla="*/ 8 w 189"/>
                <a:gd name="T65" fmla="*/ 61 h 208"/>
                <a:gd name="T66" fmla="*/ 9 w 189"/>
                <a:gd name="T67" fmla="*/ 59 h 208"/>
                <a:gd name="T68" fmla="*/ 9 w 189"/>
                <a:gd name="T69" fmla="*/ 47 h 208"/>
                <a:gd name="T70" fmla="*/ 3 w 189"/>
                <a:gd name="T71" fmla="*/ 37 h 208"/>
                <a:gd name="T72" fmla="*/ 8 w 189"/>
                <a:gd name="T73" fmla="*/ 6 h 208"/>
                <a:gd name="T74" fmla="*/ 10 w 189"/>
                <a:gd name="T75" fmla="*/ 4 h 208"/>
                <a:gd name="T76" fmla="*/ 15 w 189"/>
                <a:gd name="T77" fmla="*/ 9 h 208"/>
                <a:gd name="T78" fmla="*/ 21 w 189"/>
                <a:gd name="T79" fmla="*/ 6 h 208"/>
                <a:gd name="T80" fmla="*/ 24 w 189"/>
                <a:gd name="T81" fmla="*/ 7 h 208"/>
                <a:gd name="T82" fmla="*/ 24 w 189"/>
                <a:gd name="T83" fmla="*/ 10 h 208"/>
                <a:gd name="T84" fmla="*/ 28 w 189"/>
                <a:gd name="T85" fmla="*/ 9 h 208"/>
                <a:gd name="T86" fmla="*/ 31 w 189"/>
                <a:gd name="T87" fmla="*/ 3 h 208"/>
                <a:gd name="T88" fmla="*/ 59 w 189"/>
                <a:gd name="T89" fmla="*/ 1 h 208"/>
                <a:gd name="T90" fmla="*/ 72 w 189"/>
                <a:gd name="T91" fmla="*/ 12 h 208"/>
                <a:gd name="T92" fmla="*/ 76 w 189"/>
                <a:gd name="T93" fmla="*/ 10 h 208"/>
                <a:gd name="T94" fmla="*/ 87 w 189"/>
                <a:gd name="T95" fmla="*/ 12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08"/>
                <a:gd name="T146" fmla="*/ 189 w 189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08">
                  <a:moveTo>
                    <a:pt x="93" y="15"/>
                  </a:moveTo>
                  <a:lnTo>
                    <a:pt x="109" y="23"/>
                  </a:lnTo>
                  <a:lnTo>
                    <a:pt x="100" y="39"/>
                  </a:lnTo>
                  <a:lnTo>
                    <a:pt x="134" y="60"/>
                  </a:lnTo>
                  <a:lnTo>
                    <a:pt x="144" y="44"/>
                  </a:lnTo>
                  <a:lnTo>
                    <a:pt x="147" y="42"/>
                  </a:lnTo>
                  <a:lnTo>
                    <a:pt x="147" y="54"/>
                  </a:lnTo>
                  <a:lnTo>
                    <a:pt x="159" y="56"/>
                  </a:lnTo>
                  <a:lnTo>
                    <a:pt x="157" y="79"/>
                  </a:lnTo>
                  <a:lnTo>
                    <a:pt x="189" y="82"/>
                  </a:lnTo>
                  <a:lnTo>
                    <a:pt x="188" y="114"/>
                  </a:lnTo>
                  <a:lnTo>
                    <a:pt x="156" y="113"/>
                  </a:lnTo>
                  <a:lnTo>
                    <a:pt x="154" y="127"/>
                  </a:lnTo>
                  <a:lnTo>
                    <a:pt x="151" y="127"/>
                  </a:lnTo>
                  <a:lnTo>
                    <a:pt x="150" y="141"/>
                  </a:lnTo>
                  <a:lnTo>
                    <a:pt x="153" y="141"/>
                  </a:lnTo>
                  <a:lnTo>
                    <a:pt x="154" y="141"/>
                  </a:lnTo>
                  <a:lnTo>
                    <a:pt x="159" y="139"/>
                  </a:lnTo>
                  <a:lnTo>
                    <a:pt x="159" y="144"/>
                  </a:lnTo>
                  <a:lnTo>
                    <a:pt x="163" y="144"/>
                  </a:lnTo>
                  <a:lnTo>
                    <a:pt x="163" y="146"/>
                  </a:lnTo>
                  <a:lnTo>
                    <a:pt x="170" y="146"/>
                  </a:lnTo>
                  <a:lnTo>
                    <a:pt x="170" y="149"/>
                  </a:lnTo>
                  <a:lnTo>
                    <a:pt x="150" y="148"/>
                  </a:lnTo>
                  <a:lnTo>
                    <a:pt x="141" y="144"/>
                  </a:lnTo>
                  <a:lnTo>
                    <a:pt x="139" y="145"/>
                  </a:lnTo>
                  <a:lnTo>
                    <a:pt x="139" y="149"/>
                  </a:lnTo>
                  <a:lnTo>
                    <a:pt x="142" y="152"/>
                  </a:lnTo>
                  <a:lnTo>
                    <a:pt x="138" y="157"/>
                  </a:lnTo>
                  <a:lnTo>
                    <a:pt x="138" y="165"/>
                  </a:lnTo>
                  <a:lnTo>
                    <a:pt x="110" y="164"/>
                  </a:lnTo>
                  <a:lnTo>
                    <a:pt x="110" y="180"/>
                  </a:lnTo>
                  <a:lnTo>
                    <a:pt x="128" y="182"/>
                  </a:lnTo>
                  <a:lnTo>
                    <a:pt x="128" y="193"/>
                  </a:lnTo>
                  <a:lnTo>
                    <a:pt x="137" y="193"/>
                  </a:lnTo>
                  <a:lnTo>
                    <a:pt x="138" y="196"/>
                  </a:lnTo>
                  <a:lnTo>
                    <a:pt x="134" y="198"/>
                  </a:lnTo>
                  <a:lnTo>
                    <a:pt x="129" y="196"/>
                  </a:lnTo>
                  <a:lnTo>
                    <a:pt x="128" y="201"/>
                  </a:lnTo>
                  <a:lnTo>
                    <a:pt x="126" y="205"/>
                  </a:lnTo>
                  <a:lnTo>
                    <a:pt x="103" y="204"/>
                  </a:lnTo>
                  <a:lnTo>
                    <a:pt x="101" y="208"/>
                  </a:lnTo>
                  <a:lnTo>
                    <a:pt x="94" y="208"/>
                  </a:lnTo>
                  <a:lnTo>
                    <a:pt x="94" y="204"/>
                  </a:lnTo>
                  <a:lnTo>
                    <a:pt x="68" y="201"/>
                  </a:lnTo>
                  <a:lnTo>
                    <a:pt x="68" y="198"/>
                  </a:lnTo>
                  <a:lnTo>
                    <a:pt x="37" y="195"/>
                  </a:lnTo>
                  <a:lnTo>
                    <a:pt x="37" y="183"/>
                  </a:lnTo>
                  <a:lnTo>
                    <a:pt x="37" y="179"/>
                  </a:lnTo>
                  <a:lnTo>
                    <a:pt x="40" y="179"/>
                  </a:lnTo>
                  <a:lnTo>
                    <a:pt x="40" y="163"/>
                  </a:lnTo>
                  <a:lnTo>
                    <a:pt x="22" y="161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19" y="119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0" y="113"/>
                  </a:lnTo>
                  <a:lnTo>
                    <a:pt x="2" y="70"/>
                  </a:lnTo>
                  <a:lnTo>
                    <a:pt x="6" y="69"/>
                  </a:lnTo>
                  <a:lnTo>
                    <a:pt x="5" y="67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9" y="51"/>
                  </a:lnTo>
                  <a:lnTo>
                    <a:pt x="9" y="47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1" y="3"/>
                  </a:lnTo>
                  <a:lnTo>
                    <a:pt x="32" y="0"/>
                  </a:lnTo>
                  <a:lnTo>
                    <a:pt x="59" y="1"/>
                  </a:lnTo>
                  <a:lnTo>
                    <a:pt x="54" y="10"/>
                  </a:lnTo>
                  <a:lnTo>
                    <a:pt x="72" y="12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8" name="Freeform 252"/>
            <p:cNvSpPr>
              <a:spLocks/>
            </p:cNvSpPr>
            <p:nvPr/>
          </p:nvSpPr>
          <p:spPr bwMode="auto">
            <a:xfrm>
              <a:off x="6725359" y="3230949"/>
              <a:ext cx="854075" cy="566737"/>
            </a:xfrm>
            <a:custGeom>
              <a:avLst/>
              <a:gdLst>
                <a:gd name="T0" fmla="*/ 227 w 240"/>
                <a:gd name="T1" fmla="*/ 11 h 159"/>
                <a:gd name="T2" fmla="*/ 228 w 240"/>
                <a:gd name="T3" fmla="*/ 22 h 159"/>
                <a:gd name="T4" fmla="*/ 234 w 240"/>
                <a:gd name="T5" fmla="*/ 28 h 159"/>
                <a:gd name="T6" fmla="*/ 234 w 240"/>
                <a:gd name="T7" fmla="*/ 35 h 159"/>
                <a:gd name="T8" fmla="*/ 237 w 240"/>
                <a:gd name="T9" fmla="*/ 44 h 159"/>
                <a:gd name="T10" fmla="*/ 240 w 240"/>
                <a:gd name="T11" fmla="*/ 48 h 159"/>
                <a:gd name="T12" fmla="*/ 234 w 240"/>
                <a:gd name="T13" fmla="*/ 50 h 159"/>
                <a:gd name="T14" fmla="*/ 234 w 240"/>
                <a:gd name="T15" fmla="*/ 54 h 159"/>
                <a:gd name="T16" fmla="*/ 239 w 240"/>
                <a:gd name="T17" fmla="*/ 66 h 159"/>
                <a:gd name="T18" fmla="*/ 236 w 240"/>
                <a:gd name="T19" fmla="*/ 73 h 159"/>
                <a:gd name="T20" fmla="*/ 239 w 240"/>
                <a:gd name="T21" fmla="*/ 83 h 159"/>
                <a:gd name="T22" fmla="*/ 233 w 240"/>
                <a:gd name="T23" fmla="*/ 92 h 159"/>
                <a:gd name="T24" fmla="*/ 196 w 240"/>
                <a:gd name="T25" fmla="*/ 83 h 159"/>
                <a:gd name="T26" fmla="*/ 170 w 240"/>
                <a:gd name="T27" fmla="*/ 123 h 159"/>
                <a:gd name="T28" fmla="*/ 159 w 240"/>
                <a:gd name="T29" fmla="*/ 159 h 159"/>
                <a:gd name="T30" fmla="*/ 133 w 240"/>
                <a:gd name="T31" fmla="*/ 133 h 159"/>
                <a:gd name="T32" fmla="*/ 111 w 240"/>
                <a:gd name="T33" fmla="*/ 130 h 159"/>
                <a:gd name="T34" fmla="*/ 73 w 240"/>
                <a:gd name="T35" fmla="*/ 101 h 159"/>
                <a:gd name="T36" fmla="*/ 54 w 240"/>
                <a:gd name="T37" fmla="*/ 110 h 159"/>
                <a:gd name="T38" fmla="*/ 39 w 240"/>
                <a:gd name="T39" fmla="*/ 91 h 159"/>
                <a:gd name="T40" fmla="*/ 48 w 240"/>
                <a:gd name="T41" fmla="*/ 94 h 159"/>
                <a:gd name="T42" fmla="*/ 55 w 240"/>
                <a:gd name="T43" fmla="*/ 72 h 159"/>
                <a:gd name="T44" fmla="*/ 36 w 240"/>
                <a:gd name="T45" fmla="*/ 48 h 159"/>
                <a:gd name="T46" fmla="*/ 17 w 240"/>
                <a:gd name="T47" fmla="*/ 38 h 159"/>
                <a:gd name="T48" fmla="*/ 8 w 240"/>
                <a:gd name="T49" fmla="*/ 28 h 159"/>
                <a:gd name="T50" fmla="*/ 13 w 240"/>
                <a:gd name="T51" fmla="*/ 31 h 159"/>
                <a:gd name="T52" fmla="*/ 23 w 240"/>
                <a:gd name="T53" fmla="*/ 31 h 159"/>
                <a:gd name="T54" fmla="*/ 23 w 240"/>
                <a:gd name="T55" fmla="*/ 25 h 159"/>
                <a:gd name="T56" fmla="*/ 33 w 240"/>
                <a:gd name="T57" fmla="*/ 19 h 159"/>
                <a:gd name="T58" fmla="*/ 33 w 240"/>
                <a:gd name="T59" fmla="*/ 25 h 159"/>
                <a:gd name="T60" fmla="*/ 39 w 240"/>
                <a:gd name="T61" fmla="*/ 25 h 159"/>
                <a:gd name="T62" fmla="*/ 45 w 240"/>
                <a:gd name="T63" fmla="*/ 22 h 159"/>
                <a:gd name="T64" fmla="*/ 50 w 240"/>
                <a:gd name="T65" fmla="*/ 22 h 159"/>
                <a:gd name="T66" fmla="*/ 51 w 240"/>
                <a:gd name="T67" fmla="*/ 17 h 159"/>
                <a:gd name="T68" fmla="*/ 60 w 240"/>
                <a:gd name="T69" fmla="*/ 13 h 159"/>
                <a:gd name="T70" fmla="*/ 63 w 240"/>
                <a:gd name="T71" fmla="*/ 16 h 159"/>
                <a:gd name="T72" fmla="*/ 69 w 240"/>
                <a:gd name="T73" fmla="*/ 14 h 159"/>
                <a:gd name="T74" fmla="*/ 72 w 240"/>
                <a:gd name="T75" fmla="*/ 22 h 159"/>
                <a:gd name="T76" fmla="*/ 83 w 240"/>
                <a:gd name="T77" fmla="*/ 19 h 159"/>
                <a:gd name="T78" fmla="*/ 89 w 240"/>
                <a:gd name="T79" fmla="*/ 14 h 159"/>
                <a:gd name="T80" fmla="*/ 98 w 240"/>
                <a:gd name="T81" fmla="*/ 11 h 159"/>
                <a:gd name="T82" fmla="*/ 96 w 240"/>
                <a:gd name="T83" fmla="*/ 17 h 159"/>
                <a:gd name="T84" fmla="*/ 108 w 240"/>
                <a:gd name="T85" fmla="*/ 14 h 159"/>
                <a:gd name="T86" fmla="*/ 110 w 240"/>
                <a:gd name="T87" fmla="*/ 7 h 159"/>
                <a:gd name="T88" fmla="*/ 115 w 240"/>
                <a:gd name="T89" fmla="*/ 6 h 159"/>
                <a:gd name="T90" fmla="*/ 117 w 240"/>
                <a:gd name="T91" fmla="*/ 11 h 159"/>
                <a:gd name="T92" fmla="*/ 121 w 240"/>
                <a:gd name="T93" fmla="*/ 9 h 159"/>
                <a:gd name="T94" fmla="*/ 124 w 240"/>
                <a:gd name="T95" fmla="*/ 13 h 159"/>
                <a:gd name="T96" fmla="*/ 126 w 240"/>
                <a:gd name="T97" fmla="*/ 9 h 159"/>
                <a:gd name="T98" fmla="*/ 136 w 240"/>
                <a:gd name="T99" fmla="*/ 6 h 159"/>
                <a:gd name="T100" fmla="*/ 140 w 240"/>
                <a:gd name="T101" fmla="*/ 3 h 159"/>
                <a:gd name="T102" fmla="*/ 146 w 240"/>
                <a:gd name="T103" fmla="*/ 6 h 159"/>
                <a:gd name="T104" fmla="*/ 154 w 240"/>
                <a:gd name="T105" fmla="*/ 6 h 159"/>
                <a:gd name="T106" fmla="*/ 162 w 240"/>
                <a:gd name="T107" fmla="*/ 6 h 159"/>
                <a:gd name="T108" fmla="*/ 168 w 240"/>
                <a:gd name="T109" fmla="*/ 4 h 159"/>
                <a:gd name="T110" fmla="*/ 176 w 240"/>
                <a:gd name="T111" fmla="*/ 7 h 159"/>
                <a:gd name="T112" fmla="*/ 186 w 240"/>
                <a:gd name="T113" fmla="*/ 6 h 159"/>
                <a:gd name="T114" fmla="*/ 199 w 240"/>
                <a:gd name="T115" fmla="*/ 4 h 159"/>
                <a:gd name="T116" fmla="*/ 206 w 240"/>
                <a:gd name="T117" fmla="*/ 0 h 159"/>
                <a:gd name="T118" fmla="*/ 218 w 240"/>
                <a:gd name="T119" fmla="*/ 10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"/>
                <a:gd name="T181" fmla="*/ 0 h 159"/>
                <a:gd name="T182" fmla="*/ 240 w 240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" h="159">
                  <a:moveTo>
                    <a:pt x="221" y="9"/>
                  </a:moveTo>
                  <a:lnTo>
                    <a:pt x="222" y="9"/>
                  </a:lnTo>
                  <a:lnTo>
                    <a:pt x="222" y="11"/>
                  </a:lnTo>
                  <a:lnTo>
                    <a:pt x="224" y="13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8" y="14"/>
                  </a:lnTo>
                  <a:lnTo>
                    <a:pt x="228" y="17"/>
                  </a:lnTo>
                  <a:lnTo>
                    <a:pt x="228" y="20"/>
                  </a:lnTo>
                  <a:lnTo>
                    <a:pt x="228" y="22"/>
                  </a:lnTo>
                  <a:lnTo>
                    <a:pt x="233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7" y="28"/>
                  </a:lnTo>
                  <a:lnTo>
                    <a:pt x="237" y="29"/>
                  </a:lnTo>
                  <a:lnTo>
                    <a:pt x="236" y="33"/>
                  </a:lnTo>
                  <a:lnTo>
                    <a:pt x="234" y="35"/>
                  </a:lnTo>
                  <a:lnTo>
                    <a:pt x="236" y="38"/>
                  </a:lnTo>
                  <a:lnTo>
                    <a:pt x="234" y="39"/>
                  </a:lnTo>
                  <a:lnTo>
                    <a:pt x="234" y="41"/>
                  </a:lnTo>
                  <a:lnTo>
                    <a:pt x="236" y="42"/>
                  </a:lnTo>
                  <a:lnTo>
                    <a:pt x="237" y="44"/>
                  </a:lnTo>
                  <a:lnTo>
                    <a:pt x="237" y="45"/>
                  </a:lnTo>
                  <a:lnTo>
                    <a:pt x="237" y="47"/>
                  </a:lnTo>
                  <a:lnTo>
                    <a:pt x="239" y="47"/>
                  </a:lnTo>
                  <a:lnTo>
                    <a:pt x="240" y="48"/>
                  </a:lnTo>
                  <a:lnTo>
                    <a:pt x="240" y="50"/>
                  </a:lnTo>
                  <a:lnTo>
                    <a:pt x="240" y="51"/>
                  </a:lnTo>
                  <a:lnTo>
                    <a:pt x="239" y="51"/>
                  </a:lnTo>
                  <a:lnTo>
                    <a:pt x="237" y="51"/>
                  </a:lnTo>
                  <a:lnTo>
                    <a:pt x="234" y="50"/>
                  </a:lnTo>
                  <a:lnTo>
                    <a:pt x="231" y="48"/>
                  </a:lnTo>
                  <a:lnTo>
                    <a:pt x="230" y="50"/>
                  </a:lnTo>
                  <a:lnTo>
                    <a:pt x="230" y="51"/>
                  </a:lnTo>
                  <a:lnTo>
                    <a:pt x="231" y="53"/>
                  </a:lnTo>
                  <a:lnTo>
                    <a:pt x="234" y="54"/>
                  </a:lnTo>
                  <a:lnTo>
                    <a:pt x="234" y="55"/>
                  </a:lnTo>
                  <a:lnTo>
                    <a:pt x="236" y="58"/>
                  </a:lnTo>
                  <a:lnTo>
                    <a:pt x="237" y="61"/>
                  </a:lnTo>
                  <a:lnTo>
                    <a:pt x="239" y="63"/>
                  </a:lnTo>
                  <a:lnTo>
                    <a:pt x="239" y="66"/>
                  </a:lnTo>
                  <a:lnTo>
                    <a:pt x="240" y="69"/>
                  </a:lnTo>
                  <a:lnTo>
                    <a:pt x="239" y="70"/>
                  </a:lnTo>
                  <a:lnTo>
                    <a:pt x="239" y="72"/>
                  </a:lnTo>
                  <a:lnTo>
                    <a:pt x="237" y="72"/>
                  </a:lnTo>
                  <a:lnTo>
                    <a:pt x="236" y="73"/>
                  </a:lnTo>
                  <a:lnTo>
                    <a:pt x="236" y="76"/>
                  </a:lnTo>
                  <a:lnTo>
                    <a:pt x="237" y="77"/>
                  </a:lnTo>
                  <a:lnTo>
                    <a:pt x="239" y="79"/>
                  </a:lnTo>
                  <a:lnTo>
                    <a:pt x="239" y="80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40" y="88"/>
                  </a:lnTo>
                  <a:lnTo>
                    <a:pt x="240" y="89"/>
                  </a:lnTo>
                  <a:lnTo>
                    <a:pt x="237" y="92"/>
                  </a:lnTo>
                  <a:lnTo>
                    <a:pt x="233" y="92"/>
                  </a:lnTo>
                  <a:lnTo>
                    <a:pt x="233" y="86"/>
                  </a:lnTo>
                  <a:lnTo>
                    <a:pt x="212" y="85"/>
                  </a:lnTo>
                  <a:lnTo>
                    <a:pt x="205" y="92"/>
                  </a:lnTo>
                  <a:lnTo>
                    <a:pt x="200" y="89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7" y="88"/>
                  </a:lnTo>
                  <a:lnTo>
                    <a:pt x="181" y="92"/>
                  </a:lnTo>
                  <a:lnTo>
                    <a:pt x="190" y="104"/>
                  </a:lnTo>
                  <a:lnTo>
                    <a:pt x="170" y="123"/>
                  </a:lnTo>
                  <a:lnTo>
                    <a:pt x="177" y="130"/>
                  </a:lnTo>
                  <a:lnTo>
                    <a:pt x="171" y="138"/>
                  </a:lnTo>
                  <a:lnTo>
                    <a:pt x="176" y="143"/>
                  </a:lnTo>
                  <a:lnTo>
                    <a:pt x="164" y="155"/>
                  </a:lnTo>
                  <a:lnTo>
                    <a:pt x="159" y="159"/>
                  </a:lnTo>
                  <a:lnTo>
                    <a:pt x="152" y="151"/>
                  </a:lnTo>
                  <a:lnTo>
                    <a:pt x="155" y="148"/>
                  </a:lnTo>
                  <a:lnTo>
                    <a:pt x="145" y="138"/>
                  </a:lnTo>
                  <a:lnTo>
                    <a:pt x="142" y="140"/>
                  </a:lnTo>
                  <a:lnTo>
                    <a:pt x="133" y="133"/>
                  </a:lnTo>
                  <a:lnTo>
                    <a:pt x="136" y="130"/>
                  </a:lnTo>
                  <a:lnTo>
                    <a:pt x="121" y="121"/>
                  </a:lnTo>
                  <a:lnTo>
                    <a:pt x="123" y="118"/>
                  </a:lnTo>
                  <a:lnTo>
                    <a:pt x="118" y="117"/>
                  </a:lnTo>
                  <a:lnTo>
                    <a:pt x="111" y="130"/>
                  </a:lnTo>
                  <a:lnTo>
                    <a:pt x="95" y="121"/>
                  </a:lnTo>
                  <a:lnTo>
                    <a:pt x="101" y="111"/>
                  </a:lnTo>
                  <a:lnTo>
                    <a:pt x="82" y="99"/>
                  </a:lnTo>
                  <a:lnTo>
                    <a:pt x="77" y="104"/>
                  </a:lnTo>
                  <a:lnTo>
                    <a:pt x="73" y="101"/>
                  </a:lnTo>
                  <a:lnTo>
                    <a:pt x="72" y="102"/>
                  </a:lnTo>
                  <a:lnTo>
                    <a:pt x="64" y="114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4" y="110"/>
                  </a:lnTo>
                  <a:lnTo>
                    <a:pt x="55" y="107"/>
                  </a:lnTo>
                  <a:lnTo>
                    <a:pt x="42" y="99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4" y="91"/>
                  </a:lnTo>
                  <a:lnTo>
                    <a:pt x="45" y="91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76"/>
                  </a:lnTo>
                  <a:lnTo>
                    <a:pt x="55" y="72"/>
                  </a:lnTo>
                  <a:lnTo>
                    <a:pt x="58" y="70"/>
                  </a:lnTo>
                  <a:lnTo>
                    <a:pt x="58" y="63"/>
                  </a:lnTo>
                  <a:lnTo>
                    <a:pt x="54" y="63"/>
                  </a:lnTo>
                  <a:lnTo>
                    <a:pt x="54" y="50"/>
                  </a:lnTo>
                  <a:lnTo>
                    <a:pt x="36" y="48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9" y="33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0" y="29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5" y="28"/>
                  </a:lnTo>
                  <a:lnTo>
                    <a:pt x="36" y="29"/>
                  </a:lnTo>
                  <a:lnTo>
                    <a:pt x="41" y="28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7" y="20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50" y="16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60" y="13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69" y="11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7" y="17"/>
                  </a:lnTo>
                  <a:lnTo>
                    <a:pt x="67" y="19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0" y="20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89" y="17"/>
                  </a:lnTo>
                  <a:lnTo>
                    <a:pt x="88" y="16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3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5" y="14"/>
                  </a:lnTo>
                  <a:lnTo>
                    <a:pt x="93" y="16"/>
                  </a:lnTo>
                  <a:lnTo>
                    <a:pt x="95" y="19"/>
                  </a:lnTo>
                  <a:lnTo>
                    <a:pt x="96" y="17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7" y="16"/>
                  </a:lnTo>
                  <a:lnTo>
                    <a:pt x="108" y="14"/>
                  </a:lnTo>
                  <a:lnTo>
                    <a:pt x="107" y="11"/>
                  </a:lnTo>
                  <a:lnTo>
                    <a:pt x="108" y="9"/>
                  </a:lnTo>
                  <a:lnTo>
                    <a:pt x="105" y="7"/>
                  </a:lnTo>
                  <a:lnTo>
                    <a:pt x="105" y="6"/>
                  </a:lnTo>
                  <a:lnTo>
                    <a:pt x="110" y="7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3" y="4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18" y="7"/>
                  </a:lnTo>
                  <a:lnTo>
                    <a:pt x="121" y="7"/>
                  </a:lnTo>
                  <a:lnTo>
                    <a:pt x="121" y="9"/>
                  </a:lnTo>
                  <a:lnTo>
                    <a:pt x="120" y="10"/>
                  </a:lnTo>
                  <a:lnTo>
                    <a:pt x="118" y="11"/>
                  </a:lnTo>
                  <a:lnTo>
                    <a:pt x="120" y="13"/>
                  </a:lnTo>
                  <a:lnTo>
                    <a:pt x="123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7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6" y="9"/>
                  </a:lnTo>
                  <a:lnTo>
                    <a:pt x="127" y="7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6" y="6"/>
                  </a:lnTo>
                  <a:lnTo>
                    <a:pt x="136" y="1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0" y="3"/>
                  </a:lnTo>
                  <a:lnTo>
                    <a:pt x="139" y="4"/>
                  </a:lnTo>
                  <a:lnTo>
                    <a:pt x="140" y="9"/>
                  </a:lnTo>
                  <a:lnTo>
                    <a:pt x="142" y="7"/>
                  </a:lnTo>
                  <a:lnTo>
                    <a:pt x="143" y="4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9" y="1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4" y="6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62" y="6"/>
                  </a:lnTo>
                  <a:lnTo>
                    <a:pt x="164" y="3"/>
                  </a:lnTo>
                  <a:lnTo>
                    <a:pt x="165" y="3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4"/>
                  </a:lnTo>
                  <a:lnTo>
                    <a:pt x="171" y="3"/>
                  </a:lnTo>
                  <a:lnTo>
                    <a:pt x="171" y="6"/>
                  </a:lnTo>
                  <a:lnTo>
                    <a:pt x="174" y="9"/>
                  </a:lnTo>
                  <a:lnTo>
                    <a:pt x="176" y="6"/>
                  </a:lnTo>
                  <a:lnTo>
                    <a:pt x="176" y="7"/>
                  </a:lnTo>
                  <a:lnTo>
                    <a:pt x="177" y="10"/>
                  </a:lnTo>
                  <a:lnTo>
                    <a:pt x="180" y="11"/>
                  </a:lnTo>
                  <a:lnTo>
                    <a:pt x="183" y="10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9" y="7"/>
                  </a:lnTo>
                  <a:lnTo>
                    <a:pt x="190" y="6"/>
                  </a:lnTo>
                  <a:lnTo>
                    <a:pt x="195" y="6"/>
                  </a:lnTo>
                  <a:lnTo>
                    <a:pt x="198" y="4"/>
                  </a:lnTo>
                  <a:lnTo>
                    <a:pt x="199" y="4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1"/>
                  </a:lnTo>
                  <a:lnTo>
                    <a:pt x="206" y="0"/>
                  </a:lnTo>
                  <a:lnTo>
                    <a:pt x="208" y="4"/>
                  </a:lnTo>
                  <a:lnTo>
                    <a:pt x="209" y="9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0"/>
                  </a:lnTo>
                  <a:lnTo>
                    <a:pt x="220" y="10"/>
                  </a:lnTo>
                  <a:lnTo>
                    <a:pt x="221" y="9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9" name="Freeform 253"/>
            <p:cNvSpPr>
              <a:spLocks/>
            </p:cNvSpPr>
            <p:nvPr/>
          </p:nvSpPr>
          <p:spPr bwMode="auto">
            <a:xfrm>
              <a:off x="5077380" y="3116649"/>
              <a:ext cx="903287" cy="554037"/>
            </a:xfrm>
            <a:custGeom>
              <a:avLst/>
              <a:gdLst>
                <a:gd name="T0" fmla="*/ 167 w 254"/>
                <a:gd name="T1" fmla="*/ 23 h 156"/>
                <a:gd name="T2" fmla="*/ 170 w 254"/>
                <a:gd name="T3" fmla="*/ 33 h 156"/>
                <a:gd name="T4" fmla="*/ 180 w 254"/>
                <a:gd name="T5" fmla="*/ 32 h 156"/>
                <a:gd name="T6" fmla="*/ 232 w 254"/>
                <a:gd name="T7" fmla="*/ 51 h 156"/>
                <a:gd name="T8" fmla="*/ 220 w 254"/>
                <a:gd name="T9" fmla="*/ 63 h 156"/>
                <a:gd name="T10" fmla="*/ 216 w 254"/>
                <a:gd name="T11" fmla="*/ 68 h 156"/>
                <a:gd name="T12" fmla="*/ 214 w 254"/>
                <a:gd name="T13" fmla="*/ 73 h 156"/>
                <a:gd name="T14" fmla="*/ 217 w 254"/>
                <a:gd name="T15" fmla="*/ 85 h 156"/>
                <a:gd name="T16" fmla="*/ 218 w 254"/>
                <a:gd name="T17" fmla="*/ 87 h 156"/>
                <a:gd name="T18" fmla="*/ 252 w 254"/>
                <a:gd name="T19" fmla="*/ 115 h 156"/>
                <a:gd name="T20" fmla="*/ 254 w 254"/>
                <a:gd name="T21" fmla="*/ 126 h 156"/>
                <a:gd name="T22" fmla="*/ 249 w 254"/>
                <a:gd name="T23" fmla="*/ 130 h 156"/>
                <a:gd name="T24" fmla="*/ 243 w 254"/>
                <a:gd name="T25" fmla="*/ 133 h 156"/>
                <a:gd name="T26" fmla="*/ 239 w 254"/>
                <a:gd name="T27" fmla="*/ 134 h 156"/>
                <a:gd name="T28" fmla="*/ 236 w 254"/>
                <a:gd name="T29" fmla="*/ 139 h 156"/>
                <a:gd name="T30" fmla="*/ 236 w 254"/>
                <a:gd name="T31" fmla="*/ 142 h 156"/>
                <a:gd name="T32" fmla="*/ 233 w 254"/>
                <a:gd name="T33" fmla="*/ 143 h 156"/>
                <a:gd name="T34" fmla="*/ 229 w 254"/>
                <a:gd name="T35" fmla="*/ 143 h 156"/>
                <a:gd name="T36" fmla="*/ 227 w 254"/>
                <a:gd name="T37" fmla="*/ 148 h 156"/>
                <a:gd name="T38" fmla="*/ 224 w 254"/>
                <a:gd name="T39" fmla="*/ 149 h 156"/>
                <a:gd name="T40" fmla="*/ 221 w 254"/>
                <a:gd name="T41" fmla="*/ 149 h 156"/>
                <a:gd name="T42" fmla="*/ 218 w 254"/>
                <a:gd name="T43" fmla="*/ 153 h 156"/>
                <a:gd name="T44" fmla="*/ 216 w 254"/>
                <a:gd name="T45" fmla="*/ 156 h 156"/>
                <a:gd name="T46" fmla="*/ 208 w 254"/>
                <a:gd name="T47" fmla="*/ 145 h 156"/>
                <a:gd name="T48" fmla="*/ 213 w 254"/>
                <a:gd name="T49" fmla="*/ 133 h 156"/>
                <a:gd name="T50" fmla="*/ 194 w 254"/>
                <a:gd name="T51" fmla="*/ 136 h 156"/>
                <a:gd name="T52" fmla="*/ 179 w 254"/>
                <a:gd name="T53" fmla="*/ 145 h 156"/>
                <a:gd name="T54" fmla="*/ 157 w 254"/>
                <a:gd name="T55" fmla="*/ 133 h 156"/>
                <a:gd name="T56" fmla="*/ 160 w 254"/>
                <a:gd name="T57" fmla="*/ 123 h 156"/>
                <a:gd name="T58" fmla="*/ 139 w 254"/>
                <a:gd name="T59" fmla="*/ 102 h 156"/>
                <a:gd name="T60" fmla="*/ 111 w 254"/>
                <a:gd name="T61" fmla="*/ 96 h 156"/>
                <a:gd name="T62" fmla="*/ 109 w 254"/>
                <a:gd name="T63" fmla="*/ 99 h 156"/>
                <a:gd name="T64" fmla="*/ 113 w 254"/>
                <a:gd name="T65" fmla="*/ 107 h 156"/>
                <a:gd name="T66" fmla="*/ 117 w 254"/>
                <a:gd name="T67" fmla="*/ 112 h 156"/>
                <a:gd name="T68" fmla="*/ 111 w 254"/>
                <a:gd name="T69" fmla="*/ 124 h 156"/>
                <a:gd name="T70" fmla="*/ 104 w 254"/>
                <a:gd name="T71" fmla="*/ 111 h 156"/>
                <a:gd name="T72" fmla="*/ 66 w 254"/>
                <a:gd name="T73" fmla="*/ 105 h 156"/>
                <a:gd name="T74" fmla="*/ 57 w 254"/>
                <a:gd name="T75" fmla="*/ 104 h 156"/>
                <a:gd name="T76" fmla="*/ 47 w 254"/>
                <a:gd name="T77" fmla="*/ 86 h 156"/>
                <a:gd name="T78" fmla="*/ 32 w 254"/>
                <a:gd name="T79" fmla="*/ 101 h 156"/>
                <a:gd name="T80" fmla="*/ 31 w 254"/>
                <a:gd name="T81" fmla="*/ 105 h 156"/>
                <a:gd name="T82" fmla="*/ 26 w 254"/>
                <a:gd name="T83" fmla="*/ 102 h 156"/>
                <a:gd name="T84" fmla="*/ 19 w 254"/>
                <a:gd name="T85" fmla="*/ 98 h 156"/>
                <a:gd name="T86" fmla="*/ 13 w 254"/>
                <a:gd name="T87" fmla="*/ 92 h 156"/>
                <a:gd name="T88" fmla="*/ 19 w 254"/>
                <a:gd name="T89" fmla="*/ 82 h 156"/>
                <a:gd name="T90" fmla="*/ 32 w 254"/>
                <a:gd name="T91" fmla="*/ 35 h 156"/>
                <a:gd name="T92" fmla="*/ 34 w 254"/>
                <a:gd name="T93" fmla="*/ 46 h 156"/>
                <a:gd name="T94" fmla="*/ 43 w 254"/>
                <a:gd name="T95" fmla="*/ 48 h 156"/>
                <a:gd name="T96" fmla="*/ 46 w 254"/>
                <a:gd name="T97" fmla="*/ 42 h 156"/>
                <a:gd name="T98" fmla="*/ 66 w 254"/>
                <a:gd name="T99" fmla="*/ 20 h 156"/>
                <a:gd name="T100" fmla="*/ 68 w 254"/>
                <a:gd name="T101" fmla="*/ 5 h 156"/>
                <a:gd name="T102" fmla="*/ 78 w 254"/>
                <a:gd name="T103" fmla="*/ 4 h 156"/>
                <a:gd name="T104" fmla="*/ 92 w 254"/>
                <a:gd name="T105" fmla="*/ 27 h 156"/>
                <a:gd name="T106" fmla="*/ 129 w 254"/>
                <a:gd name="T107" fmla="*/ 27 h 156"/>
                <a:gd name="T108" fmla="*/ 135 w 254"/>
                <a:gd name="T109" fmla="*/ 23 h 156"/>
                <a:gd name="T110" fmla="*/ 144 w 254"/>
                <a:gd name="T111" fmla="*/ 19 h 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4"/>
                <a:gd name="T169" fmla="*/ 0 h 156"/>
                <a:gd name="T170" fmla="*/ 254 w 254"/>
                <a:gd name="T171" fmla="*/ 156 h 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4" h="156">
                  <a:moveTo>
                    <a:pt x="151" y="22"/>
                  </a:moveTo>
                  <a:lnTo>
                    <a:pt x="167" y="23"/>
                  </a:lnTo>
                  <a:lnTo>
                    <a:pt x="166" y="33"/>
                  </a:lnTo>
                  <a:lnTo>
                    <a:pt x="170" y="33"/>
                  </a:lnTo>
                  <a:lnTo>
                    <a:pt x="175" y="35"/>
                  </a:lnTo>
                  <a:lnTo>
                    <a:pt x="180" y="32"/>
                  </a:lnTo>
                  <a:lnTo>
                    <a:pt x="180" y="48"/>
                  </a:lnTo>
                  <a:lnTo>
                    <a:pt x="232" y="51"/>
                  </a:lnTo>
                  <a:lnTo>
                    <a:pt x="232" y="63"/>
                  </a:lnTo>
                  <a:lnTo>
                    <a:pt x="220" y="63"/>
                  </a:lnTo>
                  <a:lnTo>
                    <a:pt x="218" y="70"/>
                  </a:lnTo>
                  <a:lnTo>
                    <a:pt x="216" y="68"/>
                  </a:lnTo>
                  <a:lnTo>
                    <a:pt x="214" y="70"/>
                  </a:lnTo>
                  <a:lnTo>
                    <a:pt x="214" y="73"/>
                  </a:lnTo>
                  <a:lnTo>
                    <a:pt x="218" y="74"/>
                  </a:lnTo>
                  <a:lnTo>
                    <a:pt x="217" y="85"/>
                  </a:lnTo>
                  <a:lnTo>
                    <a:pt x="220" y="85"/>
                  </a:lnTo>
                  <a:lnTo>
                    <a:pt x="218" y="87"/>
                  </a:lnTo>
                  <a:lnTo>
                    <a:pt x="254" y="89"/>
                  </a:lnTo>
                  <a:lnTo>
                    <a:pt x="252" y="115"/>
                  </a:lnTo>
                  <a:lnTo>
                    <a:pt x="248" y="118"/>
                  </a:lnTo>
                  <a:lnTo>
                    <a:pt x="254" y="126"/>
                  </a:lnTo>
                  <a:lnTo>
                    <a:pt x="251" y="128"/>
                  </a:lnTo>
                  <a:lnTo>
                    <a:pt x="249" y="130"/>
                  </a:lnTo>
                  <a:lnTo>
                    <a:pt x="246" y="131"/>
                  </a:lnTo>
                  <a:lnTo>
                    <a:pt x="243" y="133"/>
                  </a:lnTo>
                  <a:lnTo>
                    <a:pt x="242" y="133"/>
                  </a:lnTo>
                  <a:lnTo>
                    <a:pt x="239" y="134"/>
                  </a:lnTo>
                  <a:lnTo>
                    <a:pt x="238" y="136"/>
                  </a:lnTo>
                  <a:lnTo>
                    <a:pt x="236" y="139"/>
                  </a:lnTo>
                  <a:lnTo>
                    <a:pt x="236" y="140"/>
                  </a:lnTo>
                  <a:lnTo>
                    <a:pt x="236" y="142"/>
                  </a:lnTo>
                  <a:lnTo>
                    <a:pt x="235" y="142"/>
                  </a:lnTo>
                  <a:lnTo>
                    <a:pt x="233" y="143"/>
                  </a:lnTo>
                  <a:lnTo>
                    <a:pt x="230" y="142"/>
                  </a:lnTo>
                  <a:lnTo>
                    <a:pt x="229" y="143"/>
                  </a:lnTo>
                  <a:lnTo>
                    <a:pt x="229" y="146"/>
                  </a:lnTo>
                  <a:lnTo>
                    <a:pt x="227" y="148"/>
                  </a:lnTo>
                  <a:lnTo>
                    <a:pt x="226" y="149"/>
                  </a:lnTo>
                  <a:lnTo>
                    <a:pt x="224" y="149"/>
                  </a:lnTo>
                  <a:lnTo>
                    <a:pt x="223" y="149"/>
                  </a:lnTo>
                  <a:lnTo>
                    <a:pt x="221" y="149"/>
                  </a:lnTo>
                  <a:lnTo>
                    <a:pt x="221" y="150"/>
                  </a:lnTo>
                  <a:lnTo>
                    <a:pt x="218" y="153"/>
                  </a:lnTo>
                  <a:lnTo>
                    <a:pt x="217" y="155"/>
                  </a:lnTo>
                  <a:lnTo>
                    <a:pt x="216" y="156"/>
                  </a:lnTo>
                  <a:lnTo>
                    <a:pt x="214" y="156"/>
                  </a:lnTo>
                  <a:lnTo>
                    <a:pt x="208" y="145"/>
                  </a:lnTo>
                  <a:lnTo>
                    <a:pt x="211" y="143"/>
                  </a:lnTo>
                  <a:lnTo>
                    <a:pt x="213" y="133"/>
                  </a:lnTo>
                  <a:lnTo>
                    <a:pt x="195" y="131"/>
                  </a:lnTo>
                  <a:lnTo>
                    <a:pt x="194" y="136"/>
                  </a:lnTo>
                  <a:lnTo>
                    <a:pt x="179" y="136"/>
                  </a:lnTo>
                  <a:lnTo>
                    <a:pt x="179" y="145"/>
                  </a:lnTo>
                  <a:lnTo>
                    <a:pt x="157" y="143"/>
                  </a:lnTo>
                  <a:lnTo>
                    <a:pt x="157" y="133"/>
                  </a:lnTo>
                  <a:lnTo>
                    <a:pt x="154" y="131"/>
                  </a:lnTo>
                  <a:lnTo>
                    <a:pt x="160" y="123"/>
                  </a:lnTo>
                  <a:lnTo>
                    <a:pt x="132" y="109"/>
                  </a:lnTo>
                  <a:lnTo>
                    <a:pt x="139" y="102"/>
                  </a:lnTo>
                  <a:lnTo>
                    <a:pt x="125" y="96"/>
                  </a:lnTo>
                  <a:lnTo>
                    <a:pt x="111" y="96"/>
                  </a:lnTo>
                  <a:lnTo>
                    <a:pt x="109" y="96"/>
                  </a:lnTo>
                  <a:lnTo>
                    <a:pt x="109" y="99"/>
                  </a:lnTo>
                  <a:lnTo>
                    <a:pt x="107" y="107"/>
                  </a:lnTo>
                  <a:lnTo>
                    <a:pt x="113" y="107"/>
                  </a:lnTo>
                  <a:lnTo>
                    <a:pt x="113" y="112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1" y="124"/>
                  </a:lnTo>
                  <a:lnTo>
                    <a:pt x="103" y="121"/>
                  </a:lnTo>
                  <a:lnTo>
                    <a:pt x="104" y="111"/>
                  </a:lnTo>
                  <a:lnTo>
                    <a:pt x="68" y="108"/>
                  </a:lnTo>
                  <a:lnTo>
                    <a:pt x="66" y="105"/>
                  </a:lnTo>
                  <a:lnTo>
                    <a:pt x="60" y="108"/>
                  </a:lnTo>
                  <a:lnTo>
                    <a:pt x="57" y="104"/>
                  </a:lnTo>
                  <a:lnTo>
                    <a:pt x="59" y="102"/>
                  </a:lnTo>
                  <a:lnTo>
                    <a:pt x="47" y="86"/>
                  </a:lnTo>
                  <a:lnTo>
                    <a:pt x="29" y="96"/>
                  </a:lnTo>
                  <a:lnTo>
                    <a:pt x="32" y="101"/>
                  </a:lnTo>
                  <a:lnTo>
                    <a:pt x="31" y="102"/>
                  </a:lnTo>
                  <a:lnTo>
                    <a:pt x="31" y="105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19" y="98"/>
                  </a:lnTo>
                  <a:lnTo>
                    <a:pt x="15" y="95"/>
                  </a:lnTo>
                  <a:lnTo>
                    <a:pt x="13" y="92"/>
                  </a:lnTo>
                  <a:lnTo>
                    <a:pt x="10" y="90"/>
                  </a:lnTo>
                  <a:lnTo>
                    <a:pt x="19" y="82"/>
                  </a:lnTo>
                  <a:lnTo>
                    <a:pt x="0" y="60"/>
                  </a:lnTo>
                  <a:lnTo>
                    <a:pt x="32" y="35"/>
                  </a:lnTo>
                  <a:lnTo>
                    <a:pt x="38" y="41"/>
                  </a:lnTo>
                  <a:lnTo>
                    <a:pt x="34" y="46"/>
                  </a:lnTo>
                  <a:lnTo>
                    <a:pt x="38" y="51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66" y="20"/>
                  </a:lnTo>
                  <a:lnTo>
                    <a:pt x="60" y="14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78" y="4"/>
                  </a:lnTo>
                  <a:lnTo>
                    <a:pt x="73" y="10"/>
                  </a:lnTo>
                  <a:lnTo>
                    <a:pt x="92" y="27"/>
                  </a:lnTo>
                  <a:lnTo>
                    <a:pt x="97" y="23"/>
                  </a:lnTo>
                  <a:lnTo>
                    <a:pt x="129" y="27"/>
                  </a:lnTo>
                  <a:lnTo>
                    <a:pt x="132" y="24"/>
                  </a:lnTo>
                  <a:lnTo>
                    <a:pt x="135" y="23"/>
                  </a:lnTo>
                  <a:lnTo>
                    <a:pt x="138" y="22"/>
                  </a:lnTo>
                  <a:lnTo>
                    <a:pt x="144" y="19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1" name="Freeform 256"/>
            <p:cNvSpPr>
              <a:spLocks/>
            </p:cNvSpPr>
            <p:nvPr/>
          </p:nvSpPr>
          <p:spPr bwMode="auto">
            <a:xfrm>
              <a:off x="4372684" y="2514986"/>
              <a:ext cx="952500" cy="817563"/>
            </a:xfrm>
            <a:custGeom>
              <a:avLst/>
              <a:gdLst>
                <a:gd name="T0" fmla="*/ 193 w 268"/>
                <a:gd name="T1" fmla="*/ 35 h 229"/>
                <a:gd name="T2" fmla="*/ 196 w 268"/>
                <a:gd name="T3" fmla="*/ 45 h 229"/>
                <a:gd name="T4" fmla="*/ 203 w 268"/>
                <a:gd name="T5" fmla="*/ 50 h 229"/>
                <a:gd name="T6" fmla="*/ 214 w 268"/>
                <a:gd name="T7" fmla="*/ 60 h 229"/>
                <a:gd name="T8" fmla="*/ 211 w 268"/>
                <a:gd name="T9" fmla="*/ 75 h 229"/>
                <a:gd name="T10" fmla="*/ 236 w 268"/>
                <a:gd name="T11" fmla="*/ 136 h 229"/>
                <a:gd name="T12" fmla="*/ 255 w 268"/>
                <a:gd name="T13" fmla="*/ 166 h 229"/>
                <a:gd name="T14" fmla="*/ 262 w 268"/>
                <a:gd name="T15" fmla="*/ 189 h 229"/>
                <a:gd name="T16" fmla="*/ 239 w 268"/>
                <a:gd name="T17" fmla="*/ 214 h 229"/>
                <a:gd name="T18" fmla="*/ 230 w 268"/>
                <a:gd name="T19" fmla="*/ 215 h 229"/>
                <a:gd name="T20" fmla="*/ 196 w 268"/>
                <a:gd name="T21" fmla="*/ 229 h 229"/>
                <a:gd name="T22" fmla="*/ 193 w 268"/>
                <a:gd name="T23" fmla="*/ 201 h 229"/>
                <a:gd name="T24" fmla="*/ 186 w 268"/>
                <a:gd name="T25" fmla="*/ 192 h 229"/>
                <a:gd name="T26" fmla="*/ 164 w 268"/>
                <a:gd name="T27" fmla="*/ 177 h 229"/>
                <a:gd name="T28" fmla="*/ 165 w 268"/>
                <a:gd name="T29" fmla="*/ 155 h 229"/>
                <a:gd name="T30" fmla="*/ 152 w 268"/>
                <a:gd name="T31" fmla="*/ 135 h 229"/>
                <a:gd name="T32" fmla="*/ 152 w 268"/>
                <a:gd name="T33" fmla="*/ 129 h 229"/>
                <a:gd name="T34" fmla="*/ 155 w 268"/>
                <a:gd name="T35" fmla="*/ 114 h 229"/>
                <a:gd name="T36" fmla="*/ 140 w 268"/>
                <a:gd name="T37" fmla="*/ 119 h 229"/>
                <a:gd name="T38" fmla="*/ 136 w 268"/>
                <a:gd name="T39" fmla="*/ 123 h 229"/>
                <a:gd name="T40" fmla="*/ 111 w 268"/>
                <a:gd name="T41" fmla="*/ 119 h 229"/>
                <a:gd name="T42" fmla="*/ 96 w 268"/>
                <a:gd name="T43" fmla="*/ 92 h 229"/>
                <a:gd name="T44" fmla="*/ 67 w 268"/>
                <a:gd name="T45" fmla="*/ 84 h 229"/>
                <a:gd name="T46" fmla="*/ 66 w 268"/>
                <a:gd name="T47" fmla="*/ 76 h 229"/>
                <a:gd name="T48" fmla="*/ 63 w 268"/>
                <a:gd name="T49" fmla="*/ 69 h 229"/>
                <a:gd name="T50" fmla="*/ 66 w 268"/>
                <a:gd name="T51" fmla="*/ 62 h 229"/>
                <a:gd name="T52" fmla="*/ 60 w 268"/>
                <a:gd name="T53" fmla="*/ 57 h 229"/>
                <a:gd name="T54" fmla="*/ 54 w 268"/>
                <a:gd name="T55" fmla="*/ 59 h 229"/>
                <a:gd name="T56" fmla="*/ 48 w 268"/>
                <a:gd name="T57" fmla="*/ 57 h 229"/>
                <a:gd name="T58" fmla="*/ 42 w 268"/>
                <a:gd name="T59" fmla="*/ 51 h 229"/>
                <a:gd name="T60" fmla="*/ 45 w 268"/>
                <a:gd name="T61" fmla="*/ 48 h 229"/>
                <a:gd name="T62" fmla="*/ 44 w 268"/>
                <a:gd name="T63" fmla="*/ 44 h 229"/>
                <a:gd name="T64" fmla="*/ 41 w 268"/>
                <a:gd name="T65" fmla="*/ 40 h 229"/>
                <a:gd name="T66" fmla="*/ 36 w 268"/>
                <a:gd name="T67" fmla="*/ 41 h 229"/>
                <a:gd name="T68" fmla="*/ 32 w 268"/>
                <a:gd name="T69" fmla="*/ 34 h 229"/>
                <a:gd name="T70" fmla="*/ 28 w 268"/>
                <a:gd name="T71" fmla="*/ 38 h 229"/>
                <a:gd name="T72" fmla="*/ 23 w 268"/>
                <a:gd name="T73" fmla="*/ 45 h 229"/>
                <a:gd name="T74" fmla="*/ 10 w 268"/>
                <a:gd name="T75" fmla="*/ 44 h 229"/>
                <a:gd name="T76" fmla="*/ 3 w 268"/>
                <a:gd name="T77" fmla="*/ 38 h 229"/>
                <a:gd name="T78" fmla="*/ 11 w 268"/>
                <a:gd name="T79" fmla="*/ 31 h 229"/>
                <a:gd name="T80" fmla="*/ 29 w 268"/>
                <a:gd name="T81" fmla="*/ 0 h 229"/>
                <a:gd name="T82" fmla="*/ 33 w 268"/>
                <a:gd name="T83" fmla="*/ 7 h 229"/>
                <a:gd name="T84" fmla="*/ 38 w 268"/>
                <a:gd name="T85" fmla="*/ 10 h 229"/>
                <a:gd name="T86" fmla="*/ 39 w 268"/>
                <a:gd name="T87" fmla="*/ 13 h 229"/>
                <a:gd name="T88" fmla="*/ 44 w 268"/>
                <a:gd name="T89" fmla="*/ 19 h 229"/>
                <a:gd name="T90" fmla="*/ 51 w 268"/>
                <a:gd name="T91" fmla="*/ 10 h 229"/>
                <a:gd name="T92" fmla="*/ 54 w 268"/>
                <a:gd name="T93" fmla="*/ 15 h 229"/>
                <a:gd name="T94" fmla="*/ 51 w 268"/>
                <a:gd name="T95" fmla="*/ 28 h 229"/>
                <a:gd name="T96" fmla="*/ 63 w 268"/>
                <a:gd name="T97" fmla="*/ 26 h 229"/>
                <a:gd name="T98" fmla="*/ 70 w 268"/>
                <a:gd name="T99" fmla="*/ 32 h 229"/>
                <a:gd name="T100" fmla="*/ 77 w 268"/>
                <a:gd name="T101" fmla="*/ 34 h 229"/>
                <a:gd name="T102" fmla="*/ 95 w 268"/>
                <a:gd name="T103" fmla="*/ 35 h 229"/>
                <a:gd name="T104" fmla="*/ 133 w 268"/>
                <a:gd name="T105" fmla="*/ 35 h 229"/>
                <a:gd name="T106" fmla="*/ 149 w 268"/>
                <a:gd name="T107" fmla="*/ 35 h 229"/>
                <a:gd name="T108" fmla="*/ 164 w 268"/>
                <a:gd name="T109" fmla="*/ 32 h 229"/>
                <a:gd name="T110" fmla="*/ 186 w 268"/>
                <a:gd name="T111" fmla="*/ 29 h 2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8"/>
                <a:gd name="T169" fmla="*/ 0 h 229"/>
                <a:gd name="T170" fmla="*/ 268 w 268"/>
                <a:gd name="T171" fmla="*/ 229 h 2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8" h="229">
                  <a:moveTo>
                    <a:pt x="189" y="29"/>
                  </a:moveTo>
                  <a:lnTo>
                    <a:pt x="193" y="32"/>
                  </a:lnTo>
                  <a:lnTo>
                    <a:pt x="193" y="35"/>
                  </a:lnTo>
                  <a:lnTo>
                    <a:pt x="198" y="43"/>
                  </a:lnTo>
                  <a:lnTo>
                    <a:pt x="196" y="44"/>
                  </a:lnTo>
                  <a:lnTo>
                    <a:pt x="196" y="45"/>
                  </a:lnTo>
                  <a:lnTo>
                    <a:pt x="202" y="48"/>
                  </a:lnTo>
                  <a:lnTo>
                    <a:pt x="203" y="48"/>
                  </a:lnTo>
                  <a:lnTo>
                    <a:pt x="203" y="50"/>
                  </a:lnTo>
                  <a:lnTo>
                    <a:pt x="211" y="54"/>
                  </a:lnTo>
                  <a:lnTo>
                    <a:pt x="212" y="57"/>
                  </a:lnTo>
                  <a:lnTo>
                    <a:pt x="214" y="60"/>
                  </a:lnTo>
                  <a:lnTo>
                    <a:pt x="214" y="62"/>
                  </a:lnTo>
                  <a:lnTo>
                    <a:pt x="220" y="66"/>
                  </a:lnTo>
                  <a:lnTo>
                    <a:pt x="211" y="75"/>
                  </a:lnTo>
                  <a:lnTo>
                    <a:pt x="212" y="76"/>
                  </a:lnTo>
                  <a:lnTo>
                    <a:pt x="195" y="97"/>
                  </a:lnTo>
                  <a:lnTo>
                    <a:pt x="236" y="136"/>
                  </a:lnTo>
                  <a:lnTo>
                    <a:pt x="244" y="129"/>
                  </a:lnTo>
                  <a:lnTo>
                    <a:pt x="268" y="151"/>
                  </a:lnTo>
                  <a:lnTo>
                    <a:pt x="255" y="166"/>
                  </a:lnTo>
                  <a:lnTo>
                    <a:pt x="264" y="174"/>
                  </a:lnTo>
                  <a:lnTo>
                    <a:pt x="256" y="183"/>
                  </a:lnTo>
                  <a:lnTo>
                    <a:pt x="262" y="189"/>
                  </a:lnTo>
                  <a:lnTo>
                    <a:pt x="242" y="210"/>
                  </a:lnTo>
                  <a:lnTo>
                    <a:pt x="242" y="211"/>
                  </a:lnTo>
                  <a:lnTo>
                    <a:pt x="239" y="214"/>
                  </a:lnTo>
                  <a:lnTo>
                    <a:pt x="239" y="217"/>
                  </a:lnTo>
                  <a:lnTo>
                    <a:pt x="234" y="220"/>
                  </a:lnTo>
                  <a:lnTo>
                    <a:pt x="230" y="215"/>
                  </a:lnTo>
                  <a:lnTo>
                    <a:pt x="234" y="210"/>
                  </a:lnTo>
                  <a:lnTo>
                    <a:pt x="228" y="204"/>
                  </a:lnTo>
                  <a:lnTo>
                    <a:pt x="196" y="229"/>
                  </a:lnTo>
                  <a:lnTo>
                    <a:pt x="183" y="214"/>
                  </a:lnTo>
                  <a:lnTo>
                    <a:pt x="196" y="204"/>
                  </a:lnTo>
                  <a:lnTo>
                    <a:pt x="193" y="201"/>
                  </a:lnTo>
                  <a:lnTo>
                    <a:pt x="189" y="199"/>
                  </a:lnTo>
                  <a:lnTo>
                    <a:pt x="186" y="196"/>
                  </a:lnTo>
                  <a:lnTo>
                    <a:pt x="186" y="192"/>
                  </a:lnTo>
                  <a:lnTo>
                    <a:pt x="183" y="188"/>
                  </a:lnTo>
                  <a:lnTo>
                    <a:pt x="176" y="192"/>
                  </a:lnTo>
                  <a:lnTo>
                    <a:pt x="164" y="177"/>
                  </a:lnTo>
                  <a:lnTo>
                    <a:pt x="184" y="169"/>
                  </a:lnTo>
                  <a:lnTo>
                    <a:pt x="171" y="151"/>
                  </a:lnTo>
                  <a:lnTo>
                    <a:pt x="165" y="155"/>
                  </a:lnTo>
                  <a:lnTo>
                    <a:pt x="162" y="147"/>
                  </a:lnTo>
                  <a:lnTo>
                    <a:pt x="155" y="139"/>
                  </a:lnTo>
                  <a:lnTo>
                    <a:pt x="152" y="135"/>
                  </a:lnTo>
                  <a:lnTo>
                    <a:pt x="145" y="128"/>
                  </a:lnTo>
                  <a:lnTo>
                    <a:pt x="148" y="125"/>
                  </a:lnTo>
                  <a:lnTo>
                    <a:pt x="152" y="129"/>
                  </a:lnTo>
                  <a:lnTo>
                    <a:pt x="159" y="122"/>
                  </a:lnTo>
                  <a:lnTo>
                    <a:pt x="158" y="116"/>
                  </a:lnTo>
                  <a:lnTo>
                    <a:pt x="155" y="114"/>
                  </a:lnTo>
                  <a:lnTo>
                    <a:pt x="151" y="108"/>
                  </a:lnTo>
                  <a:lnTo>
                    <a:pt x="143" y="119"/>
                  </a:lnTo>
                  <a:lnTo>
                    <a:pt x="140" y="119"/>
                  </a:lnTo>
                  <a:lnTo>
                    <a:pt x="139" y="122"/>
                  </a:lnTo>
                  <a:lnTo>
                    <a:pt x="137" y="122"/>
                  </a:lnTo>
                  <a:lnTo>
                    <a:pt x="136" y="123"/>
                  </a:lnTo>
                  <a:lnTo>
                    <a:pt x="123" y="119"/>
                  </a:lnTo>
                  <a:lnTo>
                    <a:pt x="123" y="122"/>
                  </a:lnTo>
                  <a:lnTo>
                    <a:pt x="111" y="119"/>
                  </a:lnTo>
                  <a:lnTo>
                    <a:pt x="96" y="110"/>
                  </a:lnTo>
                  <a:lnTo>
                    <a:pt x="95" y="100"/>
                  </a:lnTo>
                  <a:lnTo>
                    <a:pt x="96" y="92"/>
                  </a:lnTo>
                  <a:lnTo>
                    <a:pt x="96" y="84"/>
                  </a:lnTo>
                  <a:lnTo>
                    <a:pt x="67" y="81"/>
                  </a:lnTo>
                  <a:lnTo>
                    <a:pt x="67" y="84"/>
                  </a:lnTo>
                  <a:lnTo>
                    <a:pt x="61" y="79"/>
                  </a:lnTo>
                  <a:lnTo>
                    <a:pt x="66" y="79"/>
                  </a:lnTo>
                  <a:lnTo>
                    <a:pt x="66" y="76"/>
                  </a:lnTo>
                  <a:lnTo>
                    <a:pt x="64" y="75"/>
                  </a:lnTo>
                  <a:lnTo>
                    <a:pt x="63" y="72"/>
                  </a:lnTo>
                  <a:lnTo>
                    <a:pt x="63" y="69"/>
                  </a:lnTo>
                  <a:lnTo>
                    <a:pt x="64" y="67"/>
                  </a:lnTo>
                  <a:lnTo>
                    <a:pt x="67" y="65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7" y="57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6"/>
                  </a:lnTo>
                  <a:lnTo>
                    <a:pt x="48" y="57"/>
                  </a:lnTo>
                  <a:lnTo>
                    <a:pt x="47" y="54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2" y="47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1" y="40"/>
                  </a:lnTo>
                  <a:lnTo>
                    <a:pt x="39" y="41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9" y="35"/>
                  </a:lnTo>
                  <a:lnTo>
                    <a:pt x="28" y="38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3" y="45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1" y="21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6" y="25"/>
                  </a:lnTo>
                  <a:lnTo>
                    <a:pt x="70" y="29"/>
                  </a:lnTo>
                  <a:lnTo>
                    <a:pt x="70" y="32"/>
                  </a:lnTo>
                  <a:lnTo>
                    <a:pt x="72" y="34"/>
                  </a:lnTo>
                  <a:lnTo>
                    <a:pt x="73" y="38"/>
                  </a:lnTo>
                  <a:lnTo>
                    <a:pt x="77" y="34"/>
                  </a:lnTo>
                  <a:lnTo>
                    <a:pt x="85" y="35"/>
                  </a:lnTo>
                  <a:lnTo>
                    <a:pt x="94" y="41"/>
                  </a:lnTo>
                  <a:lnTo>
                    <a:pt x="95" y="35"/>
                  </a:lnTo>
                  <a:lnTo>
                    <a:pt x="98" y="31"/>
                  </a:lnTo>
                  <a:lnTo>
                    <a:pt x="108" y="19"/>
                  </a:lnTo>
                  <a:lnTo>
                    <a:pt x="133" y="35"/>
                  </a:lnTo>
                  <a:lnTo>
                    <a:pt x="137" y="34"/>
                  </a:lnTo>
                  <a:lnTo>
                    <a:pt x="148" y="34"/>
                  </a:lnTo>
                  <a:lnTo>
                    <a:pt x="149" y="35"/>
                  </a:lnTo>
                  <a:lnTo>
                    <a:pt x="151" y="37"/>
                  </a:lnTo>
                  <a:lnTo>
                    <a:pt x="155" y="34"/>
                  </a:lnTo>
                  <a:lnTo>
                    <a:pt x="164" y="32"/>
                  </a:lnTo>
                  <a:lnTo>
                    <a:pt x="180" y="35"/>
                  </a:lnTo>
                  <a:lnTo>
                    <a:pt x="183" y="35"/>
                  </a:lnTo>
                  <a:lnTo>
                    <a:pt x="186" y="29"/>
                  </a:lnTo>
                  <a:lnTo>
                    <a:pt x="189" y="29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2" name="Freeform 257"/>
            <p:cNvSpPr>
              <a:spLocks/>
            </p:cNvSpPr>
            <p:nvPr/>
          </p:nvSpPr>
          <p:spPr bwMode="auto">
            <a:xfrm>
              <a:off x="5037847" y="1660911"/>
              <a:ext cx="1030287" cy="820738"/>
            </a:xfrm>
            <a:custGeom>
              <a:avLst/>
              <a:gdLst>
                <a:gd name="T0" fmla="*/ 162 w 290"/>
                <a:gd name="T1" fmla="*/ 14 h 230"/>
                <a:gd name="T2" fmla="*/ 179 w 290"/>
                <a:gd name="T3" fmla="*/ 36 h 230"/>
                <a:gd name="T4" fmla="*/ 172 w 290"/>
                <a:gd name="T5" fmla="*/ 44 h 230"/>
                <a:gd name="T6" fmla="*/ 172 w 290"/>
                <a:gd name="T7" fmla="*/ 48 h 230"/>
                <a:gd name="T8" fmla="*/ 175 w 290"/>
                <a:gd name="T9" fmla="*/ 76 h 230"/>
                <a:gd name="T10" fmla="*/ 179 w 290"/>
                <a:gd name="T11" fmla="*/ 79 h 230"/>
                <a:gd name="T12" fmla="*/ 182 w 290"/>
                <a:gd name="T13" fmla="*/ 92 h 230"/>
                <a:gd name="T14" fmla="*/ 200 w 290"/>
                <a:gd name="T15" fmla="*/ 96 h 230"/>
                <a:gd name="T16" fmla="*/ 208 w 290"/>
                <a:gd name="T17" fmla="*/ 95 h 230"/>
                <a:gd name="T18" fmla="*/ 204 w 290"/>
                <a:gd name="T19" fmla="*/ 133 h 230"/>
                <a:gd name="T20" fmla="*/ 200 w 290"/>
                <a:gd name="T21" fmla="*/ 135 h 230"/>
                <a:gd name="T22" fmla="*/ 197 w 290"/>
                <a:gd name="T23" fmla="*/ 154 h 230"/>
                <a:gd name="T24" fmla="*/ 198 w 290"/>
                <a:gd name="T25" fmla="*/ 173 h 230"/>
                <a:gd name="T26" fmla="*/ 233 w 290"/>
                <a:gd name="T27" fmla="*/ 181 h 230"/>
                <a:gd name="T28" fmla="*/ 230 w 290"/>
                <a:gd name="T29" fmla="*/ 177 h 230"/>
                <a:gd name="T30" fmla="*/ 225 w 290"/>
                <a:gd name="T31" fmla="*/ 171 h 230"/>
                <a:gd name="T32" fmla="*/ 236 w 290"/>
                <a:gd name="T33" fmla="*/ 161 h 230"/>
                <a:gd name="T34" fmla="*/ 283 w 290"/>
                <a:gd name="T35" fmla="*/ 164 h 230"/>
                <a:gd name="T36" fmla="*/ 289 w 290"/>
                <a:gd name="T37" fmla="*/ 192 h 230"/>
                <a:gd name="T38" fmla="*/ 277 w 290"/>
                <a:gd name="T39" fmla="*/ 209 h 230"/>
                <a:gd name="T40" fmla="*/ 266 w 290"/>
                <a:gd name="T41" fmla="*/ 212 h 230"/>
                <a:gd name="T42" fmla="*/ 252 w 290"/>
                <a:gd name="T43" fmla="*/ 224 h 230"/>
                <a:gd name="T44" fmla="*/ 248 w 290"/>
                <a:gd name="T45" fmla="*/ 227 h 230"/>
                <a:gd name="T46" fmla="*/ 238 w 290"/>
                <a:gd name="T47" fmla="*/ 228 h 230"/>
                <a:gd name="T48" fmla="*/ 236 w 290"/>
                <a:gd name="T49" fmla="*/ 227 h 230"/>
                <a:gd name="T50" fmla="*/ 229 w 290"/>
                <a:gd name="T51" fmla="*/ 225 h 230"/>
                <a:gd name="T52" fmla="*/ 226 w 290"/>
                <a:gd name="T53" fmla="*/ 230 h 230"/>
                <a:gd name="T54" fmla="*/ 223 w 290"/>
                <a:gd name="T55" fmla="*/ 228 h 230"/>
                <a:gd name="T56" fmla="*/ 219 w 290"/>
                <a:gd name="T57" fmla="*/ 225 h 230"/>
                <a:gd name="T58" fmla="*/ 216 w 290"/>
                <a:gd name="T59" fmla="*/ 214 h 230"/>
                <a:gd name="T60" fmla="*/ 151 w 290"/>
                <a:gd name="T61" fmla="*/ 203 h 230"/>
                <a:gd name="T62" fmla="*/ 134 w 290"/>
                <a:gd name="T63" fmla="*/ 187 h 230"/>
                <a:gd name="T64" fmla="*/ 93 w 290"/>
                <a:gd name="T65" fmla="*/ 170 h 230"/>
                <a:gd name="T66" fmla="*/ 62 w 290"/>
                <a:gd name="T67" fmla="*/ 164 h 230"/>
                <a:gd name="T68" fmla="*/ 62 w 290"/>
                <a:gd name="T69" fmla="*/ 171 h 230"/>
                <a:gd name="T70" fmla="*/ 75 w 290"/>
                <a:gd name="T71" fmla="*/ 199 h 230"/>
                <a:gd name="T72" fmla="*/ 72 w 290"/>
                <a:gd name="T73" fmla="*/ 203 h 230"/>
                <a:gd name="T74" fmla="*/ 63 w 290"/>
                <a:gd name="T75" fmla="*/ 208 h 230"/>
                <a:gd name="T76" fmla="*/ 57 w 290"/>
                <a:gd name="T77" fmla="*/ 205 h 230"/>
                <a:gd name="T78" fmla="*/ 53 w 290"/>
                <a:gd name="T79" fmla="*/ 195 h 230"/>
                <a:gd name="T80" fmla="*/ 55 w 290"/>
                <a:gd name="T81" fmla="*/ 189 h 230"/>
                <a:gd name="T82" fmla="*/ 49 w 290"/>
                <a:gd name="T83" fmla="*/ 178 h 230"/>
                <a:gd name="T84" fmla="*/ 43 w 290"/>
                <a:gd name="T85" fmla="*/ 176 h 230"/>
                <a:gd name="T86" fmla="*/ 35 w 290"/>
                <a:gd name="T87" fmla="*/ 168 h 230"/>
                <a:gd name="T88" fmla="*/ 33 w 290"/>
                <a:gd name="T89" fmla="*/ 158 h 230"/>
                <a:gd name="T90" fmla="*/ 31 w 290"/>
                <a:gd name="T91" fmla="*/ 155 h 230"/>
                <a:gd name="T92" fmla="*/ 28 w 290"/>
                <a:gd name="T93" fmla="*/ 152 h 230"/>
                <a:gd name="T94" fmla="*/ 25 w 290"/>
                <a:gd name="T95" fmla="*/ 151 h 230"/>
                <a:gd name="T96" fmla="*/ 25 w 290"/>
                <a:gd name="T97" fmla="*/ 149 h 230"/>
                <a:gd name="T98" fmla="*/ 25 w 290"/>
                <a:gd name="T99" fmla="*/ 146 h 230"/>
                <a:gd name="T100" fmla="*/ 21 w 290"/>
                <a:gd name="T101" fmla="*/ 146 h 230"/>
                <a:gd name="T102" fmla="*/ 21 w 290"/>
                <a:gd name="T103" fmla="*/ 145 h 230"/>
                <a:gd name="T104" fmla="*/ 16 w 290"/>
                <a:gd name="T105" fmla="*/ 117 h 230"/>
                <a:gd name="T106" fmla="*/ 0 w 290"/>
                <a:gd name="T107" fmla="*/ 102 h 230"/>
                <a:gd name="T108" fmla="*/ 6 w 290"/>
                <a:gd name="T109" fmla="*/ 92 h 230"/>
                <a:gd name="T110" fmla="*/ 8 w 290"/>
                <a:gd name="T111" fmla="*/ 85 h 230"/>
                <a:gd name="T112" fmla="*/ 24 w 290"/>
                <a:gd name="T113" fmla="*/ 64 h 230"/>
                <a:gd name="T114" fmla="*/ 27 w 290"/>
                <a:gd name="T115" fmla="*/ 52 h 230"/>
                <a:gd name="T116" fmla="*/ 30 w 290"/>
                <a:gd name="T117" fmla="*/ 0 h 2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30"/>
                <a:gd name="T179" fmla="*/ 290 w 290"/>
                <a:gd name="T180" fmla="*/ 230 h 2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30">
                  <a:moveTo>
                    <a:pt x="88" y="4"/>
                  </a:moveTo>
                  <a:lnTo>
                    <a:pt x="150" y="9"/>
                  </a:lnTo>
                  <a:lnTo>
                    <a:pt x="162" y="14"/>
                  </a:lnTo>
                  <a:lnTo>
                    <a:pt x="159" y="19"/>
                  </a:lnTo>
                  <a:lnTo>
                    <a:pt x="182" y="33"/>
                  </a:lnTo>
                  <a:lnTo>
                    <a:pt x="179" y="36"/>
                  </a:lnTo>
                  <a:lnTo>
                    <a:pt x="178" y="39"/>
                  </a:lnTo>
                  <a:lnTo>
                    <a:pt x="175" y="41"/>
                  </a:lnTo>
                  <a:lnTo>
                    <a:pt x="172" y="44"/>
                  </a:lnTo>
                  <a:lnTo>
                    <a:pt x="169" y="45"/>
                  </a:lnTo>
                  <a:lnTo>
                    <a:pt x="169" y="48"/>
                  </a:lnTo>
                  <a:lnTo>
                    <a:pt x="172" y="48"/>
                  </a:lnTo>
                  <a:lnTo>
                    <a:pt x="170" y="79"/>
                  </a:lnTo>
                  <a:lnTo>
                    <a:pt x="172" y="76"/>
                  </a:lnTo>
                  <a:lnTo>
                    <a:pt x="175" y="76"/>
                  </a:lnTo>
                  <a:lnTo>
                    <a:pt x="176" y="76"/>
                  </a:lnTo>
                  <a:lnTo>
                    <a:pt x="179" y="79"/>
                  </a:lnTo>
                  <a:lnTo>
                    <a:pt x="179" y="82"/>
                  </a:lnTo>
                  <a:lnTo>
                    <a:pt x="182" y="82"/>
                  </a:lnTo>
                  <a:lnTo>
                    <a:pt x="182" y="92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200" y="96"/>
                  </a:lnTo>
                  <a:lnTo>
                    <a:pt x="201" y="95"/>
                  </a:lnTo>
                  <a:lnTo>
                    <a:pt x="208" y="95"/>
                  </a:lnTo>
                  <a:lnTo>
                    <a:pt x="208" y="114"/>
                  </a:lnTo>
                  <a:lnTo>
                    <a:pt x="204" y="114"/>
                  </a:lnTo>
                  <a:lnTo>
                    <a:pt x="204" y="133"/>
                  </a:lnTo>
                  <a:lnTo>
                    <a:pt x="203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197" y="132"/>
                  </a:lnTo>
                  <a:lnTo>
                    <a:pt x="197" y="154"/>
                  </a:lnTo>
                  <a:lnTo>
                    <a:pt x="191" y="167"/>
                  </a:lnTo>
                  <a:lnTo>
                    <a:pt x="200" y="170"/>
                  </a:lnTo>
                  <a:lnTo>
                    <a:pt x="198" y="173"/>
                  </a:lnTo>
                  <a:lnTo>
                    <a:pt x="216" y="180"/>
                  </a:lnTo>
                  <a:lnTo>
                    <a:pt x="219" y="176"/>
                  </a:lnTo>
                  <a:lnTo>
                    <a:pt x="233" y="181"/>
                  </a:lnTo>
                  <a:lnTo>
                    <a:pt x="233" y="178"/>
                  </a:lnTo>
                  <a:lnTo>
                    <a:pt x="233" y="177"/>
                  </a:lnTo>
                  <a:lnTo>
                    <a:pt x="230" y="177"/>
                  </a:lnTo>
                  <a:lnTo>
                    <a:pt x="230" y="176"/>
                  </a:lnTo>
                  <a:lnTo>
                    <a:pt x="225" y="174"/>
                  </a:lnTo>
                  <a:lnTo>
                    <a:pt x="225" y="171"/>
                  </a:lnTo>
                  <a:lnTo>
                    <a:pt x="226" y="170"/>
                  </a:lnTo>
                  <a:lnTo>
                    <a:pt x="236" y="173"/>
                  </a:lnTo>
                  <a:lnTo>
                    <a:pt x="236" y="161"/>
                  </a:lnTo>
                  <a:lnTo>
                    <a:pt x="254" y="161"/>
                  </a:lnTo>
                  <a:lnTo>
                    <a:pt x="270" y="162"/>
                  </a:lnTo>
                  <a:lnTo>
                    <a:pt x="283" y="164"/>
                  </a:lnTo>
                  <a:lnTo>
                    <a:pt x="282" y="186"/>
                  </a:lnTo>
                  <a:lnTo>
                    <a:pt x="290" y="186"/>
                  </a:lnTo>
                  <a:lnTo>
                    <a:pt x="289" y="192"/>
                  </a:lnTo>
                  <a:lnTo>
                    <a:pt x="286" y="192"/>
                  </a:lnTo>
                  <a:lnTo>
                    <a:pt x="285" y="211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2"/>
                  </a:lnTo>
                  <a:lnTo>
                    <a:pt x="266" y="212"/>
                  </a:lnTo>
                  <a:lnTo>
                    <a:pt x="264" y="220"/>
                  </a:lnTo>
                  <a:lnTo>
                    <a:pt x="264" y="224"/>
                  </a:lnTo>
                  <a:lnTo>
                    <a:pt x="252" y="224"/>
                  </a:lnTo>
                  <a:lnTo>
                    <a:pt x="252" y="227"/>
                  </a:lnTo>
                  <a:lnTo>
                    <a:pt x="251" y="228"/>
                  </a:lnTo>
                  <a:lnTo>
                    <a:pt x="248" y="227"/>
                  </a:lnTo>
                  <a:lnTo>
                    <a:pt x="241" y="227"/>
                  </a:lnTo>
                  <a:lnTo>
                    <a:pt x="239" y="225"/>
                  </a:lnTo>
                  <a:lnTo>
                    <a:pt x="238" y="228"/>
                  </a:lnTo>
                  <a:lnTo>
                    <a:pt x="236" y="228"/>
                  </a:lnTo>
                  <a:lnTo>
                    <a:pt x="236" y="227"/>
                  </a:lnTo>
                  <a:lnTo>
                    <a:pt x="232" y="228"/>
                  </a:lnTo>
                  <a:lnTo>
                    <a:pt x="230" y="225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27" y="228"/>
                  </a:lnTo>
                  <a:lnTo>
                    <a:pt x="226" y="230"/>
                  </a:lnTo>
                  <a:lnTo>
                    <a:pt x="226" y="227"/>
                  </a:lnTo>
                  <a:lnTo>
                    <a:pt x="223" y="227"/>
                  </a:lnTo>
                  <a:lnTo>
                    <a:pt x="223" y="228"/>
                  </a:lnTo>
                  <a:lnTo>
                    <a:pt x="222" y="228"/>
                  </a:lnTo>
                  <a:lnTo>
                    <a:pt x="220" y="225"/>
                  </a:lnTo>
                  <a:lnTo>
                    <a:pt x="219" y="225"/>
                  </a:lnTo>
                  <a:lnTo>
                    <a:pt x="220" y="224"/>
                  </a:lnTo>
                  <a:lnTo>
                    <a:pt x="217" y="224"/>
                  </a:lnTo>
                  <a:lnTo>
                    <a:pt x="216" y="214"/>
                  </a:lnTo>
                  <a:lnTo>
                    <a:pt x="162" y="211"/>
                  </a:lnTo>
                  <a:lnTo>
                    <a:pt x="162" y="208"/>
                  </a:lnTo>
                  <a:lnTo>
                    <a:pt x="151" y="203"/>
                  </a:lnTo>
                  <a:lnTo>
                    <a:pt x="145" y="203"/>
                  </a:lnTo>
                  <a:lnTo>
                    <a:pt x="137" y="203"/>
                  </a:lnTo>
                  <a:lnTo>
                    <a:pt x="134" y="187"/>
                  </a:lnTo>
                  <a:lnTo>
                    <a:pt x="101" y="186"/>
                  </a:lnTo>
                  <a:lnTo>
                    <a:pt x="103" y="168"/>
                  </a:lnTo>
                  <a:lnTo>
                    <a:pt x="93" y="170"/>
                  </a:lnTo>
                  <a:lnTo>
                    <a:pt x="85" y="167"/>
                  </a:lnTo>
                  <a:lnTo>
                    <a:pt x="77" y="170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2" y="171"/>
                  </a:lnTo>
                  <a:lnTo>
                    <a:pt x="63" y="177"/>
                  </a:lnTo>
                  <a:lnTo>
                    <a:pt x="68" y="187"/>
                  </a:lnTo>
                  <a:lnTo>
                    <a:pt x="75" y="199"/>
                  </a:lnTo>
                  <a:lnTo>
                    <a:pt x="78" y="200"/>
                  </a:lnTo>
                  <a:lnTo>
                    <a:pt x="75" y="203"/>
                  </a:lnTo>
                  <a:lnTo>
                    <a:pt x="72" y="203"/>
                  </a:lnTo>
                  <a:lnTo>
                    <a:pt x="66" y="209"/>
                  </a:lnTo>
                  <a:lnTo>
                    <a:pt x="65" y="208"/>
                  </a:lnTo>
                  <a:lnTo>
                    <a:pt x="63" y="208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57" y="205"/>
                  </a:lnTo>
                  <a:lnTo>
                    <a:pt x="55" y="205"/>
                  </a:lnTo>
                  <a:lnTo>
                    <a:pt x="55" y="203"/>
                  </a:lnTo>
                  <a:lnTo>
                    <a:pt x="53" y="195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5" y="187"/>
                  </a:lnTo>
                  <a:lnTo>
                    <a:pt x="52" y="186"/>
                  </a:lnTo>
                  <a:lnTo>
                    <a:pt x="49" y="178"/>
                  </a:lnTo>
                  <a:lnTo>
                    <a:pt x="47" y="177"/>
                  </a:lnTo>
                  <a:lnTo>
                    <a:pt x="46" y="176"/>
                  </a:lnTo>
                  <a:lnTo>
                    <a:pt x="43" y="176"/>
                  </a:lnTo>
                  <a:lnTo>
                    <a:pt x="40" y="174"/>
                  </a:lnTo>
                  <a:lnTo>
                    <a:pt x="37" y="171"/>
                  </a:lnTo>
                  <a:lnTo>
                    <a:pt x="35" y="168"/>
                  </a:lnTo>
                  <a:lnTo>
                    <a:pt x="35" y="164"/>
                  </a:lnTo>
                  <a:lnTo>
                    <a:pt x="33" y="159"/>
                  </a:lnTo>
                  <a:lnTo>
                    <a:pt x="33" y="158"/>
                  </a:lnTo>
                  <a:lnTo>
                    <a:pt x="30" y="157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1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4" y="145"/>
                  </a:lnTo>
                  <a:lnTo>
                    <a:pt x="22" y="146"/>
                  </a:lnTo>
                  <a:lnTo>
                    <a:pt x="21" y="146"/>
                  </a:lnTo>
                  <a:lnTo>
                    <a:pt x="19" y="148"/>
                  </a:lnTo>
                  <a:lnTo>
                    <a:pt x="19" y="146"/>
                  </a:lnTo>
                  <a:lnTo>
                    <a:pt x="21" y="145"/>
                  </a:lnTo>
                  <a:lnTo>
                    <a:pt x="21" y="142"/>
                  </a:lnTo>
                  <a:lnTo>
                    <a:pt x="18" y="118"/>
                  </a:lnTo>
                  <a:lnTo>
                    <a:pt x="16" y="117"/>
                  </a:lnTo>
                  <a:lnTo>
                    <a:pt x="9" y="113"/>
                  </a:lnTo>
                  <a:lnTo>
                    <a:pt x="6" y="110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6" y="92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24" y="64"/>
                  </a:lnTo>
                  <a:lnTo>
                    <a:pt x="22" y="61"/>
                  </a:lnTo>
                  <a:lnTo>
                    <a:pt x="24" y="58"/>
                  </a:lnTo>
                  <a:lnTo>
                    <a:pt x="27" y="52"/>
                  </a:lnTo>
                  <a:lnTo>
                    <a:pt x="27" y="45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3" name="Freeform 258"/>
            <p:cNvSpPr>
              <a:spLocks/>
            </p:cNvSpPr>
            <p:nvPr/>
          </p:nvSpPr>
          <p:spPr bwMode="auto">
            <a:xfrm>
              <a:off x="5595059" y="2592774"/>
              <a:ext cx="582613" cy="752475"/>
            </a:xfrm>
            <a:custGeom>
              <a:avLst/>
              <a:gdLst>
                <a:gd name="T0" fmla="*/ 132 w 163"/>
                <a:gd name="T1" fmla="*/ 0 h 212"/>
                <a:gd name="T2" fmla="*/ 132 w 163"/>
                <a:gd name="T3" fmla="*/ 14 h 212"/>
                <a:gd name="T4" fmla="*/ 131 w 163"/>
                <a:gd name="T5" fmla="*/ 23 h 212"/>
                <a:gd name="T6" fmla="*/ 131 w 163"/>
                <a:gd name="T7" fmla="*/ 24 h 212"/>
                <a:gd name="T8" fmla="*/ 126 w 163"/>
                <a:gd name="T9" fmla="*/ 26 h 212"/>
                <a:gd name="T10" fmla="*/ 128 w 163"/>
                <a:gd name="T11" fmla="*/ 30 h 212"/>
                <a:gd name="T12" fmla="*/ 125 w 163"/>
                <a:gd name="T13" fmla="*/ 33 h 212"/>
                <a:gd name="T14" fmla="*/ 139 w 163"/>
                <a:gd name="T15" fmla="*/ 77 h 212"/>
                <a:gd name="T16" fmla="*/ 142 w 163"/>
                <a:gd name="T17" fmla="*/ 82 h 212"/>
                <a:gd name="T18" fmla="*/ 145 w 163"/>
                <a:gd name="T19" fmla="*/ 126 h 212"/>
                <a:gd name="T20" fmla="*/ 163 w 163"/>
                <a:gd name="T21" fmla="*/ 126 h 212"/>
                <a:gd name="T22" fmla="*/ 160 w 163"/>
                <a:gd name="T23" fmla="*/ 142 h 212"/>
                <a:gd name="T24" fmla="*/ 160 w 163"/>
                <a:gd name="T25" fmla="*/ 158 h 212"/>
                <a:gd name="T26" fmla="*/ 144 w 163"/>
                <a:gd name="T27" fmla="*/ 187 h 212"/>
                <a:gd name="T28" fmla="*/ 138 w 163"/>
                <a:gd name="T29" fmla="*/ 183 h 212"/>
                <a:gd name="T30" fmla="*/ 135 w 163"/>
                <a:gd name="T31" fmla="*/ 186 h 212"/>
                <a:gd name="T32" fmla="*/ 132 w 163"/>
                <a:gd name="T33" fmla="*/ 189 h 212"/>
                <a:gd name="T34" fmla="*/ 113 w 163"/>
                <a:gd name="T35" fmla="*/ 189 h 212"/>
                <a:gd name="T36" fmla="*/ 100 w 163"/>
                <a:gd name="T37" fmla="*/ 208 h 212"/>
                <a:gd name="T38" fmla="*/ 84 w 163"/>
                <a:gd name="T39" fmla="*/ 211 h 212"/>
                <a:gd name="T40" fmla="*/ 32 w 163"/>
                <a:gd name="T41" fmla="*/ 196 h 212"/>
                <a:gd name="T42" fmla="*/ 27 w 163"/>
                <a:gd name="T43" fmla="*/ 183 h 212"/>
                <a:gd name="T44" fmla="*/ 18 w 163"/>
                <a:gd name="T45" fmla="*/ 181 h 212"/>
                <a:gd name="T46" fmla="*/ 3 w 163"/>
                <a:gd name="T47" fmla="*/ 170 h 212"/>
                <a:gd name="T48" fmla="*/ 0 w 163"/>
                <a:gd name="T49" fmla="*/ 124 h 212"/>
                <a:gd name="T50" fmla="*/ 9 w 163"/>
                <a:gd name="T51" fmla="*/ 87 h 212"/>
                <a:gd name="T52" fmla="*/ 12 w 163"/>
                <a:gd name="T53" fmla="*/ 87 h 212"/>
                <a:gd name="T54" fmla="*/ 16 w 163"/>
                <a:gd name="T55" fmla="*/ 87 h 212"/>
                <a:gd name="T56" fmla="*/ 15 w 163"/>
                <a:gd name="T57" fmla="*/ 80 h 212"/>
                <a:gd name="T58" fmla="*/ 18 w 163"/>
                <a:gd name="T59" fmla="*/ 74 h 212"/>
                <a:gd name="T60" fmla="*/ 21 w 163"/>
                <a:gd name="T61" fmla="*/ 74 h 212"/>
                <a:gd name="T62" fmla="*/ 22 w 163"/>
                <a:gd name="T63" fmla="*/ 77 h 212"/>
                <a:gd name="T64" fmla="*/ 27 w 163"/>
                <a:gd name="T65" fmla="*/ 74 h 212"/>
                <a:gd name="T66" fmla="*/ 31 w 163"/>
                <a:gd name="T67" fmla="*/ 71 h 212"/>
                <a:gd name="T68" fmla="*/ 32 w 163"/>
                <a:gd name="T69" fmla="*/ 70 h 212"/>
                <a:gd name="T70" fmla="*/ 37 w 163"/>
                <a:gd name="T71" fmla="*/ 68 h 212"/>
                <a:gd name="T72" fmla="*/ 41 w 163"/>
                <a:gd name="T73" fmla="*/ 64 h 212"/>
                <a:gd name="T74" fmla="*/ 43 w 163"/>
                <a:gd name="T75" fmla="*/ 58 h 212"/>
                <a:gd name="T76" fmla="*/ 65 w 163"/>
                <a:gd name="T77" fmla="*/ 61 h 212"/>
                <a:gd name="T78" fmla="*/ 76 w 163"/>
                <a:gd name="T79" fmla="*/ 64 h 212"/>
                <a:gd name="T80" fmla="*/ 87 w 163"/>
                <a:gd name="T81" fmla="*/ 57 h 212"/>
                <a:gd name="T82" fmla="*/ 84 w 163"/>
                <a:gd name="T83" fmla="*/ 49 h 212"/>
                <a:gd name="T84" fmla="*/ 87 w 163"/>
                <a:gd name="T85" fmla="*/ 35 h 212"/>
                <a:gd name="T86" fmla="*/ 75 w 163"/>
                <a:gd name="T87" fmla="*/ 29 h 212"/>
                <a:gd name="T88" fmla="*/ 66 w 163"/>
                <a:gd name="T89" fmla="*/ 17 h 212"/>
                <a:gd name="T90" fmla="*/ 104 w 163"/>
                <a:gd name="T91" fmla="*/ 11 h 212"/>
                <a:gd name="T92" fmla="*/ 107 w 163"/>
                <a:gd name="T93" fmla="*/ 10 h 212"/>
                <a:gd name="T94" fmla="*/ 110 w 163"/>
                <a:gd name="T95" fmla="*/ 7 h 212"/>
                <a:gd name="T96" fmla="*/ 112 w 163"/>
                <a:gd name="T97" fmla="*/ 10 h 212"/>
                <a:gd name="T98" fmla="*/ 119 w 163"/>
                <a:gd name="T99" fmla="*/ 10 h 212"/>
                <a:gd name="T100" fmla="*/ 126 w 163"/>
                <a:gd name="T101" fmla="*/ 11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4" name="Freeform 259"/>
            <p:cNvSpPr>
              <a:spLocks/>
            </p:cNvSpPr>
            <p:nvPr/>
          </p:nvSpPr>
          <p:spPr bwMode="auto">
            <a:xfrm>
              <a:off x="4440947" y="2797561"/>
              <a:ext cx="782637" cy="850900"/>
            </a:xfrm>
            <a:custGeom>
              <a:avLst/>
              <a:gdLst>
                <a:gd name="T0" fmla="*/ 187 w 220"/>
                <a:gd name="T1" fmla="*/ 180 h 239"/>
                <a:gd name="T2" fmla="*/ 196 w 220"/>
                <a:gd name="T3" fmla="*/ 188 h 239"/>
                <a:gd name="T4" fmla="*/ 203 w 220"/>
                <a:gd name="T5" fmla="*/ 194 h 239"/>
                <a:gd name="T6" fmla="*/ 202 w 220"/>
                <a:gd name="T7" fmla="*/ 227 h 239"/>
                <a:gd name="T8" fmla="*/ 192 w 220"/>
                <a:gd name="T9" fmla="*/ 220 h 239"/>
                <a:gd name="T10" fmla="*/ 190 w 220"/>
                <a:gd name="T11" fmla="*/ 230 h 239"/>
                <a:gd name="T12" fmla="*/ 187 w 220"/>
                <a:gd name="T13" fmla="*/ 236 h 239"/>
                <a:gd name="T14" fmla="*/ 179 w 220"/>
                <a:gd name="T15" fmla="*/ 236 h 239"/>
                <a:gd name="T16" fmla="*/ 170 w 220"/>
                <a:gd name="T17" fmla="*/ 239 h 239"/>
                <a:gd name="T18" fmla="*/ 164 w 220"/>
                <a:gd name="T19" fmla="*/ 229 h 239"/>
                <a:gd name="T20" fmla="*/ 161 w 220"/>
                <a:gd name="T21" fmla="*/ 227 h 239"/>
                <a:gd name="T22" fmla="*/ 157 w 220"/>
                <a:gd name="T23" fmla="*/ 233 h 239"/>
                <a:gd name="T24" fmla="*/ 154 w 220"/>
                <a:gd name="T25" fmla="*/ 218 h 239"/>
                <a:gd name="T26" fmla="*/ 145 w 220"/>
                <a:gd name="T27" fmla="*/ 214 h 239"/>
                <a:gd name="T28" fmla="*/ 126 w 220"/>
                <a:gd name="T29" fmla="*/ 217 h 239"/>
                <a:gd name="T30" fmla="*/ 123 w 220"/>
                <a:gd name="T31" fmla="*/ 223 h 239"/>
                <a:gd name="T32" fmla="*/ 114 w 220"/>
                <a:gd name="T33" fmla="*/ 211 h 239"/>
                <a:gd name="T34" fmla="*/ 104 w 220"/>
                <a:gd name="T35" fmla="*/ 208 h 239"/>
                <a:gd name="T36" fmla="*/ 95 w 220"/>
                <a:gd name="T37" fmla="*/ 205 h 239"/>
                <a:gd name="T38" fmla="*/ 85 w 220"/>
                <a:gd name="T39" fmla="*/ 194 h 239"/>
                <a:gd name="T40" fmla="*/ 76 w 220"/>
                <a:gd name="T41" fmla="*/ 185 h 239"/>
                <a:gd name="T42" fmla="*/ 67 w 220"/>
                <a:gd name="T43" fmla="*/ 186 h 239"/>
                <a:gd name="T44" fmla="*/ 60 w 220"/>
                <a:gd name="T45" fmla="*/ 183 h 239"/>
                <a:gd name="T46" fmla="*/ 55 w 220"/>
                <a:gd name="T47" fmla="*/ 177 h 239"/>
                <a:gd name="T48" fmla="*/ 47 w 220"/>
                <a:gd name="T49" fmla="*/ 175 h 239"/>
                <a:gd name="T50" fmla="*/ 45 w 220"/>
                <a:gd name="T51" fmla="*/ 164 h 239"/>
                <a:gd name="T52" fmla="*/ 42 w 220"/>
                <a:gd name="T53" fmla="*/ 160 h 239"/>
                <a:gd name="T54" fmla="*/ 36 w 220"/>
                <a:gd name="T55" fmla="*/ 155 h 239"/>
                <a:gd name="T56" fmla="*/ 31 w 220"/>
                <a:gd name="T57" fmla="*/ 145 h 239"/>
                <a:gd name="T58" fmla="*/ 26 w 220"/>
                <a:gd name="T59" fmla="*/ 128 h 239"/>
                <a:gd name="T60" fmla="*/ 17 w 220"/>
                <a:gd name="T61" fmla="*/ 123 h 239"/>
                <a:gd name="T62" fmla="*/ 11 w 220"/>
                <a:gd name="T63" fmla="*/ 120 h 239"/>
                <a:gd name="T64" fmla="*/ 6 w 220"/>
                <a:gd name="T65" fmla="*/ 114 h 239"/>
                <a:gd name="T66" fmla="*/ 0 w 220"/>
                <a:gd name="T67" fmla="*/ 113 h 239"/>
                <a:gd name="T68" fmla="*/ 1 w 220"/>
                <a:gd name="T69" fmla="*/ 106 h 239"/>
                <a:gd name="T70" fmla="*/ 4 w 220"/>
                <a:gd name="T71" fmla="*/ 100 h 239"/>
                <a:gd name="T72" fmla="*/ 9 w 220"/>
                <a:gd name="T73" fmla="*/ 91 h 239"/>
                <a:gd name="T74" fmla="*/ 10 w 220"/>
                <a:gd name="T75" fmla="*/ 78 h 239"/>
                <a:gd name="T76" fmla="*/ 13 w 220"/>
                <a:gd name="T77" fmla="*/ 70 h 239"/>
                <a:gd name="T78" fmla="*/ 11 w 220"/>
                <a:gd name="T79" fmla="*/ 68 h 239"/>
                <a:gd name="T80" fmla="*/ 9 w 220"/>
                <a:gd name="T81" fmla="*/ 53 h 239"/>
                <a:gd name="T82" fmla="*/ 14 w 220"/>
                <a:gd name="T83" fmla="*/ 50 h 239"/>
                <a:gd name="T84" fmla="*/ 17 w 220"/>
                <a:gd name="T85" fmla="*/ 43 h 239"/>
                <a:gd name="T86" fmla="*/ 19 w 220"/>
                <a:gd name="T87" fmla="*/ 29 h 239"/>
                <a:gd name="T88" fmla="*/ 28 w 220"/>
                <a:gd name="T89" fmla="*/ 13 h 239"/>
                <a:gd name="T90" fmla="*/ 36 w 220"/>
                <a:gd name="T91" fmla="*/ 7 h 239"/>
                <a:gd name="T92" fmla="*/ 42 w 220"/>
                <a:gd name="T93" fmla="*/ 3 h 239"/>
                <a:gd name="T94" fmla="*/ 48 w 220"/>
                <a:gd name="T95" fmla="*/ 2 h 239"/>
                <a:gd name="T96" fmla="*/ 76 w 220"/>
                <a:gd name="T97" fmla="*/ 21 h 239"/>
                <a:gd name="T98" fmla="*/ 104 w 220"/>
                <a:gd name="T99" fmla="*/ 43 h 239"/>
                <a:gd name="T100" fmla="*/ 118 w 220"/>
                <a:gd name="T101" fmla="*/ 43 h 239"/>
                <a:gd name="T102" fmla="*/ 124 w 220"/>
                <a:gd name="T103" fmla="*/ 40 h 239"/>
                <a:gd name="T104" fmla="*/ 139 w 220"/>
                <a:gd name="T105" fmla="*/ 37 h 239"/>
                <a:gd name="T106" fmla="*/ 129 w 220"/>
                <a:gd name="T107" fmla="*/ 46 h 239"/>
                <a:gd name="T108" fmla="*/ 136 w 220"/>
                <a:gd name="T109" fmla="*/ 60 h 239"/>
                <a:gd name="T110" fmla="*/ 152 w 220"/>
                <a:gd name="T111" fmla="*/ 72 h 239"/>
                <a:gd name="T112" fmla="*/ 157 w 220"/>
                <a:gd name="T113" fmla="*/ 113 h 239"/>
                <a:gd name="T114" fmla="*/ 167 w 220"/>
                <a:gd name="T115" fmla="*/ 117 h 239"/>
                <a:gd name="T116" fmla="*/ 177 w 220"/>
                <a:gd name="T117" fmla="*/ 125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0"/>
                <a:gd name="T178" fmla="*/ 0 h 239"/>
                <a:gd name="T179" fmla="*/ 220 w 220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0" h="239">
                  <a:moveTo>
                    <a:pt x="177" y="150"/>
                  </a:moveTo>
                  <a:lnTo>
                    <a:pt x="196" y="172"/>
                  </a:lnTo>
                  <a:lnTo>
                    <a:pt x="187" y="180"/>
                  </a:lnTo>
                  <a:lnTo>
                    <a:pt x="190" y="182"/>
                  </a:lnTo>
                  <a:lnTo>
                    <a:pt x="192" y="185"/>
                  </a:lnTo>
                  <a:lnTo>
                    <a:pt x="196" y="188"/>
                  </a:lnTo>
                  <a:lnTo>
                    <a:pt x="199" y="192"/>
                  </a:lnTo>
                  <a:lnTo>
                    <a:pt x="203" y="192"/>
                  </a:lnTo>
                  <a:lnTo>
                    <a:pt x="203" y="194"/>
                  </a:lnTo>
                  <a:lnTo>
                    <a:pt x="208" y="195"/>
                  </a:lnTo>
                  <a:lnTo>
                    <a:pt x="220" y="208"/>
                  </a:lnTo>
                  <a:lnTo>
                    <a:pt x="202" y="227"/>
                  </a:lnTo>
                  <a:lnTo>
                    <a:pt x="196" y="221"/>
                  </a:lnTo>
                  <a:lnTo>
                    <a:pt x="195" y="223"/>
                  </a:lnTo>
                  <a:lnTo>
                    <a:pt x="192" y="220"/>
                  </a:lnTo>
                  <a:lnTo>
                    <a:pt x="187" y="223"/>
                  </a:lnTo>
                  <a:lnTo>
                    <a:pt x="193" y="227"/>
                  </a:lnTo>
                  <a:lnTo>
                    <a:pt x="190" y="230"/>
                  </a:lnTo>
                  <a:lnTo>
                    <a:pt x="192" y="232"/>
                  </a:lnTo>
                  <a:lnTo>
                    <a:pt x="189" y="238"/>
                  </a:lnTo>
                  <a:lnTo>
                    <a:pt x="187" y="236"/>
                  </a:lnTo>
                  <a:lnTo>
                    <a:pt x="184" y="233"/>
                  </a:lnTo>
                  <a:lnTo>
                    <a:pt x="183" y="233"/>
                  </a:lnTo>
                  <a:lnTo>
                    <a:pt x="179" y="236"/>
                  </a:lnTo>
                  <a:lnTo>
                    <a:pt x="174" y="236"/>
                  </a:lnTo>
                  <a:lnTo>
                    <a:pt x="171" y="239"/>
                  </a:lnTo>
                  <a:lnTo>
                    <a:pt x="170" y="239"/>
                  </a:lnTo>
                  <a:lnTo>
                    <a:pt x="167" y="236"/>
                  </a:lnTo>
                  <a:lnTo>
                    <a:pt x="165" y="232"/>
                  </a:lnTo>
                  <a:lnTo>
                    <a:pt x="164" y="229"/>
                  </a:lnTo>
                  <a:lnTo>
                    <a:pt x="162" y="226"/>
                  </a:lnTo>
                  <a:lnTo>
                    <a:pt x="162" y="227"/>
                  </a:lnTo>
                  <a:lnTo>
                    <a:pt x="161" y="227"/>
                  </a:lnTo>
                  <a:lnTo>
                    <a:pt x="161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5" y="232"/>
                  </a:lnTo>
                  <a:lnTo>
                    <a:pt x="157" y="220"/>
                  </a:lnTo>
                  <a:lnTo>
                    <a:pt x="154" y="218"/>
                  </a:lnTo>
                  <a:lnTo>
                    <a:pt x="151" y="220"/>
                  </a:lnTo>
                  <a:lnTo>
                    <a:pt x="148" y="220"/>
                  </a:lnTo>
                  <a:lnTo>
                    <a:pt x="145" y="214"/>
                  </a:lnTo>
                  <a:lnTo>
                    <a:pt x="142" y="214"/>
                  </a:lnTo>
                  <a:lnTo>
                    <a:pt x="135" y="216"/>
                  </a:lnTo>
                  <a:lnTo>
                    <a:pt x="126" y="217"/>
                  </a:lnTo>
                  <a:lnTo>
                    <a:pt x="124" y="218"/>
                  </a:lnTo>
                  <a:lnTo>
                    <a:pt x="124" y="223"/>
                  </a:lnTo>
                  <a:lnTo>
                    <a:pt x="123" y="223"/>
                  </a:lnTo>
                  <a:lnTo>
                    <a:pt x="116" y="218"/>
                  </a:lnTo>
                  <a:lnTo>
                    <a:pt x="114" y="217"/>
                  </a:lnTo>
                  <a:lnTo>
                    <a:pt x="114" y="211"/>
                  </a:lnTo>
                  <a:lnTo>
                    <a:pt x="111" y="208"/>
                  </a:lnTo>
                  <a:lnTo>
                    <a:pt x="108" y="208"/>
                  </a:lnTo>
                  <a:lnTo>
                    <a:pt x="104" y="208"/>
                  </a:lnTo>
                  <a:lnTo>
                    <a:pt x="101" y="205"/>
                  </a:lnTo>
                  <a:lnTo>
                    <a:pt x="98" y="205"/>
                  </a:lnTo>
                  <a:lnTo>
                    <a:pt x="95" y="205"/>
                  </a:lnTo>
                  <a:lnTo>
                    <a:pt x="89" y="201"/>
                  </a:lnTo>
                  <a:lnTo>
                    <a:pt x="86" y="198"/>
                  </a:lnTo>
                  <a:lnTo>
                    <a:pt x="85" y="194"/>
                  </a:lnTo>
                  <a:lnTo>
                    <a:pt x="80" y="191"/>
                  </a:lnTo>
                  <a:lnTo>
                    <a:pt x="79" y="186"/>
                  </a:lnTo>
                  <a:lnTo>
                    <a:pt x="76" y="185"/>
                  </a:lnTo>
                  <a:lnTo>
                    <a:pt x="75" y="185"/>
                  </a:lnTo>
                  <a:lnTo>
                    <a:pt x="70" y="188"/>
                  </a:lnTo>
                  <a:lnTo>
                    <a:pt x="67" y="186"/>
                  </a:lnTo>
                  <a:lnTo>
                    <a:pt x="64" y="186"/>
                  </a:lnTo>
                  <a:lnTo>
                    <a:pt x="63" y="186"/>
                  </a:lnTo>
                  <a:lnTo>
                    <a:pt x="60" y="183"/>
                  </a:lnTo>
                  <a:lnTo>
                    <a:pt x="61" y="179"/>
                  </a:lnTo>
                  <a:lnTo>
                    <a:pt x="58" y="177"/>
                  </a:lnTo>
                  <a:lnTo>
                    <a:pt x="55" y="177"/>
                  </a:lnTo>
                  <a:lnTo>
                    <a:pt x="53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5" y="166"/>
                  </a:lnTo>
                  <a:lnTo>
                    <a:pt x="45" y="164"/>
                  </a:lnTo>
                  <a:lnTo>
                    <a:pt x="42" y="164"/>
                  </a:lnTo>
                  <a:lnTo>
                    <a:pt x="41" y="163"/>
                  </a:lnTo>
                  <a:lnTo>
                    <a:pt x="42" y="160"/>
                  </a:lnTo>
                  <a:lnTo>
                    <a:pt x="41" y="158"/>
                  </a:lnTo>
                  <a:lnTo>
                    <a:pt x="38" y="157"/>
                  </a:lnTo>
                  <a:lnTo>
                    <a:pt x="36" y="155"/>
                  </a:lnTo>
                  <a:lnTo>
                    <a:pt x="35" y="150"/>
                  </a:lnTo>
                  <a:lnTo>
                    <a:pt x="32" y="147"/>
                  </a:lnTo>
                  <a:lnTo>
                    <a:pt x="31" y="145"/>
                  </a:lnTo>
                  <a:lnTo>
                    <a:pt x="25" y="138"/>
                  </a:lnTo>
                  <a:lnTo>
                    <a:pt x="25" y="135"/>
                  </a:lnTo>
                  <a:lnTo>
                    <a:pt x="26" y="128"/>
                  </a:lnTo>
                  <a:lnTo>
                    <a:pt x="25" y="125"/>
                  </a:lnTo>
                  <a:lnTo>
                    <a:pt x="22" y="123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1" y="120"/>
                  </a:lnTo>
                  <a:lnTo>
                    <a:pt x="7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3" y="113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4" y="100"/>
                  </a:lnTo>
                  <a:lnTo>
                    <a:pt x="4" y="95"/>
                  </a:lnTo>
                  <a:lnTo>
                    <a:pt x="9" y="94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10" y="81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3" y="63"/>
                  </a:lnTo>
                  <a:lnTo>
                    <a:pt x="11" y="60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1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2" y="7"/>
                  </a:lnTo>
                  <a:lnTo>
                    <a:pt x="36" y="7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8" y="5"/>
                  </a:lnTo>
                  <a:lnTo>
                    <a:pt x="48" y="2"/>
                  </a:lnTo>
                  <a:lnTo>
                    <a:pt x="77" y="5"/>
                  </a:lnTo>
                  <a:lnTo>
                    <a:pt x="77" y="13"/>
                  </a:lnTo>
                  <a:lnTo>
                    <a:pt x="76" y="21"/>
                  </a:lnTo>
                  <a:lnTo>
                    <a:pt x="77" y="31"/>
                  </a:lnTo>
                  <a:lnTo>
                    <a:pt x="92" y="40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17" y="44"/>
                  </a:lnTo>
                  <a:lnTo>
                    <a:pt x="118" y="43"/>
                  </a:lnTo>
                  <a:lnTo>
                    <a:pt x="120" y="43"/>
                  </a:lnTo>
                  <a:lnTo>
                    <a:pt x="121" y="40"/>
                  </a:lnTo>
                  <a:lnTo>
                    <a:pt x="124" y="40"/>
                  </a:lnTo>
                  <a:lnTo>
                    <a:pt x="132" y="29"/>
                  </a:lnTo>
                  <a:lnTo>
                    <a:pt x="136" y="35"/>
                  </a:lnTo>
                  <a:lnTo>
                    <a:pt x="139" y="37"/>
                  </a:lnTo>
                  <a:lnTo>
                    <a:pt x="140" y="43"/>
                  </a:lnTo>
                  <a:lnTo>
                    <a:pt x="133" y="50"/>
                  </a:lnTo>
                  <a:lnTo>
                    <a:pt x="129" y="46"/>
                  </a:lnTo>
                  <a:lnTo>
                    <a:pt x="126" y="49"/>
                  </a:lnTo>
                  <a:lnTo>
                    <a:pt x="133" y="56"/>
                  </a:lnTo>
                  <a:lnTo>
                    <a:pt x="136" y="60"/>
                  </a:lnTo>
                  <a:lnTo>
                    <a:pt x="143" y="68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65" y="90"/>
                  </a:lnTo>
                  <a:lnTo>
                    <a:pt x="145" y="98"/>
                  </a:lnTo>
                  <a:lnTo>
                    <a:pt x="157" y="113"/>
                  </a:lnTo>
                  <a:lnTo>
                    <a:pt x="164" y="109"/>
                  </a:lnTo>
                  <a:lnTo>
                    <a:pt x="167" y="113"/>
                  </a:lnTo>
                  <a:lnTo>
                    <a:pt x="167" y="117"/>
                  </a:lnTo>
                  <a:lnTo>
                    <a:pt x="170" y="120"/>
                  </a:lnTo>
                  <a:lnTo>
                    <a:pt x="174" y="122"/>
                  </a:lnTo>
                  <a:lnTo>
                    <a:pt x="177" y="125"/>
                  </a:lnTo>
                  <a:lnTo>
                    <a:pt x="164" y="135"/>
                  </a:lnTo>
                  <a:lnTo>
                    <a:pt x="177" y="150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5" name="Freeform 260"/>
            <p:cNvSpPr>
              <a:spLocks/>
            </p:cNvSpPr>
            <p:nvPr/>
          </p:nvSpPr>
          <p:spPr bwMode="auto">
            <a:xfrm>
              <a:off x="6236409" y="1462474"/>
              <a:ext cx="795338" cy="585787"/>
            </a:xfrm>
            <a:custGeom>
              <a:avLst/>
              <a:gdLst>
                <a:gd name="T0" fmla="*/ 187 w 223"/>
                <a:gd name="T1" fmla="*/ 66 h 164"/>
                <a:gd name="T2" fmla="*/ 187 w 223"/>
                <a:gd name="T3" fmla="*/ 70 h 164"/>
                <a:gd name="T4" fmla="*/ 185 w 223"/>
                <a:gd name="T5" fmla="*/ 91 h 164"/>
                <a:gd name="T6" fmla="*/ 178 w 223"/>
                <a:gd name="T7" fmla="*/ 94 h 164"/>
                <a:gd name="T8" fmla="*/ 173 w 223"/>
                <a:gd name="T9" fmla="*/ 100 h 164"/>
                <a:gd name="T10" fmla="*/ 176 w 223"/>
                <a:gd name="T11" fmla="*/ 107 h 164"/>
                <a:gd name="T12" fmla="*/ 181 w 223"/>
                <a:gd name="T13" fmla="*/ 110 h 164"/>
                <a:gd name="T14" fmla="*/ 181 w 223"/>
                <a:gd name="T15" fmla="*/ 120 h 164"/>
                <a:gd name="T16" fmla="*/ 191 w 223"/>
                <a:gd name="T17" fmla="*/ 120 h 164"/>
                <a:gd name="T18" fmla="*/ 194 w 223"/>
                <a:gd name="T19" fmla="*/ 126 h 164"/>
                <a:gd name="T20" fmla="*/ 195 w 223"/>
                <a:gd name="T21" fmla="*/ 136 h 164"/>
                <a:gd name="T22" fmla="*/ 201 w 223"/>
                <a:gd name="T23" fmla="*/ 138 h 164"/>
                <a:gd name="T24" fmla="*/ 213 w 223"/>
                <a:gd name="T25" fmla="*/ 141 h 164"/>
                <a:gd name="T26" fmla="*/ 223 w 223"/>
                <a:gd name="T27" fmla="*/ 142 h 164"/>
                <a:gd name="T28" fmla="*/ 223 w 223"/>
                <a:gd name="T29" fmla="*/ 147 h 164"/>
                <a:gd name="T30" fmla="*/ 173 w 223"/>
                <a:gd name="T31" fmla="*/ 148 h 164"/>
                <a:gd name="T32" fmla="*/ 159 w 223"/>
                <a:gd name="T33" fmla="*/ 139 h 164"/>
                <a:gd name="T34" fmla="*/ 160 w 223"/>
                <a:gd name="T35" fmla="*/ 133 h 164"/>
                <a:gd name="T36" fmla="*/ 156 w 223"/>
                <a:gd name="T37" fmla="*/ 133 h 164"/>
                <a:gd name="T38" fmla="*/ 156 w 223"/>
                <a:gd name="T39" fmla="*/ 141 h 164"/>
                <a:gd name="T40" fmla="*/ 129 w 223"/>
                <a:gd name="T41" fmla="*/ 161 h 164"/>
                <a:gd name="T42" fmla="*/ 112 w 223"/>
                <a:gd name="T43" fmla="*/ 158 h 164"/>
                <a:gd name="T44" fmla="*/ 107 w 223"/>
                <a:gd name="T45" fmla="*/ 152 h 164"/>
                <a:gd name="T46" fmla="*/ 90 w 223"/>
                <a:gd name="T47" fmla="*/ 151 h 164"/>
                <a:gd name="T48" fmla="*/ 41 w 223"/>
                <a:gd name="T49" fmla="*/ 148 h 164"/>
                <a:gd name="T50" fmla="*/ 25 w 223"/>
                <a:gd name="T51" fmla="*/ 145 h 164"/>
                <a:gd name="T52" fmla="*/ 15 w 223"/>
                <a:gd name="T53" fmla="*/ 136 h 164"/>
                <a:gd name="T54" fmla="*/ 0 w 223"/>
                <a:gd name="T55" fmla="*/ 119 h 164"/>
                <a:gd name="T56" fmla="*/ 6 w 223"/>
                <a:gd name="T57" fmla="*/ 110 h 164"/>
                <a:gd name="T58" fmla="*/ 28 w 223"/>
                <a:gd name="T59" fmla="*/ 107 h 164"/>
                <a:gd name="T60" fmla="*/ 52 w 223"/>
                <a:gd name="T61" fmla="*/ 86 h 164"/>
                <a:gd name="T62" fmla="*/ 59 w 223"/>
                <a:gd name="T63" fmla="*/ 89 h 164"/>
                <a:gd name="T64" fmla="*/ 63 w 223"/>
                <a:gd name="T65" fmla="*/ 85 h 164"/>
                <a:gd name="T66" fmla="*/ 66 w 223"/>
                <a:gd name="T67" fmla="*/ 70 h 164"/>
                <a:gd name="T68" fmla="*/ 60 w 223"/>
                <a:gd name="T69" fmla="*/ 66 h 164"/>
                <a:gd name="T70" fmla="*/ 55 w 223"/>
                <a:gd name="T71" fmla="*/ 65 h 164"/>
                <a:gd name="T72" fmla="*/ 49 w 223"/>
                <a:gd name="T73" fmla="*/ 60 h 164"/>
                <a:gd name="T74" fmla="*/ 41 w 223"/>
                <a:gd name="T75" fmla="*/ 54 h 164"/>
                <a:gd name="T76" fmla="*/ 28 w 223"/>
                <a:gd name="T77" fmla="*/ 50 h 164"/>
                <a:gd name="T78" fmla="*/ 27 w 223"/>
                <a:gd name="T79" fmla="*/ 16 h 164"/>
                <a:gd name="T80" fmla="*/ 80 w 223"/>
                <a:gd name="T81" fmla="*/ 29 h 164"/>
                <a:gd name="T82" fmla="*/ 93 w 223"/>
                <a:gd name="T83" fmla="*/ 32 h 164"/>
                <a:gd name="T84" fmla="*/ 100 w 223"/>
                <a:gd name="T85" fmla="*/ 0 h 164"/>
                <a:gd name="T86" fmla="*/ 126 w 223"/>
                <a:gd name="T87" fmla="*/ 21 h 164"/>
                <a:gd name="T88" fmla="*/ 126 w 223"/>
                <a:gd name="T89" fmla="*/ 26 h 164"/>
                <a:gd name="T90" fmla="*/ 135 w 223"/>
                <a:gd name="T91" fmla="*/ 23 h 164"/>
                <a:gd name="T92" fmla="*/ 141 w 223"/>
                <a:gd name="T93" fmla="*/ 25 h 164"/>
                <a:gd name="T94" fmla="*/ 148 w 223"/>
                <a:gd name="T95" fmla="*/ 26 h 164"/>
                <a:gd name="T96" fmla="*/ 159 w 223"/>
                <a:gd name="T97" fmla="*/ 28 h 164"/>
                <a:gd name="T98" fmla="*/ 163 w 223"/>
                <a:gd name="T99" fmla="*/ 26 h 164"/>
                <a:gd name="T100" fmla="*/ 166 w 223"/>
                <a:gd name="T101" fmla="*/ 28 h 164"/>
                <a:gd name="T102" fmla="*/ 169 w 223"/>
                <a:gd name="T103" fmla="*/ 31 h 164"/>
                <a:gd name="T104" fmla="*/ 169 w 223"/>
                <a:gd name="T105" fmla="*/ 43 h 164"/>
                <a:gd name="T106" fmla="*/ 173 w 223"/>
                <a:gd name="T107" fmla="*/ 47 h 164"/>
                <a:gd name="T108" fmla="*/ 173 w 223"/>
                <a:gd name="T109" fmla="*/ 65 h 164"/>
                <a:gd name="T110" fmla="*/ 179 w 223"/>
                <a:gd name="T111" fmla="*/ 66 h 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"/>
                <a:gd name="T169" fmla="*/ 0 h 164"/>
                <a:gd name="T170" fmla="*/ 223 w 223"/>
                <a:gd name="T171" fmla="*/ 164 h 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" h="164">
                  <a:moveTo>
                    <a:pt x="179" y="66"/>
                  </a:moveTo>
                  <a:lnTo>
                    <a:pt x="184" y="66"/>
                  </a:lnTo>
                  <a:lnTo>
                    <a:pt x="187" y="66"/>
                  </a:lnTo>
                  <a:lnTo>
                    <a:pt x="187" y="67"/>
                  </a:lnTo>
                  <a:lnTo>
                    <a:pt x="187" y="70"/>
                  </a:lnTo>
                  <a:lnTo>
                    <a:pt x="185" y="79"/>
                  </a:lnTo>
                  <a:lnTo>
                    <a:pt x="185" y="86"/>
                  </a:lnTo>
                  <a:lnTo>
                    <a:pt x="185" y="91"/>
                  </a:lnTo>
                  <a:lnTo>
                    <a:pt x="184" y="95"/>
                  </a:lnTo>
                  <a:lnTo>
                    <a:pt x="182" y="95"/>
                  </a:lnTo>
                  <a:lnTo>
                    <a:pt x="178" y="94"/>
                  </a:lnTo>
                  <a:lnTo>
                    <a:pt x="178" y="97"/>
                  </a:lnTo>
                  <a:lnTo>
                    <a:pt x="178" y="100"/>
                  </a:lnTo>
                  <a:lnTo>
                    <a:pt x="173" y="100"/>
                  </a:lnTo>
                  <a:lnTo>
                    <a:pt x="173" y="103"/>
                  </a:lnTo>
                  <a:lnTo>
                    <a:pt x="173" y="107"/>
                  </a:lnTo>
                  <a:lnTo>
                    <a:pt x="176" y="107"/>
                  </a:lnTo>
                  <a:lnTo>
                    <a:pt x="179" y="107"/>
                  </a:lnTo>
                  <a:lnTo>
                    <a:pt x="181" y="108"/>
                  </a:lnTo>
                  <a:lnTo>
                    <a:pt x="181" y="110"/>
                  </a:lnTo>
                  <a:lnTo>
                    <a:pt x="181" y="113"/>
                  </a:lnTo>
                  <a:lnTo>
                    <a:pt x="181" y="117"/>
                  </a:lnTo>
                  <a:lnTo>
                    <a:pt x="181" y="120"/>
                  </a:lnTo>
                  <a:lnTo>
                    <a:pt x="182" y="120"/>
                  </a:lnTo>
                  <a:lnTo>
                    <a:pt x="184" y="120"/>
                  </a:lnTo>
                  <a:lnTo>
                    <a:pt x="191" y="120"/>
                  </a:lnTo>
                  <a:lnTo>
                    <a:pt x="194" y="122"/>
                  </a:lnTo>
                  <a:lnTo>
                    <a:pt x="194" y="123"/>
                  </a:lnTo>
                  <a:lnTo>
                    <a:pt x="194" y="126"/>
                  </a:lnTo>
                  <a:lnTo>
                    <a:pt x="194" y="130"/>
                  </a:lnTo>
                  <a:lnTo>
                    <a:pt x="194" y="133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1" y="138"/>
                  </a:lnTo>
                  <a:lnTo>
                    <a:pt x="206" y="138"/>
                  </a:lnTo>
                  <a:lnTo>
                    <a:pt x="210" y="139"/>
                  </a:lnTo>
                  <a:lnTo>
                    <a:pt x="213" y="141"/>
                  </a:lnTo>
                  <a:lnTo>
                    <a:pt x="217" y="142"/>
                  </a:lnTo>
                  <a:lnTo>
                    <a:pt x="219" y="142"/>
                  </a:lnTo>
                  <a:lnTo>
                    <a:pt x="223" y="142"/>
                  </a:lnTo>
                  <a:lnTo>
                    <a:pt x="222" y="145"/>
                  </a:lnTo>
                  <a:lnTo>
                    <a:pt x="223" y="145"/>
                  </a:lnTo>
                  <a:lnTo>
                    <a:pt x="223" y="147"/>
                  </a:lnTo>
                  <a:lnTo>
                    <a:pt x="197" y="145"/>
                  </a:lnTo>
                  <a:lnTo>
                    <a:pt x="197" y="150"/>
                  </a:lnTo>
                  <a:lnTo>
                    <a:pt x="173" y="148"/>
                  </a:lnTo>
                  <a:lnTo>
                    <a:pt x="173" y="142"/>
                  </a:lnTo>
                  <a:lnTo>
                    <a:pt x="160" y="141"/>
                  </a:lnTo>
                  <a:lnTo>
                    <a:pt x="159" y="139"/>
                  </a:lnTo>
                  <a:lnTo>
                    <a:pt x="159" y="138"/>
                  </a:lnTo>
                  <a:lnTo>
                    <a:pt x="162" y="136"/>
                  </a:lnTo>
                  <a:lnTo>
                    <a:pt x="160" y="133"/>
                  </a:lnTo>
                  <a:lnTo>
                    <a:pt x="159" y="133"/>
                  </a:lnTo>
                  <a:lnTo>
                    <a:pt x="154" y="132"/>
                  </a:lnTo>
                  <a:lnTo>
                    <a:pt x="156" y="133"/>
                  </a:lnTo>
                  <a:lnTo>
                    <a:pt x="156" y="136"/>
                  </a:lnTo>
                  <a:lnTo>
                    <a:pt x="151" y="141"/>
                  </a:lnTo>
                  <a:lnTo>
                    <a:pt x="156" y="141"/>
                  </a:lnTo>
                  <a:lnTo>
                    <a:pt x="154" y="164"/>
                  </a:lnTo>
                  <a:lnTo>
                    <a:pt x="129" y="164"/>
                  </a:lnTo>
                  <a:lnTo>
                    <a:pt x="129" y="161"/>
                  </a:lnTo>
                  <a:lnTo>
                    <a:pt x="126" y="161"/>
                  </a:lnTo>
                  <a:lnTo>
                    <a:pt x="124" y="163"/>
                  </a:lnTo>
                  <a:lnTo>
                    <a:pt x="112" y="158"/>
                  </a:lnTo>
                  <a:lnTo>
                    <a:pt x="110" y="157"/>
                  </a:lnTo>
                  <a:lnTo>
                    <a:pt x="109" y="154"/>
                  </a:lnTo>
                  <a:lnTo>
                    <a:pt x="107" y="152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0" y="151"/>
                  </a:lnTo>
                  <a:lnTo>
                    <a:pt x="77" y="151"/>
                  </a:lnTo>
                  <a:lnTo>
                    <a:pt x="75" y="150"/>
                  </a:lnTo>
                  <a:lnTo>
                    <a:pt x="41" y="148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25" y="145"/>
                  </a:lnTo>
                  <a:lnTo>
                    <a:pt x="18" y="144"/>
                  </a:lnTo>
                  <a:lnTo>
                    <a:pt x="15" y="144"/>
                  </a:lnTo>
                  <a:lnTo>
                    <a:pt x="15" y="136"/>
                  </a:lnTo>
                  <a:lnTo>
                    <a:pt x="3" y="136"/>
                  </a:lnTo>
                  <a:lnTo>
                    <a:pt x="5" y="120"/>
                  </a:lnTo>
                  <a:lnTo>
                    <a:pt x="0" y="119"/>
                  </a:lnTo>
                  <a:lnTo>
                    <a:pt x="2" y="117"/>
                  </a:lnTo>
                  <a:lnTo>
                    <a:pt x="6" y="116"/>
                  </a:lnTo>
                  <a:lnTo>
                    <a:pt x="6" y="110"/>
                  </a:lnTo>
                  <a:lnTo>
                    <a:pt x="19" y="111"/>
                  </a:lnTo>
                  <a:lnTo>
                    <a:pt x="24" y="111"/>
                  </a:lnTo>
                  <a:lnTo>
                    <a:pt x="28" y="107"/>
                  </a:lnTo>
                  <a:lnTo>
                    <a:pt x="46" y="88"/>
                  </a:lnTo>
                  <a:lnTo>
                    <a:pt x="50" y="85"/>
                  </a:lnTo>
                  <a:lnTo>
                    <a:pt x="52" y="86"/>
                  </a:lnTo>
                  <a:lnTo>
                    <a:pt x="55" y="88"/>
                  </a:lnTo>
                  <a:lnTo>
                    <a:pt x="59" y="89"/>
                  </a:lnTo>
                  <a:lnTo>
                    <a:pt x="60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5" y="85"/>
                  </a:lnTo>
                  <a:lnTo>
                    <a:pt x="72" y="72"/>
                  </a:lnTo>
                  <a:lnTo>
                    <a:pt x="66" y="70"/>
                  </a:lnTo>
                  <a:lnTo>
                    <a:pt x="65" y="67"/>
                  </a:lnTo>
                  <a:lnTo>
                    <a:pt x="62" y="67"/>
                  </a:lnTo>
                  <a:lnTo>
                    <a:pt x="60" y="66"/>
                  </a:lnTo>
                  <a:lnTo>
                    <a:pt x="58" y="67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4" y="59"/>
                  </a:lnTo>
                  <a:lnTo>
                    <a:pt x="43" y="57"/>
                  </a:lnTo>
                  <a:lnTo>
                    <a:pt x="41" y="54"/>
                  </a:lnTo>
                  <a:lnTo>
                    <a:pt x="40" y="53"/>
                  </a:lnTo>
                  <a:lnTo>
                    <a:pt x="34" y="53"/>
                  </a:lnTo>
                  <a:lnTo>
                    <a:pt x="28" y="50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7" y="16"/>
                  </a:lnTo>
                  <a:lnTo>
                    <a:pt x="50" y="18"/>
                  </a:lnTo>
                  <a:lnTo>
                    <a:pt x="50" y="28"/>
                  </a:lnTo>
                  <a:lnTo>
                    <a:pt x="80" y="29"/>
                  </a:lnTo>
                  <a:lnTo>
                    <a:pt x="80" y="38"/>
                  </a:lnTo>
                  <a:lnTo>
                    <a:pt x="94" y="40"/>
                  </a:lnTo>
                  <a:lnTo>
                    <a:pt x="93" y="32"/>
                  </a:lnTo>
                  <a:lnTo>
                    <a:pt x="99" y="32"/>
                  </a:lnTo>
                  <a:lnTo>
                    <a:pt x="99" y="22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26" y="15"/>
                  </a:lnTo>
                  <a:lnTo>
                    <a:pt x="126" y="21"/>
                  </a:lnTo>
                  <a:lnTo>
                    <a:pt x="125" y="22"/>
                  </a:lnTo>
                  <a:lnTo>
                    <a:pt x="125" y="23"/>
                  </a:lnTo>
                  <a:lnTo>
                    <a:pt x="126" y="26"/>
                  </a:lnTo>
                  <a:lnTo>
                    <a:pt x="129" y="25"/>
                  </a:lnTo>
                  <a:lnTo>
                    <a:pt x="132" y="23"/>
                  </a:lnTo>
                  <a:lnTo>
                    <a:pt x="135" y="23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47" y="25"/>
                  </a:lnTo>
                  <a:lnTo>
                    <a:pt x="148" y="26"/>
                  </a:lnTo>
                  <a:lnTo>
                    <a:pt x="154" y="26"/>
                  </a:lnTo>
                  <a:lnTo>
                    <a:pt x="157" y="28"/>
                  </a:lnTo>
                  <a:lnTo>
                    <a:pt x="159" y="28"/>
                  </a:lnTo>
                  <a:lnTo>
                    <a:pt x="160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5" y="28"/>
                  </a:lnTo>
                  <a:lnTo>
                    <a:pt x="166" y="28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69" y="32"/>
                  </a:lnTo>
                  <a:lnTo>
                    <a:pt x="167" y="38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3" y="44"/>
                  </a:lnTo>
                  <a:lnTo>
                    <a:pt x="173" y="47"/>
                  </a:lnTo>
                  <a:lnTo>
                    <a:pt x="173" y="60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9" y="66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6" name="Freeform 261"/>
            <p:cNvSpPr>
              <a:spLocks/>
            </p:cNvSpPr>
            <p:nvPr/>
          </p:nvSpPr>
          <p:spPr bwMode="auto">
            <a:xfrm>
              <a:off x="3794072" y="3367474"/>
              <a:ext cx="811212" cy="693737"/>
            </a:xfrm>
            <a:custGeom>
              <a:avLst/>
              <a:gdLst>
                <a:gd name="T0" fmla="*/ 72 w 228"/>
                <a:gd name="T1" fmla="*/ 12 h 195"/>
                <a:gd name="T2" fmla="*/ 88 w 228"/>
                <a:gd name="T3" fmla="*/ 13 h 195"/>
                <a:gd name="T4" fmla="*/ 96 w 228"/>
                <a:gd name="T5" fmla="*/ 17 h 195"/>
                <a:gd name="T6" fmla="*/ 94 w 228"/>
                <a:gd name="T7" fmla="*/ 22 h 195"/>
                <a:gd name="T8" fmla="*/ 94 w 228"/>
                <a:gd name="T9" fmla="*/ 31 h 195"/>
                <a:gd name="T10" fmla="*/ 113 w 228"/>
                <a:gd name="T11" fmla="*/ 26 h 195"/>
                <a:gd name="T12" fmla="*/ 119 w 228"/>
                <a:gd name="T13" fmla="*/ 28 h 195"/>
                <a:gd name="T14" fmla="*/ 131 w 228"/>
                <a:gd name="T15" fmla="*/ 26 h 195"/>
                <a:gd name="T16" fmla="*/ 140 w 228"/>
                <a:gd name="T17" fmla="*/ 26 h 195"/>
                <a:gd name="T18" fmla="*/ 148 w 228"/>
                <a:gd name="T19" fmla="*/ 29 h 195"/>
                <a:gd name="T20" fmla="*/ 159 w 228"/>
                <a:gd name="T21" fmla="*/ 28 h 195"/>
                <a:gd name="T22" fmla="*/ 167 w 228"/>
                <a:gd name="T23" fmla="*/ 29 h 195"/>
                <a:gd name="T24" fmla="*/ 181 w 228"/>
                <a:gd name="T25" fmla="*/ 25 h 195"/>
                <a:gd name="T26" fmla="*/ 195 w 228"/>
                <a:gd name="T27" fmla="*/ 26 h 195"/>
                <a:gd name="T28" fmla="*/ 201 w 228"/>
                <a:gd name="T29" fmla="*/ 34 h 195"/>
                <a:gd name="T30" fmla="*/ 217 w 228"/>
                <a:gd name="T31" fmla="*/ 26 h 195"/>
                <a:gd name="T32" fmla="*/ 222 w 228"/>
                <a:gd name="T33" fmla="*/ 25 h 195"/>
                <a:gd name="T34" fmla="*/ 228 w 228"/>
                <a:gd name="T35" fmla="*/ 19 h 195"/>
                <a:gd name="T36" fmla="*/ 222 w 228"/>
                <a:gd name="T37" fmla="*/ 80 h 195"/>
                <a:gd name="T38" fmla="*/ 200 w 228"/>
                <a:gd name="T39" fmla="*/ 88 h 195"/>
                <a:gd name="T40" fmla="*/ 206 w 228"/>
                <a:gd name="T41" fmla="*/ 105 h 195"/>
                <a:gd name="T42" fmla="*/ 195 w 228"/>
                <a:gd name="T43" fmla="*/ 123 h 195"/>
                <a:gd name="T44" fmla="*/ 182 w 228"/>
                <a:gd name="T45" fmla="*/ 120 h 195"/>
                <a:gd name="T46" fmla="*/ 179 w 228"/>
                <a:gd name="T47" fmla="*/ 148 h 195"/>
                <a:gd name="T48" fmla="*/ 172 w 228"/>
                <a:gd name="T49" fmla="*/ 167 h 195"/>
                <a:gd name="T50" fmla="*/ 160 w 228"/>
                <a:gd name="T51" fmla="*/ 179 h 195"/>
                <a:gd name="T52" fmla="*/ 141 w 228"/>
                <a:gd name="T53" fmla="*/ 193 h 195"/>
                <a:gd name="T54" fmla="*/ 125 w 228"/>
                <a:gd name="T55" fmla="*/ 190 h 195"/>
                <a:gd name="T56" fmla="*/ 107 w 228"/>
                <a:gd name="T57" fmla="*/ 176 h 195"/>
                <a:gd name="T58" fmla="*/ 112 w 228"/>
                <a:gd name="T59" fmla="*/ 154 h 195"/>
                <a:gd name="T60" fmla="*/ 100 w 228"/>
                <a:gd name="T61" fmla="*/ 149 h 195"/>
                <a:gd name="T62" fmla="*/ 82 w 228"/>
                <a:gd name="T63" fmla="*/ 146 h 195"/>
                <a:gd name="T64" fmla="*/ 87 w 228"/>
                <a:gd name="T65" fmla="*/ 133 h 195"/>
                <a:gd name="T66" fmla="*/ 80 w 228"/>
                <a:gd name="T67" fmla="*/ 126 h 195"/>
                <a:gd name="T68" fmla="*/ 63 w 228"/>
                <a:gd name="T69" fmla="*/ 123 h 195"/>
                <a:gd name="T70" fmla="*/ 66 w 228"/>
                <a:gd name="T71" fmla="*/ 117 h 195"/>
                <a:gd name="T72" fmla="*/ 58 w 228"/>
                <a:gd name="T73" fmla="*/ 110 h 195"/>
                <a:gd name="T74" fmla="*/ 47 w 228"/>
                <a:gd name="T75" fmla="*/ 97 h 195"/>
                <a:gd name="T76" fmla="*/ 53 w 228"/>
                <a:gd name="T77" fmla="*/ 76 h 195"/>
                <a:gd name="T78" fmla="*/ 47 w 228"/>
                <a:gd name="T79" fmla="*/ 70 h 195"/>
                <a:gd name="T80" fmla="*/ 25 w 228"/>
                <a:gd name="T81" fmla="*/ 51 h 195"/>
                <a:gd name="T82" fmla="*/ 18 w 228"/>
                <a:gd name="T83" fmla="*/ 29 h 195"/>
                <a:gd name="T84" fmla="*/ 6 w 228"/>
                <a:gd name="T85" fmla="*/ 9 h 195"/>
                <a:gd name="T86" fmla="*/ 3 w 228"/>
                <a:gd name="T87" fmla="*/ 3 h 195"/>
                <a:gd name="T88" fmla="*/ 12 w 228"/>
                <a:gd name="T89" fmla="*/ 0 h 195"/>
                <a:gd name="T90" fmla="*/ 19 w 228"/>
                <a:gd name="T91" fmla="*/ 4 h 195"/>
                <a:gd name="T92" fmla="*/ 21 w 228"/>
                <a:gd name="T93" fmla="*/ 12 h 195"/>
                <a:gd name="T94" fmla="*/ 33 w 228"/>
                <a:gd name="T95" fmla="*/ 12 h 195"/>
                <a:gd name="T96" fmla="*/ 40 w 228"/>
                <a:gd name="T97" fmla="*/ 16 h 195"/>
                <a:gd name="T98" fmla="*/ 52 w 228"/>
                <a:gd name="T99" fmla="*/ 20 h 195"/>
                <a:gd name="T100" fmla="*/ 62 w 228"/>
                <a:gd name="T101" fmla="*/ 13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95"/>
                <a:gd name="T155" fmla="*/ 228 w 228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95">
                  <a:moveTo>
                    <a:pt x="62" y="13"/>
                  </a:moveTo>
                  <a:lnTo>
                    <a:pt x="65" y="13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0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91" y="15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4" y="22"/>
                  </a:lnTo>
                  <a:lnTo>
                    <a:pt x="96" y="25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7" y="32"/>
                  </a:lnTo>
                  <a:lnTo>
                    <a:pt x="103" y="32"/>
                  </a:lnTo>
                  <a:lnTo>
                    <a:pt x="107" y="28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6" y="28"/>
                  </a:lnTo>
                  <a:lnTo>
                    <a:pt x="119" y="28"/>
                  </a:lnTo>
                  <a:lnTo>
                    <a:pt x="122" y="29"/>
                  </a:lnTo>
                  <a:lnTo>
                    <a:pt x="124" y="29"/>
                  </a:lnTo>
                  <a:lnTo>
                    <a:pt x="128" y="26"/>
                  </a:lnTo>
                  <a:lnTo>
                    <a:pt x="131" y="26"/>
                  </a:lnTo>
                  <a:lnTo>
                    <a:pt x="132" y="26"/>
                  </a:lnTo>
                  <a:lnTo>
                    <a:pt x="134" y="28"/>
                  </a:lnTo>
                  <a:lnTo>
                    <a:pt x="135" y="28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7" y="26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3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0" y="29"/>
                  </a:lnTo>
                  <a:lnTo>
                    <a:pt x="163" y="32"/>
                  </a:lnTo>
                  <a:lnTo>
                    <a:pt x="165" y="31"/>
                  </a:lnTo>
                  <a:lnTo>
                    <a:pt x="167" y="29"/>
                  </a:lnTo>
                  <a:lnTo>
                    <a:pt x="170" y="28"/>
                  </a:lnTo>
                  <a:lnTo>
                    <a:pt x="172" y="26"/>
                  </a:lnTo>
                  <a:lnTo>
                    <a:pt x="175" y="28"/>
                  </a:lnTo>
                  <a:lnTo>
                    <a:pt x="181" y="25"/>
                  </a:lnTo>
                  <a:lnTo>
                    <a:pt x="189" y="25"/>
                  </a:lnTo>
                  <a:lnTo>
                    <a:pt x="192" y="23"/>
                  </a:lnTo>
                  <a:lnTo>
                    <a:pt x="195" y="25"/>
                  </a:lnTo>
                  <a:lnTo>
                    <a:pt x="195" y="26"/>
                  </a:lnTo>
                  <a:lnTo>
                    <a:pt x="197" y="28"/>
                  </a:lnTo>
                  <a:lnTo>
                    <a:pt x="198" y="28"/>
                  </a:lnTo>
                  <a:lnTo>
                    <a:pt x="200" y="31"/>
                  </a:lnTo>
                  <a:lnTo>
                    <a:pt x="201" y="34"/>
                  </a:lnTo>
                  <a:lnTo>
                    <a:pt x="203" y="34"/>
                  </a:lnTo>
                  <a:lnTo>
                    <a:pt x="211" y="26"/>
                  </a:lnTo>
                  <a:lnTo>
                    <a:pt x="214" y="28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2" y="25"/>
                  </a:lnTo>
                  <a:lnTo>
                    <a:pt x="223" y="20"/>
                  </a:lnTo>
                  <a:lnTo>
                    <a:pt x="226" y="15"/>
                  </a:lnTo>
                  <a:lnTo>
                    <a:pt x="228" y="17"/>
                  </a:lnTo>
                  <a:lnTo>
                    <a:pt x="228" y="19"/>
                  </a:lnTo>
                  <a:lnTo>
                    <a:pt x="223" y="72"/>
                  </a:lnTo>
                  <a:lnTo>
                    <a:pt x="222" y="75"/>
                  </a:lnTo>
                  <a:lnTo>
                    <a:pt x="223" y="78"/>
                  </a:lnTo>
                  <a:lnTo>
                    <a:pt x="222" y="80"/>
                  </a:lnTo>
                  <a:lnTo>
                    <a:pt x="217" y="82"/>
                  </a:lnTo>
                  <a:lnTo>
                    <a:pt x="213" y="86"/>
                  </a:lnTo>
                  <a:lnTo>
                    <a:pt x="206" y="86"/>
                  </a:lnTo>
                  <a:lnTo>
                    <a:pt x="200" y="88"/>
                  </a:lnTo>
                  <a:lnTo>
                    <a:pt x="192" y="91"/>
                  </a:lnTo>
                  <a:lnTo>
                    <a:pt x="198" y="98"/>
                  </a:lnTo>
                  <a:lnTo>
                    <a:pt x="206" y="98"/>
                  </a:lnTo>
                  <a:lnTo>
                    <a:pt x="206" y="105"/>
                  </a:lnTo>
                  <a:lnTo>
                    <a:pt x="203" y="105"/>
                  </a:lnTo>
                  <a:lnTo>
                    <a:pt x="201" y="124"/>
                  </a:lnTo>
                  <a:lnTo>
                    <a:pt x="195" y="124"/>
                  </a:lnTo>
                  <a:lnTo>
                    <a:pt x="195" y="123"/>
                  </a:lnTo>
                  <a:lnTo>
                    <a:pt x="188" y="123"/>
                  </a:lnTo>
                  <a:lnTo>
                    <a:pt x="187" y="120"/>
                  </a:lnTo>
                  <a:lnTo>
                    <a:pt x="182" y="120"/>
                  </a:lnTo>
                  <a:lnTo>
                    <a:pt x="181" y="121"/>
                  </a:lnTo>
                  <a:lnTo>
                    <a:pt x="184" y="124"/>
                  </a:lnTo>
                  <a:lnTo>
                    <a:pt x="173" y="143"/>
                  </a:lnTo>
                  <a:lnTo>
                    <a:pt x="179" y="148"/>
                  </a:lnTo>
                  <a:lnTo>
                    <a:pt x="175" y="151"/>
                  </a:lnTo>
                  <a:lnTo>
                    <a:pt x="176" y="160"/>
                  </a:lnTo>
                  <a:lnTo>
                    <a:pt x="176" y="167"/>
                  </a:lnTo>
                  <a:lnTo>
                    <a:pt x="172" y="167"/>
                  </a:lnTo>
                  <a:lnTo>
                    <a:pt x="170" y="182"/>
                  </a:lnTo>
                  <a:lnTo>
                    <a:pt x="166" y="186"/>
                  </a:lnTo>
                  <a:lnTo>
                    <a:pt x="159" y="182"/>
                  </a:lnTo>
                  <a:lnTo>
                    <a:pt x="160" y="179"/>
                  </a:lnTo>
                  <a:lnTo>
                    <a:pt x="153" y="177"/>
                  </a:lnTo>
                  <a:lnTo>
                    <a:pt x="151" y="179"/>
                  </a:lnTo>
                  <a:lnTo>
                    <a:pt x="147" y="190"/>
                  </a:lnTo>
                  <a:lnTo>
                    <a:pt x="141" y="193"/>
                  </a:lnTo>
                  <a:lnTo>
                    <a:pt x="141" y="195"/>
                  </a:lnTo>
                  <a:lnTo>
                    <a:pt x="134" y="192"/>
                  </a:lnTo>
                  <a:lnTo>
                    <a:pt x="128" y="189"/>
                  </a:lnTo>
                  <a:lnTo>
                    <a:pt x="125" y="190"/>
                  </a:lnTo>
                  <a:lnTo>
                    <a:pt x="122" y="187"/>
                  </a:lnTo>
                  <a:lnTo>
                    <a:pt x="122" y="182"/>
                  </a:lnTo>
                  <a:lnTo>
                    <a:pt x="110" y="170"/>
                  </a:lnTo>
                  <a:lnTo>
                    <a:pt x="107" y="176"/>
                  </a:lnTo>
                  <a:lnTo>
                    <a:pt x="104" y="176"/>
                  </a:lnTo>
                  <a:lnTo>
                    <a:pt x="107" y="164"/>
                  </a:lnTo>
                  <a:lnTo>
                    <a:pt x="104" y="160"/>
                  </a:lnTo>
                  <a:lnTo>
                    <a:pt x="112" y="154"/>
                  </a:lnTo>
                  <a:lnTo>
                    <a:pt x="107" y="152"/>
                  </a:lnTo>
                  <a:lnTo>
                    <a:pt x="104" y="155"/>
                  </a:lnTo>
                  <a:lnTo>
                    <a:pt x="100" y="154"/>
                  </a:lnTo>
                  <a:lnTo>
                    <a:pt x="100" y="149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82" y="146"/>
                  </a:lnTo>
                  <a:lnTo>
                    <a:pt x="85" y="141"/>
                  </a:lnTo>
                  <a:lnTo>
                    <a:pt x="88" y="142"/>
                  </a:lnTo>
                  <a:lnTo>
                    <a:pt x="91" y="136"/>
                  </a:lnTo>
                  <a:lnTo>
                    <a:pt x="87" y="133"/>
                  </a:lnTo>
                  <a:lnTo>
                    <a:pt x="87" y="130"/>
                  </a:lnTo>
                  <a:lnTo>
                    <a:pt x="85" y="129"/>
                  </a:lnTo>
                  <a:lnTo>
                    <a:pt x="84" y="126"/>
                  </a:lnTo>
                  <a:lnTo>
                    <a:pt x="80" y="126"/>
                  </a:lnTo>
                  <a:lnTo>
                    <a:pt x="72" y="129"/>
                  </a:lnTo>
                  <a:lnTo>
                    <a:pt x="66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75" y="120"/>
                  </a:lnTo>
                  <a:lnTo>
                    <a:pt x="75" y="119"/>
                  </a:lnTo>
                  <a:lnTo>
                    <a:pt x="66" y="117"/>
                  </a:lnTo>
                  <a:lnTo>
                    <a:pt x="65" y="114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58" y="110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0" y="101"/>
                  </a:lnTo>
                  <a:lnTo>
                    <a:pt x="47" y="97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3" y="88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3" y="73"/>
                  </a:lnTo>
                  <a:lnTo>
                    <a:pt x="50" y="70"/>
                  </a:lnTo>
                  <a:lnTo>
                    <a:pt x="47" y="70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3"/>
                  </a:lnTo>
                  <a:lnTo>
                    <a:pt x="25" y="51"/>
                  </a:lnTo>
                  <a:lnTo>
                    <a:pt x="21" y="50"/>
                  </a:lnTo>
                  <a:lnTo>
                    <a:pt x="18" y="45"/>
                  </a:lnTo>
                  <a:lnTo>
                    <a:pt x="18" y="37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7" y="10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49" y="17"/>
                  </a:lnTo>
                  <a:lnTo>
                    <a:pt x="52" y="20"/>
                  </a:lnTo>
                  <a:lnTo>
                    <a:pt x="55" y="20"/>
                  </a:lnTo>
                  <a:lnTo>
                    <a:pt x="56" y="19"/>
                  </a:lnTo>
                  <a:lnTo>
                    <a:pt x="59" y="16"/>
                  </a:lnTo>
                  <a:lnTo>
                    <a:pt x="62" y="13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8" name="Freeform 263"/>
            <p:cNvSpPr>
              <a:spLocks/>
            </p:cNvSpPr>
            <p:nvPr/>
          </p:nvSpPr>
          <p:spPr bwMode="auto">
            <a:xfrm>
              <a:off x="5826834" y="1076502"/>
              <a:ext cx="925513" cy="771525"/>
            </a:xfrm>
            <a:custGeom>
              <a:avLst/>
              <a:gdLst>
                <a:gd name="T0" fmla="*/ 259 w 260"/>
                <a:gd name="T1" fmla="*/ 82 h 216"/>
                <a:gd name="T2" fmla="*/ 255 w 260"/>
                <a:gd name="T3" fmla="*/ 86 h 216"/>
                <a:gd name="T4" fmla="*/ 250 w 260"/>
                <a:gd name="T5" fmla="*/ 90 h 216"/>
                <a:gd name="T6" fmla="*/ 244 w 260"/>
                <a:gd name="T7" fmla="*/ 89 h 216"/>
                <a:gd name="T8" fmla="*/ 243 w 260"/>
                <a:gd name="T9" fmla="*/ 95 h 216"/>
                <a:gd name="T10" fmla="*/ 215 w 260"/>
                <a:gd name="T11" fmla="*/ 105 h 216"/>
                <a:gd name="T12" fmla="*/ 208 w 260"/>
                <a:gd name="T13" fmla="*/ 137 h 216"/>
                <a:gd name="T14" fmla="*/ 195 w 260"/>
                <a:gd name="T15" fmla="*/ 134 h 216"/>
                <a:gd name="T16" fmla="*/ 142 w 260"/>
                <a:gd name="T17" fmla="*/ 121 h 216"/>
                <a:gd name="T18" fmla="*/ 143 w 260"/>
                <a:gd name="T19" fmla="*/ 155 h 216"/>
                <a:gd name="T20" fmla="*/ 156 w 260"/>
                <a:gd name="T21" fmla="*/ 159 h 216"/>
                <a:gd name="T22" fmla="*/ 164 w 260"/>
                <a:gd name="T23" fmla="*/ 165 h 216"/>
                <a:gd name="T24" fmla="*/ 170 w 260"/>
                <a:gd name="T25" fmla="*/ 170 h 216"/>
                <a:gd name="T26" fmla="*/ 175 w 260"/>
                <a:gd name="T27" fmla="*/ 171 h 216"/>
                <a:gd name="T28" fmla="*/ 181 w 260"/>
                <a:gd name="T29" fmla="*/ 175 h 216"/>
                <a:gd name="T30" fmla="*/ 178 w 260"/>
                <a:gd name="T31" fmla="*/ 190 h 216"/>
                <a:gd name="T32" fmla="*/ 174 w 260"/>
                <a:gd name="T33" fmla="*/ 194 h 216"/>
                <a:gd name="T34" fmla="*/ 167 w 260"/>
                <a:gd name="T35" fmla="*/ 191 h 216"/>
                <a:gd name="T36" fmla="*/ 143 w 260"/>
                <a:gd name="T37" fmla="*/ 212 h 216"/>
                <a:gd name="T38" fmla="*/ 121 w 260"/>
                <a:gd name="T39" fmla="*/ 215 h 216"/>
                <a:gd name="T40" fmla="*/ 99 w 260"/>
                <a:gd name="T41" fmla="*/ 200 h 216"/>
                <a:gd name="T42" fmla="*/ 70 w 260"/>
                <a:gd name="T43" fmla="*/ 149 h 216"/>
                <a:gd name="T44" fmla="*/ 51 w 260"/>
                <a:gd name="T45" fmla="*/ 164 h 216"/>
                <a:gd name="T46" fmla="*/ 42 w 260"/>
                <a:gd name="T47" fmla="*/ 159 h 216"/>
                <a:gd name="T48" fmla="*/ 26 w 260"/>
                <a:gd name="T49" fmla="*/ 124 h 216"/>
                <a:gd name="T50" fmla="*/ 22 w 260"/>
                <a:gd name="T51" fmla="*/ 82 h 216"/>
                <a:gd name="T52" fmla="*/ 19 w 260"/>
                <a:gd name="T53" fmla="*/ 80 h 216"/>
                <a:gd name="T54" fmla="*/ 0 w 260"/>
                <a:gd name="T55" fmla="*/ 49 h 216"/>
                <a:gd name="T56" fmla="*/ 5 w 260"/>
                <a:gd name="T57" fmla="*/ 41 h 216"/>
                <a:gd name="T58" fmla="*/ 16 w 260"/>
                <a:gd name="T59" fmla="*/ 30 h 216"/>
                <a:gd name="T60" fmla="*/ 16 w 260"/>
                <a:gd name="T61" fmla="*/ 5 h 216"/>
                <a:gd name="T62" fmla="*/ 27 w 260"/>
                <a:gd name="T63" fmla="*/ 7 h 216"/>
                <a:gd name="T64" fmla="*/ 35 w 260"/>
                <a:gd name="T65" fmla="*/ 5 h 216"/>
                <a:gd name="T66" fmla="*/ 41 w 260"/>
                <a:gd name="T67" fmla="*/ 4 h 216"/>
                <a:gd name="T68" fmla="*/ 47 w 260"/>
                <a:gd name="T69" fmla="*/ 4 h 216"/>
                <a:gd name="T70" fmla="*/ 57 w 260"/>
                <a:gd name="T71" fmla="*/ 5 h 216"/>
                <a:gd name="T72" fmla="*/ 61 w 260"/>
                <a:gd name="T73" fmla="*/ 5 h 216"/>
                <a:gd name="T74" fmla="*/ 68 w 260"/>
                <a:gd name="T75" fmla="*/ 2 h 216"/>
                <a:gd name="T76" fmla="*/ 73 w 260"/>
                <a:gd name="T77" fmla="*/ 0 h 216"/>
                <a:gd name="T78" fmla="*/ 82 w 260"/>
                <a:gd name="T79" fmla="*/ 1 h 216"/>
                <a:gd name="T80" fmla="*/ 93 w 260"/>
                <a:gd name="T81" fmla="*/ 5 h 216"/>
                <a:gd name="T82" fmla="*/ 105 w 260"/>
                <a:gd name="T83" fmla="*/ 13 h 216"/>
                <a:gd name="T84" fmla="*/ 114 w 260"/>
                <a:gd name="T85" fmla="*/ 16 h 216"/>
                <a:gd name="T86" fmla="*/ 133 w 260"/>
                <a:gd name="T87" fmla="*/ 16 h 216"/>
                <a:gd name="T88" fmla="*/ 145 w 260"/>
                <a:gd name="T89" fmla="*/ 16 h 216"/>
                <a:gd name="T90" fmla="*/ 148 w 260"/>
                <a:gd name="T91" fmla="*/ 16 h 216"/>
                <a:gd name="T92" fmla="*/ 151 w 260"/>
                <a:gd name="T93" fmla="*/ 16 h 216"/>
                <a:gd name="T94" fmla="*/ 158 w 260"/>
                <a:gd name="T95" fmla="*/ 16 h 216"/>
                <a:gd name="T96" fmla="*/ 170 w 260"/>
                <a:gd name="T97" fmla="*/ 20 h 216"/>
                <a:gd name="T98" fmla="*/ 183 w 260"/>
                <a:gd name="T99" fmla="*/ 26 h 216"/>
                <a:gd name="T100" fmla="*/ 192 w 260"/>
                <a:gd name="T101" fmla="*/ 27 h 216"/>
                <a:gd name="T102" fmla="*/ 215 w 260"/>
                <a:gd name="T103" fmla="*/ 29 h 216"/>
                <a:gd name="T104" fmla="*/ 237 w 260"/>
                <a:gd name="T105" fmla="*/ 32 h 216"/>
                <a:gd name="T106" fmla="*/ 247 w 260"/>
                <a:gd name="T107" fmla="*/ 32 h 216"/>
                <a:gd name="T108" fmla="*/ 247 w 260"/>
                <a:gd name="T109" fmla="*/ 45 h 216"/>
                <a:gd name="T110" fmla="*/ 252 w 260"/>
                <a:gd name="T111" fmla="*/ 46 h 216"/>
                <a:gd name="T112" fmla="*/ 253 w 260"/>
                <a:gd name="T113" fmla="*/ 49 h 216"/>
                <a:gd name="T114" fmla="*/ 256 w 260"/>
                <a:gd name="T115" fmla="*/ 49 h 216"/>
                <a:gd name="T116" fmla="*/ 260 w 260"/>
                <a:gd name="T117" fmla="*/ 51 h 216"/>
                <a:gd name="T118" fmla="*/ 260 w 260"/>
                <a:gd name="T119" fmla="*/ 70 h 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216"/>
                <a:gd name="T182" fmla="*/ 260 w 260"/>
                <a:gd name="T183" fmla="*/ 216 h 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216">
                  <a:moveTo>
                    <a:pt x="260" y="70"/>
                  </a:moveTo>
                  <a:lnTo>
                    <a:pt x="260" y="71"/>
                  </a:lnTo>
                  <a:lnTo>
                    <a:pt x="259" y="82"/>
                  </a:lnTo>
                  <a:lnTo>
                    <a:pt x="258" y="85"/>
                  </a:lnTo>
                  <a:lnTo>
                    <a:pt x="255" y="85"/>
                  </a:lnTo>
                  <a:lnTo>
                    <a:pt x="255" y="86"/>
                  </a:lnTo>
                  <a:lnTo>
                    <a:pt x="255" y="90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4" y="89"/>
                  </a:lnTo>
                  <a:lnTo>
                    <a:pt x="243" y="89"/>
                  </a:lnTo>
                  <a:lnTo>
                    <a:pt x="243" y="95"/>
                  </a:lnTo>
                  <a:lnTo>
                    <a:pt x="243" y="101"/>
                  </a:lnTo>
                  <a:lnTo>
                    <a:pt x="241" y="107"/>
                  </a:lnTo>
                  <a:lnTo>
                    <a:pt x="215" y="105"/>
                  </a:lnTo>
                  <a:lnTo>
                    <a:pt x="214" y="127"/>
                  </a:lnTo>
                  <a:lnTo>
                    <a:pt x="214" y="137"/>
                  </a:lnTo>
                  <a:lnTo>
                    <a:pt x="208" y="137"/>
                  </a:lnTo>
                  <a:lnTo>
                    <a:pt x="209" y="145"/>
                  </a:lnTo>
                  <a:lnTo>
                    <a:pt x="195" y="143"/>
                  </a:lnTo>
                  <a:lnTo>
                    <a:pt x="195" y="134"/>
                  </a:lnTo>
                  <a:lnTo>
                    <a:pt x="165" y="133"/>
                  </a:lnTo>
                  <a:lnTo>
                    <a:pt x="165" y="123"/>
                  </a:lnTo>
                  <a:lnTo>
                    <a:pt x="142" y="121"/>
                  </a:lnTo>
                  <a:lnTo>
                    <a:pt x="140" y="150"/>
                  </a:lnTo>
                  <a:lnTo>
                    <a:pt x="142" y="150"/>
                  </a:lnTo>
                  <a:lnTo>
                    <a:pt x="143" y="155"/>
                  </a:lnTo>
                  <a:lnTo>
                    <a:pt x="149" y="158"/>
                  </a:lnTo>
                  <a:lnTo>
                    <a:pt x="155" y="158"/>
                  </a:lnTo>
                  <a:lnTo>
                    <a:pt x="156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64" y="165"/>
                  </a:lnTo>
                  <a:lnTo>
                    <a:pt x="167" y="165"/>
                  </a:lnTo>
                  <a:lnTo>
                    <a:pt x="167" y="168"/>
                  </a:lnTo>
                  <a:lnTo>
                    <a:pt x="170" y="170"/>
                  </a:lnTo>
                  <a:lnTo>
                    <a:pt x="170" y="171"/>
                  </a:lnTo>
                  <a:lnTo>
                    <a:pt x="173" y="172"/>
                  </a:lnTo>
                  <a:lnTo>
                    <a:pt x="175" y="171"/>
                  </a:lnTo>
                  <a:lnTo>
                    <a:pt x="177" y="172"/>
                  </a:lnTo>
                  <a:lnTo>
                    <a:pt x="180" y="172"/>
                  </a:lnTo>
                  <a:lnTo>
                    <a:pt x="181" y="175"/>
                  </a:lnTo>
                  <a:lnTo>
                    <a:pt x="187" y="177"/>
                  </a:lnTo>
                  <a:lnTo>
                    <a:pt x="180" y="190"/>
                  </a:lnTo>
                  <a:lnTo>
                    <a:pt x="178" y="190"/>
                  </a:lnTo>
                  <a:lnTo>
                    <a:pt x="177" y="190"/>
                  </a:lnTo>
                  <a:lnTo>
                    <a:pt x="175" y="191"/>
                  </a:lnTo>
                  <a:lnTo>
                    <a:pt x="174" y="194"/>
                  </a:lnTo>
                  <a:lnTo>
                    <a:pt x="170" y="193"/>
                  </a:lnTo>
                  <a:lnTo>
                    <a:pt x="167" y="191"/>
                  </a:lnTo>
                  <a:lnTo>
                    <a:pt x="165" y="190"/>
                  </a:lnTo>
                  <a:lnTo>
                    <a:pt x="161" y="193"/>
                  </a:lnTo>
                  <a:lnTo>
                    <a:pt x="143" y="212"/>
                  </a:lnTo>
                  <a:lnTo>
                    <a:pt x="134" y="206"/>
                  </a:lnTo>
                  <a:lnTo>
                    <a:pt x="134" y="216"/>
                  </a:lnTo>
                  <a:lnTo>
                    <a:pt x="121" y="215"/>
                  </a:lnTo>
                  <a:lnTo>
                    <a:pt x="99" y="213"/>
                  </a:lnTo>
                  <a:lnTo>
                    <a:pt x="99" y="211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67" y="193"/>
                  </a:lnTo>
                  <a:lnTo>
                    <a:pt x="70" y="149"/>
                  </a:lnTo>
                  <a:lnTo>
                    <a:pt x="63" y="150"/>
                  </a:lnTo>
                  <a:lnTo>
                    <a:pt x="51" y="150"/>
                  </a:lnTo>
                  <a:lnTo>
                    <a:pt x="51" y="164"/>
                  </a:lnTo>
                  <a:lnTo>
                    <a:pt x="48" y="162"/>
                  </a:lnTo>
                  <a:lnTo>
                    <a:pt x="48" y="161"/>
                  </a:lnTo>
                  <a:lnTo>
                    <a:pt x="42" y="159"/>
                  </a:lnTo>
                  <a:lnTo>
                    <a:pt x="42" y="161"/>
                  </a:lnTo>
                  <a:lnTo>
                    <a:pt x="25" y="161"/>
                  </a:lnTo>
                  <a:lnTo>
                    <a:pt x="26" y="124"/>
                  </a:lnTo>
                  <a:lnTo>
                    <a:pt x="22" y="124"/>
                  </a:lnTo>
                  <a:lnTo>
                    <a:pt x="25" y="82"/>
                  </a:lnTo>
                  <a:lnTo>
                    <a:pt x="22" y="82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9" y="80"/>
                  </a:lnTo>
                  <a:lnTo>
                    <a:pt x="20" y="54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1" y="2"/>
                  </a:lnTo>
                  <a:lnTo>
                    <a:pt x="52" y="4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93" y="5"/>
                  </a:lnTo>
                  <a:lnTo>
                    <a:pt x="105" y="7"/>
                  </a:lnTo>
                  <a:lnTo>
                    <a:pt x="105" y="8"/>
                  </a:lnTo>
                  <a:lnTo>
                    <a:pt x="105" y="13"/>
                  </a:lnTo>
                  <a:lnTo>
                    <a:pt x="105" y="16"/>
                  </a:lnTo>
                  <a:lnTo>
                    <a:pt x="110" y="16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3" y="16"/>
                  </a:lnTo>
                  <a:lnTo>
                    <a:pt x="133" y="16"/>
                  </a:lnTo>
                  <a:lnTo>
                    <a:pt x="13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1" y="16"/>
                  </a:lnTo>
                  <a:lnTo>
                    <a:pt x="152" y="16"/>
                  </a:lnTo>
                  <a:lnTo>
                    <a:pt x="153" y="17"/>
                  </a:lnTo>
                  <a:lnTo>
                    <a:pt x="158" y="16"/>
                  </a:lnTo>
                  <a:lnTo>
                    <a:pt x="159" y="19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3" y="26"/>
                  </a:lnTo>
                  <a:lnTo>
                    <a:pt x="183" y="27"/>
                  </a:lnTo>
                  <a:lnTo>
                    <a:pt x="189" y="27"/>
                  </a:lnTo>
                  <a:lnTo>
                    <a:pt x="192" y="27"/>
                  </a:lnTo>
                  <a:lnTo>
                    <a:pt x="197" y="27"/>
                  </a:lnTo>
                  <a:lnTo>
                    <a:pt x="208" y="29"/>
                  </a:lnTo>
                  <a:lnTo>
                    <a:pt x="215" y="29"/>
                  </a:lnTo>
                  <a:lnTo>
                    <a:pt x="221" y="30"/>
                  </a:lnTo>
                  <a:lnTo>
                    <a:pt x="230" y="30"/>
                  </a:lnTo>
                  <a:lnTo>
                    <a:pt x="237" y="32"/>
                  </a:lnTo>
                  <a:lnTo>
                    <a:pt x="241" y="32"/>
                  </a:lnTo>
                  <a:lnTo>
                    <a:pt x="246" y="32"/>
                  </a:lnTo>
                  <a:lnTo>
                    <a:pt x="247" y="32"/>
                  </a:lnTo>
                  <a:lnTo>
                    <a:pt x="247" y="39"/>
                  </a:lnTo>
                  <a:lnTo>
                    <a:pt x="247" y="42"/>
                  </a:lnTo>
                  <a:lnTo>
                    <a:pt x="247" y="45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8"/>
                  </a:lnTo>
                  <a:lnTo>
                    <a:pt x="253" y="49"/>
                  </a:lnTo>
                  <a:lnTo>
                    <a:pt x="255" y="49"/>
                  </a:lnTo>
                  <a:lnTo>
                    <a:pt x="256" y="49"/>
                  </a:lnTo>
                  <a:lnTo>
                    <a:pt x="259" y="49"/>
                  </a:lnTo>
                  <a:lnTo>
                    <a:pt x="259" y="51"/>
                  </a:lnTo>
                  <a:lnTo>
                    <a:pt x="260" y="51"/>
                  </a:lnTo>
                  <a:lnTo>
                    <a:pt x="260" y="55"/>
                  </a:lnTo>
                  <a:lnTo>
                    <a:pt x="260" y="61"/>
                  </a:lnTo>
                  <a:lnTo>
                    <a:pt x="260" y="70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21" name="Freeform 265"/>
            <p:cNvSpPr>
              <a:spLocks noEditPoints="1"/>
            </p:cNvSpPr>
            <p:nvPr/>
          </p:nvSpPr>
          <p:spPr bwMode="auto">
            <a:xfrm>
              <a:off x="5637922" y="1621224"/>
              <a:ext cx="700087" cy="687387"/>
            </a:xfrm>
            <a:custGeom>
              <a:avLst/>
              <a:gdLst>
                <a:gd name="T0" fmla="*/ 29 w 196"/>
                <a:gd name="T1" fmla="*/ 53 h 193"/>
                <a:gd name="T2" fmla="*/ 39 w 196"/>
                <a:gd name="T3" fmla="*/ 26 h 193"/>
                <a:gd name="T4" fmla="*/ 48 w 196"/>
                <a:gd name="T5" fmla="*/ 25 h 193"/>
                <a:gd name="T6" fmla="*/ 57 w 196"/>
                <a:gd name="T7" fmla="*/ 21 h 193"/>
                <a:gd name="T8" fmla="*/ 56 w 196"/>
                <a:gd name="T9" fmla="*/ 12 h 193"/>
                <a:gd name="T10" fmla="*/ 69 w 196"/>
                <a:gd name="T11" fmla="*/ 12 h 193"/>
                <a:gd name="T12" fmla="*/ 78 w 196"/>
                <a:gd name="T13" fmla="*/ 12 h 193"/>
                <a:gd name="T14" fmla="*/ 95 w 196"/>
                <a:gd name="T15" fmla="*/ 10 h 193"/>
                <a:gd name="T16" fmla="*/ 101 w 196"/>
                <a:gd name="T17" fmla="*/ 13 h 193"/>
                <a:gd name="T18" fmla="*/ 104 w 196"/>
                <a:gd name="T19" fmla="*/ 1 h 193"/>
                <a:gd name="T20" fmla="*/ 123 w 196"/>
                <a:gd name="T21" fmla="*/ 0 h 193"/>
                <a:gd name="T22" fmla="*/ 149 w 196"/>
                <a:gd name="T23" fmla="*/ 47 h 193"/>
                <a:gd name="T24" fmla="*/ 152 w 196"/>
                <a:gd name="T25" fmla="*/ 62 h 193"/>
                <a:gd name="T26" fmla="*/ 174 w 196"/>
                <a:gd name="T27" fmla="*/ 66 h 193"/>
                <a:gd name="T28" fmla="*/ 170 w 196"/>
                <a:gd name="T29" fmla="*/ 73 h 193"/>
                <a:gd name="T30" fmla="*/ 173 w 196"/>
                <a:gd name="T31" fmla="*/ 76 h 193"/>
                <a:gd name="T32" fmla="*/ 170 w 196"/>
                <a:gd name="T33" fmla="*/ 104 h 193"/>
                <a:gd name="T34" fmla="*/ 157 w 196"/>
                <a:gd name="T35" fmla="*/ 107 h 193"/>
                <a:gd name="T36" fmla="*/ 145 w 196"/>
                <a:gd name="T37" fmla="*/ 117 h 193"/>
                <a:gd name="T38" fmla="*/ 138 w 196"/>
                <a:gd name="T39" fmla="*/ 148 h 193"/>
                <a:gd name="T40" fmla="*/ 135 w 196"/>
                <a:gd name="T41" fmla="*/ 151 h 193"/>
                <a:gd name="T42" fmla="*/ 133 w 196"/>
                <a:gd name="T43" fmla="*/ 155 h 193"/>
                <a:gd name="T44" fmla="*/ 130 w 196"/>
                <a:gd name="T45" fmla="*/ 157 h 193"/>
                <a:gd name="T46" fmla="*/ 127 w 196"/>
                <a:gd name="T47" fmla="*/ 157 h 193"/>
                <a:gd name="T48" fmla="*/ 123 w 196"/>
                <a:gd name="T49" fmla="*/ 160 h 193"/>
                <a:gd name="T50" fmla="*/ 123 w 196"/>
                <a:gd name="T51" fmla="*/ 176 h 193"/>
                <a:gd name="T52" fmla="*/ 101 w 196"/>
                <a:gd name="T53" fmla="*/ 174 h 193"/>
                <a:gd name="T54" fmla="*/ 67 w 196"/>
                <a:gd name="T55" fmla="*/ 173 h 193"/>
                <a:gd name="T56" fmla="*/ 57 w 196"/>
                <a:gd name="T57" fmla="*/ 182 h 193"/>
                <a:gd name="T58" fmla="*/ 56 w 196"/>
                <a:gd name="T59" fmla="*/ 186 h 193"/>
                <a:gd name="T60" fmla="*/ 61 w 196"/>
                <a:gd name="T61" fmla="*/ 189 h 193"/>
                <a:gd name="T62" fmla="*/ 64 w 196"/>
                <a:gd name="T63" fmla="*/ 190 h 193"/>
                <a:gd name="T64" fmla="*/ 50 w 196"/>
                <a:gd name="T65" fmla="*/ 188 h 193"/>
                <a:gd name="T66" fmla="*/ 29 w 196"/>
                <a:gd name="T67" fmla="*/ 185 h 193"/>
                <a:gd name="T68" fmla="*/ 22 w 196"/>
                <a:gd name="T69" fmla="*/ 179 h 193"/>
                <a:gd name="T70" fmla="*/ 28 w 196"/>
                <a:gd name="T71" fmla="*/ 144 h 193"/>
                <a:gd name="T72" fmla="*/ 31 w 196"/>
                <a:gd name="T73" fmla="*/ 147 h 193"/>
                <a:gd name="T74" fmla="*/ 34 w 196"/>
                <a:gd name="T75" fmla="*/ 147 h 193"/>
                <a:gd name="T76" fmla="*/ 35 w 196"/>
                <a:gd name="T77" fmla="*/ 126 h 193"/>
                <a:gd name="T78" fmla="*/ 39 w 196"/>
                <a:gd name="T79" fmla="*/ 107 h 193"/>
                <a:gd name="T80" fmla="*/ 32 w 196"/>
                <a:gd name="T81" fmla="*/ 107 h 193"/>
                <a:gd name="T82" fmla="*/ 17 w 196"/>
                <a:gd name="T83" fmla="*/ 107 h 193"/>
                <a:gd name="T84" fmla="*/ 13 w 196"/>
                <a:gd name="T85" fmla="*/ 104 h 193"/>
                <a:gd name="T86" fmla="*/ 10 w 196"/>
                <a:gd name="T87" fmla="*/ 94 h 193"/>
                <a:gd name="T88" fmla="*/ 7 w 196"/>
                <a:gd name="T89" fmla="*/ 88 h 193"/>
                <a:gd name="T90" fmla="*/ 6 w 196"/>
                <a:gd name="T91" fmla="*/ 88 h 193"/>
                <a:gd name="T92" fmla="*/ 1 w 196"/>
                <a:gd name="T93" fmla="*/ 91 h 193"/>
                <a:gd name="T94" fmla="*/ 0 w 196"/>
                <a:gd name="T95" fmla="*/ 60 h 193"/>
                <a:gd name="T96" fmla="*/ 3 w 196"/>
                <a:gd name="T97" fmla="*/ 56 h 193"/>
                <a:gd name="T98" fmla="*/ 9 w 196"/>
                <a:gd name="T99" fmla="*/ 51 h 193"/>
                <a:gd name="T100" fmla="*/ 13 w 196"/>
                <a:gd name="T101" fmla="*/ 45 h 193"/>
                <a:gd name="T102" fmla="*/ 192 w 196"/>
                <a:gd name="T103" fmla="*/ 67 h 193"/>
                <a:gd name="T104" fmla="*/ 187 w 196"/>
                <a:gd name="T105" fmla="*/ 57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93"/>
                <a:gd name="T161" fmla="*/ 196 w 196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93">
                  <a:moveTo>
                    <a:pt x="13" y="45"/>
                  </a:moveTo>
                  <a:lnTo>
                    <a:pt x="29" y="53"/>
                  </a:lnTo>
                  <a:lnTo>
                    <a:pt x="29" y="37"/>
                  </a:lnTo>
                  <a:lnTo>
                    <a:pt x="39" y="26"/>
                  </a:lnTo>
                  <a:lnTo>
                    <a:pt x="44" y="26"/>
                  </a:lnTo>
                  <a:lnTo>
                    <a:pt x="48" y="25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57" y="16"/>
                  </a:lnTo>
                  <a:lnTo>
                    <a:pt x="56" y="12"/>
                  </a:lnTo>
                  <a:lnTo>
                    <a:pt x="63" y="13"/>
                  </a:lnTo>
                  <a:lnTo>
                    <a:pt x="69" y="12"/>
                  </a:lnTo>
                  <a:lnTo>
                    <a:pt x="76" y="16"/>
                  </a:lnTo>
                  <a:lnTo>
                    <a:pt x="78" y="12"/>
                  </a:lnTo>
                  <a:lnTo>
                    <a:pt x="95" y="12"/>
                  </a:lnTo>
                  <a:lnTo>
                    <a:pt x="95" y="10"/>
                  </a:lnTo>
                  <a:lnTo>
                    <a:pt x="101" y="12"/>
                  </a:lnTo>
                  <a:lnTo>
                    <a:pt x="101" y="13"/>
                  </a:lnTo>
                  <a:lnTo>
                    <a:pt x="104" y="15"/>
                  </a:lnTo>
                  <a:lnTo>
                    <a:pt x="104" y="1"/>
                  </a:lnTo>
                  <a:lnTo>
                    <a:pt x="116" y="1"/>
                  </a:lnTo>
                  <a:lnTo>
                    <a:pt x="123" y="0"/>
                  </a:lnTo>
                  <a:lnTo>
                    <a:pt x="120" y="44"/>
                  </a:lnTo>
                  <a:lnTo>
                    <a:pt x="149" y="47"/>
                  </a:lnTo>
                  <a:lnTo>
                    <a:pt x="152" y="51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0" y="73"/>
                  </a:lnTo>
                  <a:lnTo>
                    <a:pt x="168" y="75"/>
                  </a:lnTo>
                  <a:lnTo>
                    <a:pt x="173" y="76"/>
                  </a:lnTo>
                  <a:lnTo>
                    <a:pt x="171" y="92"/>
                  </a:lnTo>
                  <a:lnTo>
                    <a:pt x="170" y="104"/>
                  </a:lnTo>
                  <a:lnTo>
                    <a:pt x="157" y="103"/>
                  </a:lnTo>
                  <a:lnTo>
                    <a:pt x="157" y="107"/>
                  </a:lnTo>
                  <a:lnTo>
                    <a:pt x="152" y="107"/>
                  </a:lnTo>
                  <a:lnTo>
                    <a:pt x="145" y="117"/>
                  </a:lnTo>
                  <a:lnTo>
                    <a:pt x="142" y="151"/>
                  </a:lnTo>
                  <a:lnTo>
                    <a:pt x="138" y="148"/>
                  </a:lnTo>
                  <a:lnTo>
                    <a:pt x="136" y="151"/>
                  </a:lnTo>
                  <a:lnTo>
                    <a:pt x="135" y="151"/>
                  </a:lnTo>
                  <a:lnTo>
                    <a:pt x="132" y="154"/>
                  </a:lnTo>
                  <a:lnTo>
                    <a:pt x="133" y="155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7" y="157"/>
                  </a:lnTo>
                  <a:lnTo>
                    <a:pt x="126" y="155"/>
                  </a:lnTo>
                  <a:lnTo>
                    <a:pt x="123" y="160"/>
                  </a:lnTo>
                  <a:lnTo>
                    <a:pt x="123" y="164"/>
                  </a:lnTo>
                  <a:lnTo>
                    <a:pt x="123" y="176"/>
                  </a:lnTo>
                  <a:lnTo>
                    <a:pt x="114" y="176"/>
                  </a:lnTo>
                  <a:lnTo>
                    <a:pt x="101" y="174"/>
                  </a:lnTo>
                  <a:lnTo>
                    <a:pt x="85" y="173"/>
                  </a:lnTo>
                  <a:lnTo>
                    <a:pt x="67" y="173"/>
                  </a:lnTo>
                  <a:lnTo>
                    <a:pt x="67" y="185"/>
                  </a:lnTo>
                  <a:lnTo>
                    <a:pt x="57" y="182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4" y="189"/>
                  </a:lnTo>
                  <a:lnTo>
                    <a:pt x="64" y="190"/>
                  </a:lnTo>
                  <a:lnTo>
                    <a:pt x="64" y="193"/>
                  </a:lnTo>
                  <a:lnTo>
                    <a:pt x="50" y="188"/>
                  </a:lnTo>
                  <a:lnTo>
                    <a:pt x="47" y="192"/>
                  </a:lnTo>
                  <a:lnTo>
                    <a:pt x="29" y="185"/>
                  </a:lnTo>
                  <a:lnTo>
                    <a:pt x="31" y="182"/>
                  </a:lnTo>
                  <a:lnTo>
                    <a:pt x="22" y="179"/>
                  </a:lnTo>
                  <a:lnTo>
                    <a:pt x="28" y="166"/>
                  </a:lnTo>
                  <a:lnTo>
                    <a:pt x="28" y="144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4" y="147"/>
                  </a:lnTo>
                  <a:lnTo>
                    <a:pt x="35" y="145"/>
                  </a:lnTo>
                  <a:lnTo>
                    <a:pt x="35" y="126"/>
                  </a:lnTo>
                  <a:lnTo>
                    <a:pt x="39" y="126"/>
                  </a:lnTo>
                  <a:lnTo>
                    <a:pt x="39" y="107"/>
                  </a:lnTo>
                  <a:lnTo>
                    <a:pt x="32" y="107"/>
                  </a:lnTo>
                  <a:lnTo>
                    <a:pt x="31" y="108"/>
                  </a:lnTo>
                  <a:lnTo>
                    <a:pt x="17" y="107"/>
                  </a:lnTo>
                  <a:lnTo>
                    <a:pt x="19" y="103"/>
                  </a:lnTo>
                  <a:lnTo>
                    <a:pt x="13" y="104"/>
                  </a:lnTo>
                  <a:lnTo>
                    <a:pt x="13" y="94"/>
                  </a:lnTo>
                  <a:lnTo>
                    <a:pt x="10" y="94"/>
                  </a:lnTo>
                  <a:lnTo>
                    <a:pt x="10" y="91"/>
                  </a:lnTo>
                  <a:lnTo>
                    <a:pt x="7" y="88"/>
                  </a:lnTo>
                  <a:lnTo>
                    <a:pt x="6" y="88"/>
                  </a:lnTo>
                  <a:lnTo>
                    <a:pt x="3" y="88"/>
                  </a:lnTo>
                  <a:lnTo>
                    <a:pt x="1" y="91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6"/>
                  </a:lnTo>
                  <a:lnTo>
                    <a:pt x="6" y="53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3" y="45"/>
                  </a:lnTo>
                  <a:close/>
                  <a:moveTo>
                    <a:pt x="196" y="63"/>
                  </a:moveTo>
                  <a:lnTo>
                    <a:pt x="192" y="67"/>
                  </a:lnTo>
                  <a:lnTo>
                    <a:pt x="187" y="67"/>
                  </a:lnTo>
                  <a:lnTo>
                    <a:pt x="187" y="57"/>
                  </a:lnTo>
                  <a:lnTo>
                    <a:pt x="196" y="63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43" name="Freeform 268"/>
            <p:cNvSpPr>
              <a:spLocks/>
            </p:cNvSpPr>
            <p:nvPr/>
          </p:nvSpPr>
          <p:spPr bwMode="auto">
            <a:xfrm>
              <a:off x="6809497" y="1957774"/>
              <a:ext cx="760412" cy="950912"/>
            </a:xfrm>
            <a:custGeom>
              <a:avLst/>
              <a:gdLst>
                <a:gd name="T0" fmla="*/ 134 w 214"/>
                <a:gd name="T1" fmla="*/ 37 h 267"/>
                <a:gd name="T2" fmla="*/ 129 w 214"/>
                <a:gd name="T3" fmla="*/ 34 h 267"/>
                <a:gd name="T4" fmla="*/ 91 w 214"/>
                <a:gd name="T5" fmla="*/ 57 h 267"/>
                <a:gd name="T6" fmla="*/ 107 w 214"/>
                <a:gd name="T7" fmla="*/ 52 h 267"/>
                <a:gd name="T8" fmla="*/ 132 w 214"/>
                <a:gd name="T9" fmla="*/ 50 h 267"/>
                <a:gd name="T10" fmla="*/ 150 w 214"/>
                <a:gd name="T11" fmla="*/ 101 h 267"/>
                <a:gd name="T12" fmla="*/ 210 w 214"/>
                <a:gd name="T13" fmla="*/ 161 h 267"/>
                <a:gd name="T14" fmla="*/ 207 w 214"/>
                <a:gd name="T15" fmla="*/ 175 h 267"/>
                <a:gd name="T16" fmla="*/ 214 w 214"/>
                <a:gd name="T17" fmla="*/ 186 h 267"/>
                <a:gd name="T18" fmla="*/ 175 w 214"/>
                <a:gd name="T19" fmla="*/ 216 h 267"/>
                <a:gd name="T20" fmla="*/ 176 w 214"/>
                <a:gd name="T21" fmla="*/ 227 h 267"/>
                <a:gd name="T22" fmla="*/ 177 w 214"/>
                <a:gd name="T23" fmla="*/ 236 h 267"/>
                <a:gd name="T24" fmla="*/ 192 w 214"/>
                <a:gd name="T25" fmla="*/ 254 h 267"/>
                <a:gd name="T26" fmla="*/ 175 w 214"/>
                <a:gd name="T27" fmla="*/ 251 h 267"/>
                <a:gd name="T28" fmla="*/ 151 w 214"/>
                <a:gd name="T29" fmla="*/ 251 h 267"/>
                <a:gd name="T30" fmla="*/ 141 w 214"/>
                <a:gd name="T31" fmla="*/ 258 h 267"/>
                <a:gd name="T32" fmla="*/ 109 w 214"/>
                <a:gd name="T33" fmla="*/ 267 h 267"/>
                <a:gd name="T34" fmla="*/ 88 w 214"/>
                <a:gd name="T35" fmla="*/ 238 h 267"/>
                <a:gd name="T36" fmla="*/ 82 w 214"/>
                <a:gd name="T37" fmla="*/ 229 h 267"/>
                <a:gd name="T38" fmla="*/ 75 w 214"/>
                <a:gd name="T39" fmla="*/ 135 h 267"/>
                <a:gd name="T40" fmla="*/ 66 w 214"/>
                <a:gd name="T41" fmla="*/ 131 h 267"/>
                <a:gd name="T42" fmla="*/ 65 w 214"/>
                <a:gd name="T43" fmla="*/ 131 h 267"/>
                <a:gd name="T44" fmla="*/ 60 w 214"/>
                <a:gd name="T45" fmla="*/ 134 h 267"/>
                <a:gd name="T46" fmla="*/ 59 w 214"/>
                <a:gd name="T47" fmla="*/ 131 h 267"/>
                <a:gd name="T48" fmla="*/ 49 w 214"/>
                <a:gd name="T49" fmla="*/ 134 h 267"/>
                <a:gd name="T50" fmla="*/ 40 w 214"/>
                <a:gd name="T51" fmla="*/ 131 h 267"/>
                <a:gd name="T52" fmla="*/ 29 w 214"/>
                <a:gd name="T53" fmla="*/ 125 h 267"/>
                <a:gd name="T54" fmla="*/ 2 w 214"/>
                <a:gd name="T55" fmla="*/ 75 h 267"/>
                <a:gd name="T56" fmla="*/ 31 w 214"/>
                <a:gd name="T57" fmla="*/ 78 h 267"/>
                <a:gd name="T58" fmla="*/ 34 w 214"/>
                <a:gd name="T59" fmla="*/ 78 h 267"/>
                <a:gd name="T60" fmla="*/ 40 w 214"/>
                <a:gd name="T61" fmla="*/ 81 h 267"/>
                <a:gd name="T62" fmla="*/ 31 w 214"/>
                <a:gd name="T63" fmla="*/ 68 h 267"/>
                <a:gd name="T64" fmla="*/ 31 w 214"/>
                <a:gd name="T65" fmla="*/ 63 h 267"/>
                <a:gd name="T66" fmla="*/ 32 w 214"/>
                <a:gd name="T67" fmla="*/ 60 h 267"/>
                <a:gd name="T68" fmla="*/ 32 w 214"/>
                <a:gd name="T69" fmla="*/ 57 h 267"/>
                <a:gd name="T70" fmla="*/ 35 w 214"/>
                <a:gd name="T71" fmla="*/ 53 h 267"/>
                <a:gd name="T72" fmla="*/ 34 w 214"/>
                <a:gd name="T73" fmla="*/ 50 h 267"/>
                <a:gd name="T74" fmla="*/ 37 w 214"/>
                <a:gd name="T75" fmla="*/ 6 h 267"/>
                <a:gd name="T76" fmla="*/ 63 w 214"/>
                <a:gd name="T77" fmla="*/ 6 h 267"/>
                <a:gd name="T78" fmla="*/ 63 w 214"/>
                <a:gd name="T79" fmla="*/ 3 h 267"/>
                <a:gd name="T80" fmla="*/ 72 w 214"/>
                <a:gd name="T81" fmla="*/ 3 h 267"/>
                <a:gd name="T82" fmla="*/ 90 w 214"/>
                <a:gd name="T83" fmla="*/ 5 h 267"/>
                <a:gd name="T84" fmla="*/ 95 w 214"/>
                <a:gd name="T85" fmla="*/ 5 h 267"/>
                <a:gd name="T86" fmla="*/ 104 w 214"/>
                <a:gd name="T87" fmla="*/ 2 h 267"/>
                <a:gd name="T88" fmla="*/ 114 w 214"/>
                <a:gd name="T89" fmla="*/ 0 h 267"/>
                <a:gd name="T90" fmla="*/ 136 w 214"/>
                <a:gd name="T91" fmla="*/ 2 h 2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4"/>
                <a:gd name="T139" fmla="*/ 0 h 267"/>
                <a:gd name="T140" fmla="*/ 214 w 214"/>
                <a:gd name="T141" fmla="*/ 267 h 2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4" h="267">
                  <a:moveTo>
                    <a:pt x="136" y="2"/>
                  </a:moveTo>
                  <a:lnTo>
                    <a:pt x="134" y="37"/>
                  </a:lnTo>
                  <a:lnTo>
                    <a:pt x="129" y="37"/>
                  </a:lnTo>
                  <a:lnTo>
                    <a:pt x="129" y="34"/>
                  </a:lnTo>
                  <a:lnTo>
                    <a:pt x="92" y="31"/>
                  </a:lnTo>
                  <a:lnTo>
                    <a:pt x="91" y="57"/>
                  </a:lnTo>
                  <a:lnTo>
                    <a:pt x="106" y="57"/>
                  </a:lnTo>
                  <a:lnTo>
                    <a:pt x="107" y="52"/>
                  </a:lnTo>
                  <a:lnTo>
                    <a:pt x="132" y="53"/>
                  </a:lnTo>
                  <a:lnTo>
                    <a:pt x="132" y="50"/>
                  </a:lnTo>
                  <a:lnTo>
                    <a:pt x="151" y="50"/>
                  </a:lnTo>
                  <a:lnTo>
                    <a:pt x="150" y="101"/>
                  </a:lnTo>
                  <a:lnTo>
                    <a:pt x="153" y="101"/>
                  </a:lnTo>
                  <a:lnTo>
                    <a:pt x="210" y="161"/>
                  </a:lnTo>
                  <a:lnTo>
                    <a:pt x="210" y="175"/>
                  </a:lnTo>
                  <a:lnTo>
                    <a:pt x="207" y="175"/>
                  </a:lnTo>
                  <a:lnTo>
                    <a:pt x="205" y="186"/>
                  </a:lnTo>
                  <a:lnTo>
                    <a:pt x="214" y="186"/>
                  </a:lnTo>
                  <a:lnTo>
                    <a:pt x="211" y="217"/>
                  </a:lnTo>
                  <a:lnTo>
                    <a:pt x="175" y="216"/>
                  </a:lnTo>
                  <a:lnTo>
                    <a:pt x="175" y="227"/>
                  </a:lnTo>
                  <a:lnTo>
                    <a:pt x="176" y="227"/>
                  </a:lnTo>
                  <a:lnTo>
                    <a:pt x="177" y="227"/>
                  </a:lnTo>
                  <a:lnTo>
                    <a:pt x="177" y="236"/>
                  </a:lnTo>
                  <a:lnTo>
                    <a:pt x="192" y="238"/>
                  </a:lnTo>
                  <a:lnTo>
                    <a:pt x="192" y="254"/>
                  </a:lnTo>
                  <a:lnTo>
                    <a:pt x="183" y="252"/>
                  </a:lnTo>
                  <a:lnTo>
                    <a:pt x="175" y="251"/>
                  </a:lnTo>
                  <a:lnTo>
                    <a:pt x="173" y="252"/>
                  </a:lnTo>
                  <a:lnTo>
                    <a:pt x="151" y="251"/>
                  </a:lnTo>
                  <a:lnTo>
                    <a:pt x="142" y="251"/>
                  </a:lnTo>
                  <a:lnTo>
                    <a:pt x="141" y="258"/>
                  </a:lnTo>
                  <a:lnTo>
                    <a:pt x="110" y="257"/>
                  </a:lnTo>
                  <a:lnTo>
                    <a:pt x="109" y="267"/>
                  </a:lnTo>
                  <a:lnTo>
                    <a:pt x="88" y="265"/>
                  </a:lnTo>
                  <a:lnTo>
                    <a:pt x="88" y="238"/>
                  </a:lnTo>
                  <a:lnTo>
                    <a:pt x="82" y="239"/>
                  </a:lnTo>
                  <a:lnTo>
                    <a:pt x="82" y="229"/>
                  </a:lnTo>
                  <a:lnTo>
                    <a:pt x="69" y="22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5" y="134"/>
                  </a:lnTo>
                  <a:lnTo>
                    <a:pt x="60" y="134"/>
                  </a:lnTo>
                  <a:lnTo>
                    <a:pt x="60" y="132"/>
                  </a:lnTo>
                  <a:lnTo>
                    <a:pt x="59" y="131"/>
                  </a:lnTo>
                  <a:lnTo>
                    <a:pt x="53" y="134"/>
                  </a:lnTo>
                  <a:lnTo>
                    <a:pt x="49" y="134"/>
                  </a:lnTo>
                  <a:lnTo>
                    <a:pt x="43" y="134"/>
                  </a:lnTo>
                  <a:lnTo>
                    <a:pt x="40" y="131"/>
                  </a:lnTo>
                  <a:lnTo>
                    <a:pt x="35" y="131"/>
                  </a:lnTo>
                  <a:lnTo>
                    <a:pt x="29" y="125"/>
                  </a:lnTo>
                  <a:lnTo>
                    <a:pt x="0" y="123"/>
                  </a:lnTo>
                  <a:lnTo>
                    <a:pt x="2" y="75"/>
                  </a:lnTo>
                  <a:lnTo>
                    <a:pt x="31" y="78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0" y="68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0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7" y="11"/>
                  </a:lnTo>
                  <a:lnTo>
                    <a:pt x="37" y="6"/>
                  </a:lnTo>
                  <a:lnTo>
                    <a:pt x="63" y="8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6" y="2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45" name="Freeform 270"/>
            <p:cNvSpPr>
              <a:spLocks/>
            </p:cNvSpPr>
            <p:nvPr/>
          </p:nvSpPr>
          <p:spPr bwMode="auto">
            <a:xfrm>
              <a:off x="6034797" y="1933961"/>
              <a:ext cx="915987" cy="577850"/>
            </a:xfrm>
            <a:custGeom>
              <a:avLst/>
              <a:gdLst>
                <a:gd name="T0" fmla="*/ 252 w 257"/>
                <a:gd name="T1" fmla="*/ 59 h 163"/>
                <a:gd name="T2" fmla="*/ 249 w 257"/>
                <a:gd name="T3" fmla="*/ 64 h 163"/>
                <a:gd name="T4" fmla="*/ 249 w 257"/>
                <a:gd name="T5" fmla="*/ 70 h 163"/>
                <a:gd name="T6" fmla="*/ 248 w 257"/>
                <a:gd name="T7" fmla="*/ 75 h 163"/>
                <a:gd name="T8" fmla="*/ 252 w 257"/>
                <a:gd name="T9" fmla="*/ 85 h 163"/>
                <a:gd name="T10" fmla="*/ 248 w 257"/>
                <a:gd name="T11" fmla="*/ 85 h 163"/>
                <a:gd name="T12" fmla="*/ 208 w 257"/>
                <a:gd name="T13" fmla="*/ 82 h 163"/>
                <a:gd name="T14" fmla="*/ 188 w 257"/>
                <a:gd name="T15" fmla="*/ 91 h 163"/>
                <a:gd name="T16" fmla="*/ 172 w 257"/>
                <a:gd name="T17" fmla="*/ 92 h 163"/>
                <a:gd name="T18" fmla="*/ 164 w 257"/>
                <a:gd name="T19" fmla="*/ 97 h 163"/>
                <a:gd name="T20" fmla="*/ 161 w 257"/>
                <a:gd name="T21" fmla="*/ 124 h 163"/>
                <a:gd name="T22" fmla="*/ 159 w 257"/>
                <a:gd name="T23" fmla="*/ 136 h 163"/>
                <a:gd name="T24" fmla="*/ 144 w 257"/>
                <a:gd name="T25" fmla="*/ 141 h 163"/>
                <a:gd name="T26" fmla="*/ 119 w 257"/>
                <a:gd name="T27" fmla="*/ 132 h 163"/>
                <a:gd name="T28" fmla="*/ 106 w 257"/>
                <a:gd name="T29" fmla="*/ 141 h 163"/>
                <a:gd name="T30" fmla="*/ 84 w 257"/>
                <a:gd name="T31" fmla="*/ 163 h 163"/>
                <a:gd name="T32" fmla="*/ 72 w 257"/>
                <a:gd name="T33" fmla="*/ 160 h 163"/>
                <a:gd name="T34" fmla="*/ 32 w 257"/>
                <a:gd name="T35" fmla="*/ 148 h 163"/>
                <a:gd name="T36" fmla="*/ 28 w 257"/>
                <a:gd name="T37" fmla="*/ 157 h 163"/>
                <a:gd name="T38" fmla="*/ 25 w 257"/>
                <a:gd name="T39" fmla="*/ 155 h 163"/>
                <a:gd name="T40" fmla="*/ 21 w 257"/>
                <a:gd name="T41" fmla="*/ 154 h 163"/>
                <a:gd name="T42" fmla="*/ 12 w 257"/>
                <a:gd name="T43" fmla="*/ 154 h 163"/>
                <a:gd name="T44" fmla="*/ 8 w 257"/>
                <a:gd name="T45" fmla="*/ 154 h 163"/>
                <a:gd name="T46" fmla="*/ 0 w 257"/>
                <a:gd name="T47" fmla="*/ 154 h 163"/>
                <a:gd name="T48" fmla="*/ 5 w 257"/>
                <a:gd name="T49" fmla="*/ 135 h 163"/>
                <a:gd name="T50" fmla="*/ 10 w 257"/>
                <a:gd name="T51" fmla="*/ 110 h 163"/>
                <a:gd name="T52" fmla="*/ 12 w 257"/>
                <a:gd name="T53" fmla="*/ 88 h 163"/>
                <a:gd name="T54" fmla="*/ 15 w 257"/>
                <a:gd name="T55" fmla="*/ 67 h 163"/>
                <a:gd name="T56" fmla="*/ 19 w 257"/>
                <a:gd name="T57" fmla="*/ 69 h 163"/>
                <a:gd name="T58" fmla="*/ 21 w 257"/>
                <a:gd name="T59" fmla="*/ 66 h 163"/>
                <a:gd name="T60" fmla="*/ 27 w 257"/>
                <a:gd name="T61" fmla="*/ 60 h 163"/>
                <a:gd name="T62" fmla="*/ 41 w 257"/>
                <a:gd name="T63" fmla="*/ 19 h 163"/>
                <a:gd name="T64" fmla="*/ 59 w 257"/>
                <a:gd name="T65" fmla="*/ 16 h 163"/>
                <a:gd name="T66" fmla="*/ 72 w 257"/>
                <a:gd name="T67" fmla="*/ 12 h 163"/>
                <a:gd name="T68" fmla="*/ 90 w 257"/>
                <a:gd name="T69" fmla="*/ 12 h 163"/>
                <a:gd name="T70" fmla="*/ 132 w 257"/>
                <a:gd name="T71" fmla="*/ 18 h 163"/>
                <a:gd name="T72" fmla="*/ 151 w 257"/>
                <a:gd name="T73" fmla="*/ 16 h 163"/>
                <a:gd name="T74" fmla="*/ 166 w 257"/>
                <a:gd name="T75" fmla="*/ 22 h 163"/>
                <a:gd name="T76" fmla="*/ 181 w 257"/>
                <a:gd name="T77" fmla="*/ 31 h 163"/>
                <a:gd name="T78" fmla="*/ 186 w 257"/>
                <a:gd name="T79" fmla="*/ 32 h 163"/>
                <a:gd name="T80" fmla="*/ 208 w 257"/>
                <a:gd name="T81" fmla="*/ 9 h 163"/>
                <a:gd name="T82" fmla="*/ 211 w 257"/>
                <a:gd name="T83" fmla="*/ 0 h 163"/>
                <a:gd name="T84" fmla="*/ 219 w 257"/>
                <a:gd name="T85" fmla="*/ 4 h 163"/>
                <a:gd name="T86" fmla="*/ 217 w 257"/>
                <a:gd name="T87" fmla="*/ 9 h 163"/>
                <a:gd name="T88" fmla="*/ 254 w 257"/>
                <a:gd name="T89" fmla="*/ 18 h 1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163"/>
                <a:gd name="T137" fmla="*/ 257 w 257"/>
                <a:gd name="T138" fmla="*/ 163 h 1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163">
                  <a:moveTo>
                    <a:pt x="254" y="18"/>
                  </a:moveTo>
                  <a:lnTo>
                    <a:pt x="251" y="57"/>
                  </a:lnTo>
                  <a:lnTo>
                    <a:pt x="252" y="59"/>
                  </a:lnTo>
                  <a:lnTo>
                    <a:pt x="252" y="60"/>
                  </a:lnTo>
                  <a:lnTo>
                    <a:pt x="251" y="61"/>
                  </a:lnTo>
                  <a:lnTo>
                    <a:pt x="249" y="64"/>
                  </a:lnTo>
                  <a:lnTo>
                    <a:pt x="248" y="66"/>
                  </a:lnTo>
                  <a:lnTo>
                    <a:pt x="249" y="67"/>
                  </a:lnTo>
                  <a:lnTo>
                    <a:pt x="249" y="70"/>
                  </a:lnTo>
                  <a:lnTo>
                    <a:pt x="248" y="70"/>
                  </a:lnTo>
                  <a:lnTo>
                    <a:pt x="248" y="72"/>
                  </a:lnTo>
                  <a:lnTo>
                    <a:pt x="248" y="75"/>
                  </a:lnTo>
                  <a:lnTo>
                    <a:pt x="257" y="75"/>
                  </a:lnTo>
                  <a:lnTo>
                    <a:pt x="257" y="88"/>
                  </a:lnTo>
                  <a:lnTo>
                    <a:pt x="252" y="85"/>
                  </a:lnTo>
                  <a:lnTo>
                    <a:pt x="251" y="85"/>
                  </a:lnTo>
                  <a:lnTo>
                    <a:pt x="251" y="86"/>
                  </a:lnTo>
                  <a:lnTo>
                    <a:pt x="248" y="85"/>
                  </a:lnTo>
                  <a:lnTo>
                    <a:pt x="219" y="82"/>
                  </a:lnTo>
                  <a:lnTo>
                    <a:pt x="208" y="82"/>
                  </a:lnTo>
                  <a:lnTo>
                    <a:pt x="207" y="89"/>
                  </a:lnTo>
                  <a:lnTo>
                    <a:pt x="188" y="88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181" y="94"/>
                  </a:lnTo>
                  <a:lnTo>
                    <a:pt x="172" y="92"/>
                  </a:lnTo>
                  <a:lnTo>
                    <a:pt x="172" y="100"/>
                  </a:lnTo>
                  <a:lnTo>
                    <a:pt x="169" y="98"/>
                  </a:lnTo>
                  <a:lnTo>
                    <a:pt x="164" y="97"/>
                  </a:lnTo>
                  <a:lnTo>
                    <a:pt x="161" y="97"/>
                  </a:lnTo>
                  <a:lnTo>
                    <a:pt x="159" y="120"/>
                  </a:lnTo>
                  <a:lnTo>
                    <a:pt x="161" y="124"/>
                  </a:lnTo>
                  <a:lnTo>
                    <a:pt x="166" y="124"/>
                  </a:lnTo>
                  <a:lnTo>
                    <a:pt x="163" y="139"/>
                  </a:lnTo>
                  <a:lnTo>
                    <a:pt x="159" y="136"/>
                  </a:lnTo>
                  <a:lnTo>
                    <a:pt x="154" y="135"/>
                  </a:lnTo>
                  <a:lnTo>
                    <a:pt x="147" y="144"/>
                  </a:lnTo>
                  <a:lnTo>
                    <a:pt x="144" y="141"/>
                  </a:lnTo>
                  <a:lnTo>
                    <a:pt x="142" y="138"/>
                  </a:lnTo>
                  <a:lnTo>
                    <a:pt x="135" y="145"/>
                  </a:lnTo>
                  <a:lnTo>
                    <a:pt x="119" y="132"/>
                  </a:lnTo>
                  <a:lnTo>
                    <a:pt x="110" y="141"/>
                  </a:lnTo>
                  <a:lnTo>
                    <a:pt x="107" y="141"/>
                  </a:lnTo>
                  <a:lnTo>
                    <a:pt x="106" y="141"/>
                  </a:lnTo>
                  <a:lnTo>
                    <a:pt x="93" y="163"/>
                  </a:lnTo>
                  <a:lnTo>
                    <a:pt x="87" y="160"/>
                  </a:lnTo>
                  <a:lnTo>
                    <a:pt x="84" y="163"/>
                  </a:lnTo>
                  <a:lnTo>
                    <a:pt x="76" y="158"/>
                  </a:lnTo>
                  <a:lnTo>
                    <a:pt x="75" y="161"/>
                  </a:lnTo>
                  <a:lnTo>
                    <a:pt x="72" y="160"/>
                  </a:lnTo>
                  <a:lnTo>
                    <a:pt x="54" y="158"/>
                  </a:lnTo>
                  <a:lnTo>
                    <a:pt x="59" y="149"/>
                  </a:lnTo>
                  <a:lnTo>
                    <a:pt x="32" y="148"/>
                  </a:lnTo>
                  <a:lnTo>
                    <a:pt x="31" y="151"/>
                  </a:lnTo>
                  <a:lnTo>
                    <a:pt x="31" y="160"/>
                  </a:lnTo>
                  <a:lnTo>
                    <a:pt x="28" y="157"/>
                  </a:lnTo>
                  <a:lnTo>
                    <a:pt x="25" y="158"/>
                  </a:lnTo>
                  <a:lnTo>
                    <a:pt x="24" y="158"/>
                  </a:lnTo>
                  <a:lnTo>
                    <a:pt x="25" y="155"/>
                  </a:lnTo>
                  <a:lnTo>
                    <a:pt x="24" y="155"/>
                  </a:lnTo>
                  <a:lnTo>
                    <a:pt x="24" y="154"/>
                  </a:lnTo>
                  <a:lnTo>
                    <a:pt x="21" y="154"/>
                  </a:lnTo>
                  <a:lnTo>
                    <a:pt x="16" y="157"/>
                  </a:lnTo>
                  <a:lnTo>
                    <a:pt x="15" y="157"/>
                  </a:lnTo>
                  <a:lnTo>
                    <a:pt x="12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6" y="155"/>
                  </a:lnTo>
                  <a:lnTo>
                    <a:pt x="5" y="155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3" y="151"/>
                  </a:lnTo>
                  <a:lnTo>
                    <a:pt x="5" y="135"/>
                  </a:lnTo>
                  <a:lnTo>
                    <a:pt x="6" y="116"/>
                  </a:lnTo>
                  <a:lnTo>
                    <a:pt x="9" y="116"/>
                  </a:lnTo>
                  <a:lnTo>
                    <a:pt x="10" y="110"/>
                  </a:lnTo>
                  <a:lnTo>
                    <a:pt x="2" y="110"/>
                  </a:lnTo>
                  <a:lnTo>
                    <a:pt x="3" y="88"/>
                  </a:lnTo>
                  <a:lnTo>
                    <a:pt x="12" y="88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5" y="67"/>
                  </a:lnTo>
                  <a:lnTo>
                    <a:pt x="16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2" y="67"/>
                  </a:lnTo>
                  <a:lnTo>
                    <a:pt x="21" y="66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27" y="60"/>
                  </a:lnTo>
                  <a:lnTo>
                    <a:pt x="31" y="63"/>
                  </a:lnTo>
                  <a:lnTo>
                    <a:pt x="34" y="29"/>
                  </a:lnTo>
                  <a:lnTo>
                    <a:pt x="41" y="19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59" y="16"/>
                  </a:lnTo>
                  <a:lnTo>
                    <a:pt x="60" y="4"/>
                  </a:lnTo>
                  <a:lnTo>
                    <a:pt x="72" y="4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2" y="13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8" y="16"/>
                  </a:lnTo>
                  <a:lnTo>
                    <a:pt x="132" y="18"/>
                  </a:lnTo>
                  <a:lnTo>
                    <a:pt x="134" y="19"/>
                  </a:lnTo>
                  <a:lnTo>
                    <a:pt x="147" y="19"/>
                  </a:lnTo>
                  <a:lnTo>
                    <a:pt x="151" y="16"/>
                  </a:lnTo>
                  <a:lnTo>
                    <a:pt x="153" y="16"/>
                  </a:lnTo>
                  <a:lnTo>
                    <a:pt x="164" y="20"/>
                  </a:lnTo>
                  <a:lnTo>
                    <a:pt x="166" y="22"/>
                  </a:lnTo>
                  <a:lnTo>
                    <a:pt x="167" y="25"/>
                  </a:lnTo>
                  <a:lnTo>
                    <a:pt x="169" y="26"/>
                  </a:lnTo>
                  <a:lnTo>
                    <a:pt x="181" y="31"/>
                  </a:lnTo>
                  <a:lnTo>
                    <a:pt x="183" y="29"/>
                  </a:lnTo>
                  <a:lnTo>
                    <a:pt x="186" y="29"/>
                  </a:lnTo>
                  <a:lnTo>
                    <a:pt x="186" y="32"/>
                  </a:lnTo>
                  <a:lnTo>
                    <a:pt x="211" y="32"/>
                  </a:lnTo>
                  <a:lnTo>
                    <a:pt x="213" y="9"/>
                  </a:lnTo>
                  <a:lnTo>
                    <a:pt x="208" y="9"/>
                  </a:lnTo>
                  <a:lnTo>
                    <a:pt x="213" y="4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9" y="4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7" y="9"/>
                  </a:lnTo>
                  <a:lnTo>
                    <a:pt x="230" y="10"/>
                  </a:lnTo>
                  <a:lnTo>
                    <a:pt x="230" y="16"/>
                  </a:lnTo>
                  <a:lnTo>
                    <a:pt x="254" y="18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46" name="Freeform 271"/>
            <p:cNvSpPr>
              <a:spLocks noEditPoints="1"/>
            </p:cNvSpPr>
            <p:nvPr/>
          </p:nvSpPr>
          <p:spPr bwMode="auto">
            <a:xfrm>
              <a:off x="4207584" y="1827599"/>
              <a:ext cx="1025525" cy="846137"/>
            </a:xfrm>
            <a:custGeom>
              <a:avLst/>
              <a:gdLst>
                <a:gd name="T0" fmla="*/ 172 w 288"/>
                <a:gd name="T1" fmla="*/ 8 h 237"/>
                <a:gd name="T2" fmla="*/ 169 w 288"/>
                <a:gd name="T3" fmla="*/ 10 h 237"/>
                <a:gd name="T4" fmla="*/ 164 w 288"/>
                <a:gd name="T5" fmla="*/ 19 h 237"/>
                <a:gd name="T6" fmla="*/ 164 w 288"/>
                <a:gd name="T7" fmla="*/ 29 h 237"/>
                <a:gd name="T8" fmla="*/ 164 w 288"/>
                <a:gd name="T9" fmla="*/ 41 h 237"/>
                <a:gd name="T10" fmla="*/ 159 w 288"/>
                <a:gd name="T11" fmla="*/ 44 h 237"/>
                <a:gd name="T12" fmla="*/ 167 w 288"/>
                <a:gd name="T13" fmla="*/ 44 h 237"/>
                <a:gd name="T14" fmla="*/ 170 w 288"/>
                <a:gd name="T15" fmla="*/ 45 h 237"/>
                <a:gd name="T16" fmla="*/ 181 w 288"/>
                <a:gd name="T17" fmla="*/ 57 h 237"/>
                <a:gd name="T18" fmla="*/ 195 w 288"/>
                <a:gd name="T19" fmla="*/ 73 h 237"/>
                <a:gd name="T20" fmla="*/ 210 w 288"/>
                <a:gd name="T21" fmla="*/ 89 h 237"/>
                <a:gd name="T22" fmla="*/ 230 w 288"/>
                <a:gd name="T23" fmla="*/ 93 h 237"/>
                <a:gd name="T24" fmla="*/ 239 w 288"/>
                <a:gd name="T25" fmla="*/ 93 h 237"/>
                <a:gd name="T26" fmla="*/ 252 w 288"/>
                <a:gd name="T27" fmla="*/ 99 h 237"/>
                <a:gd name="T28" fmla="*/ 258 w 288"/>
                <a:gd name="T29" fmla="*/ 99 h 237"/>
                <a:gd name="T30" fmla="*/ 260 w 288"/>
                <a:gd name="T31" fmla="*/ 104 h 237"/>
                <a:gd name="T32" fmla="*/ 264 w 288"/>
                <a:gd name="T33" fmla="*/ 108 h 237"/>
                <a:gd name="T34" fmla="*/ 270 w 288"/>
                <a:gd name="T35" fmla="*/ 124 h 237"/>
                <a:gd name="T36" fmla="*/ 285 w 288"/>
                <a:gd name="T37" fmla="*/ 139 h 237"/>
                <a:gd name="T38" fmla="*/ 288 w 288"/>
                <a:gd name="T39" fmla="*/ 156 h 237"/>
                <a:gd name="T40" fmla="*/ 260 w 288"/>
                <a:gd name="T41" fmla="*/ 164 h 237"/>
                <a:gd name="T42" fmla="*/ 246 w 288"/>
                <a:gd name="T43" fmla="*/ 168 h 237"/>
                <a:gd name="T44" fmla="*/ 249 w 288"/>
                <a:gd name="T45" fmla="*/ 221 h 237"/>
                <a:gd name="T46" fmla="*/ 242 w 288"/>
                <a:gd name="T47" fmla="*/ 221 h 237"/>
                <a:gd name="T48" fmla="*/ 229 w 288"/>
                <a:gd name="T49" fmla="*/ 228 h 237"/>
                <a:gd name="T50" fmla="*/ 194 w 288"/>
                <a:gd name="T51" fmla="*/ 227 h 237"/>
                <a:gd name="T52" fmla="*/ 140 w 288"/>
                <a:gd name="T53" fmla="*/ 234 h 237"/>
                <a:gd name="T54" fmla="*/ 116 w 288"/>
                <a:gd name="T55" fmla="*/ 222 h 237"/>
                <a:gd name="T56" fmla="*/ 97 w 288"/>
                <a:gd name="T57" fmla="*/ 214 h 237"/>
                <a:gd name="T58" fmla="*/ 94 w 288"/>
                <a:gd name="T59" fmla="*/ 202 h 237"/>
                <a:gd name="T60" fmla="*/ 85 w 288"/>
                <a:gd name="T61" fmla="*/ 205 h 237"/>
                <a:gd name="T62" fmla="*/ 78 w 288"/>
                <a:gd name="T63" fmla="*/ 199 h 237"/>
                <a:gd name="T64" fmla="*/ 47 w 288"/>
                <a:gd name="T65" fmla="*/ 224 h 237"/>
                <a:gd name="T66" fmla="*/ 35 w 288"/>
                <a:gd name="T67" fmla="*/ 236 h 237"/>
                <a:gd name="T68" fmla="*/ 27 w 288"/>
                <a:gd name="T69" fmla="*/ 236 h 237"/>
                <a:gd name="T70" fmla="*/ 8 w 288"/>
                <a:gd name="T71" fmla="*/ 233 h 237"/>
                <a:gd name="T72" fmla="*/ 2 w 288"/>
                <a:gd name="T73" fmla="*/ 216 h 237"/>
                <a:gd name="T74" fmla="*/ 8 w 288"/>
                <a:gd name="T75" fmla="*/ 203 h 237"/>
                <a:gd name="T76" fmla="*/ 21 w 288"/>
                <a:gd name="T77" fmla="*/ 200 h 237"/>
                <a:gd name="T78" fmla="*/ 35 w 288"/>
                <a:gd name="T79" fmla="*/ 173 h 237"/>
                <a:gd name="T80" fmla="*/ 41 w 288"/>
                <a:gd name="T81" fmla="*/ 155 h 237"/>
                <a:gd name="T82" fmla="*/ 54 w 288"/>
                <a:gd name="T83" fmla="*/ 117 h 237"/>
                <a:gd name="T84" fmla="*/ 68 w 288"/>
                <a:gd name="T85" fmla="*/ 95 h 237"/>
                <a:gd name="T86" fmla="*/ 81 w 288"/>
                <a:gd name="T87" fmla="*/ 83 h 237"/>
                <a:gd name="T88" fmla="*/ 110 w 288"/>
                <a:gd name="T89" fmla="*/ 77 h 237"/>
                <a:gd name="T90" fmla="*/ 116 w 288"/>
                <a:gd name="T91" fmla="*/ 89 h 237"/>
                <a:gd name="T92" fmla="*/ 112 w 288"/>
                <a:gd name="T93" fmla="*/ 90 h 237"/>
                <a:gd name="T94" fmla="*/ 106 w 288"/>
                <a:gd name="T95" fmla="*/ 85 h 237"/>
                <a:gd name="T96" fmla="*/ 106 w 288"/>
                <a:gd name="T97" fmla="*/ 90 h 237"/>
                <a:gd name="T98" fmla="*/ 98 w 288"/>
                <a:gd name="T99" fmla="*/ 98 h 237"/>
                <a:gd name="T100" fmla="*/ 96 w 288"/>
                <a:gd name="T101" fmla="*/ 105 h 237"/>
                <a:gd name="T102" fmla="*/ 104 w 288"/>
                <a:gd name="T103" fmla="*/ 110 h 237"/>
                <a:gd name="T104" fmla="*/ 98 w 288"/>
                <a:gd name="T105" fmla="*/ 117 h 237"/>
                <a:gd name="T106" fmla="*/ 107 w 288"/>
                <a:gd name="T107" fmla="*/ 124 h 237"/>
                <a:gd name="T108" fmla="*/ 116 w 288"/>
                <a:gd name="T109" fmla="*/ 111 h 237"/>
                <a:gd name="T110" fmla="*/ 126 w 288"/>
                <a:gd name="T111" fmla="*/ 96 h 237"/>
                <a:gd name="T112" fmla="*/ 134 w 288"/>
                <a:gd name="T113" fmla="*/ 77 h 237"/>
                <a:gd name="T114" fmla="*/ 141 w 288"/>
                <a:gd name="T115" fmla="*/ 55 h 237"/>
                <a:gd name="T116" fmla="*/ 151 w 288"/>
                <a:gd name="T117" fmla="*/ 47 h 237"/>
                <a:gd name="T118" fmla="*/ 166 w 288"/>
                <a:gd name="T119" fmla="*/ 4 h 237"/>
                <a:gd name="T120" fmla="*/ 170 w 288"/>
                <a:gd name="T121" fmla="*/ 1 h 237"/>
                <a:gd name="T122" fmla="*/ 172 w 288"/>
                <a:gd name="T123" fmla="*/ 16 h 237"/>
                <a:gd name="T124" fmla="*/ 170 w 288"/>
                <a:gd name="T125" fmla="*/ 14 h 2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237"/>
                <a:gd name="T191" fmla="*/ 288 w 288"/>
                <a:gd name="T192" fmla="*/ 237 h 2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237">
                  <a:moveTo>
                    <a:pt x="170" y="5"/>
                  </a:moveTo>
                  <a:lnTo>
                    <a:pt x="172" y="5"/>
                  </a:lnTo>
                  <a:lnTo>
                    <a:pt x="172" y="7"/>
                  </a:lnTo>
                  <a:lnTo>
                    <a:pt x="172" y="8"/>
                  </a:lnTo>
                  <a:lnTo>
                    <a:pt x="170" y="7"/>
                  </a:lnTo>
                  <a:lnTo>
                    <a:pt x="170" y="5"/>
                  </a:lnTo>
                  <a:lnTo>
                    <a:pt x="169" y="7"/>
                  </a:lnTo>
                  <a:lnTo>
                    <a:pt x="169" y="8"/>
                  </a:lnTo>
                  <a:lnTo>
                    <a:pt x="169" y="10"/>
                  </a:lnTo>
                  <a:lnTo>
                    <a:pt x="169" y="11"/>
                  </a:lnTo>
                  <a:lnTo>
                    <a:pt x="166" y="13"/>
                  </a:lnTo>
                  <a:lnTo>
                    <a:pt x="164" y="13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9"/>
                  </a:lnTo>
                  <a:lnTo>
                    <a:pt x="164" y="20"/>
                  </a:lnTo>
                  <a:lnTo>
                    <a:pt x="163" y="22"/>
                  </a:lnTo>
                  <a:lnTo>
                    <a:pt x="161" y="26"/>
                  </a:lnTo>
                  <a:lnTo>
                    <a:pt x="163" y="26"/>
                  </a:lnTo>
                  <a:lnTo>
                    <a:pt x="163" y="27"/>
                  </a:lnTo>
                  <a:lnTo>
                    <a:pt x="164" y="29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5"/>
                  </a:lnTo>
                  <a:lnTo>
                    <a:pt x="163" y="38"/>
                  </a:lnTo>
                  <a:lnTo>
                    <a:pt x="163" y="39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3" y="42"/>
                  </a:lnTo>
                  <a:lnTo>
                    <a:pt x="160" y="41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0" y="45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7" y="45"/>
                  </a:lnTo>
                  <a:lnTo>
                    <a:pt x="167" y="47"/>
                  </a:lnTo>
                  <a:lnTo>
                    <a:pt x="169" y="48"/>
                  </a:lnTo>
                  <a:lnTo>
                    <a:pt x="169" y="47"/>
                  </a:lnTo>
                  <a:lnTo>
                    <a:pt x="170" y="45"/>
                  </a:lnTo>
                  <a:lnTo>
                    <a:pt x="170" y="47"/>
                  </a:lnTo>
                  <a:lnTo>
                    <a:pt x="172" y="48"/>
                  </a:lnTo>
                  <a:lnTo>
                    <a:pt x="173" y="51"/>
                  </a:lnTo>
                  <a:lnTo>
                    <a:pt x="176" y="54"/>
                  </a:lnTo>
                  <a:lnTo>
                    <a:pt x="179" y="55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5" y="63"/>
                  </a:lnTo>
                  <a:lnTo>
                    <a:pt x="186" y="66"/>
                  </a:lnTo>
                  <a:lnTo>
                    <a:pt x="188" y="68"/>
                  </a:lnTo>
                  <a:lnTo>
                    <a:pt x="189" y="71"/>
                  </a:lnTo>
                  <a:lnTo>
                    <a:pt x="195" y="73"/>
                  </a:lnTo>
                  <a:lnTo>
                    <a:pt x="197" y="76"/>
                  </a:lnTo>
                  <a:lnTo>
                    <a:pt x="198" y="79"/>
                  </a:lnTo>
                  <a:lnTo>
                    <a:pt x="204" y="83"/>
                  </a:lnTo>
                  <a:lnTo>
                    <a:pt x="207" y="86"/>
                  </a:lnTo>
                  <a:lnTo>
                    <a:pt x="208" y="88"/>
                  </a:lnTo>
                  <a:lnTo>
                    <a:pt x="210" y="89"/>
                  </a:lnTo>
                  <a:lnTo>
                    <a:pt x="211" y="89"/>
                  </a:lnTo>
                  <a:lnTo>
                    <a:pt x="214" y="92"/>
                  </a:lnTo>
                  <a:lnTo>
                    <a:pt x="219" y="95"/>
                  </a:lnTo>
                  <a:lnTo>
                    <a:pt x="223" y="95"/>
                  </a:lnTo>
                  <a:lnTo>
                    <a:pt x="227" y="95"/>
                  </a:lnTo>
                  <a:lnTo>
                    <a:pt x="230" y="93"/>
                  </a:lnTo>
                  <a:lnTo>
                    <a:pt x="232" y="93"/>
                  </a:lnTo>
                  <a:lnTo>
                    <a:pt x="233" y="92"/>
                  </a:lnTo>
                  <a:lnTo>
                    <a:pt x="235" y="92"/>
                  </a:lnTo>
                  <a:lnTo>
                    <a:pt x="236" y="92"/>
                  </a:lnTo>
                  <a:lnTo>
                    <a:pt x="238" y="92"/>
                  </a:lnTo>
                  <a:lnTo>
                    <a:pt x="239" y="93"/>
                  </a:lnTo>
                  <a:lnTo>
                    <a:pt x="242" y="93"/>
                  </a:lnTo>
                  <a:lnTo>
                    <a:pt x="244" y="95"/>
                  </a:lnTo>
                  <a:lnTo>
                    <a:pt x="246" y="98"/>
                  </a:lnTo>
                  <a:lnTo>
                    <a:pt x="248" y="98"/>
                  </a:lnTo>
                  <a:lnTo>
                    <a:pt x="251" y="99"/>
                  </a:lnTo>
                  <a:lnTo>
                    <a:pt x="252" y="99"/>
                  </a:lnTo>
                  <a:lnTo>
                    <a:pt x="252" y="101"/>
                  </a:lnTo>
                  <a:lnTo>
                    <a:pt x="254" y="99"/>
                  </a:lnTo>
                  <a:lnTo>
                    <a:pt x="255" y="99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58" y="101"/>
                  </a:lnTo>
                  <a:lnTo>
                    <a:pt x="258" y="102"/>
                  </a:lnTo>
                  <a:lnTo>
                    <a:pt x="258" y="104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1" y="105"/>
                  </a:lnTo>
                  <a:lnTo>
                    <a:pt x="263" y="107"/>
                  </a:lnTo>
                  <a:lnTo>
                    <a:pt x="264" y="108"/>
                  </a:lnTo>
                  <a:lnTo>
                    <a:pt x="263" y="110"/>
                  </a:lnTo>
                  <a:lnTo>
                    <a:pt x="266" y="111"/>
                  </a:lnTo>
                  <a:lnTo>
                    <a:pt x="266" y="112"/>
                  </a:lnTo>
                  <a:lnTo>
                    <a:pt x="268" y="117"/>
                  </a:lnTo>
                  <a:lnTo>
                    <a:pt x="268" y="121"/>
                  </a:lnTo>
                  <a:lnTo>
                    <a:pt x="270" y="124"/>
                  </a:lnTo>
                  <a:lnTo>
                    <a:pt x="273" y="127"/>
                  </a:lnTo>
                  <a:lnTo>
                    <a:pt x="276" y="129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2" y="131"/>
                  </a:lnTo>
                  <a:lnTo>
                    <a:pt x="285" y="139"/>
                  </a:lnTo>
                  <a:lnTo>
                    <a:pt x="288" y="140"/>
                  </a:lnTo>
                  <a:lnTo>
                    <a:pt x="288" y="142"/>
                  </a:lnTo>
                  <a:lnTo>
                    <a:pt x="286" y="146"/>
                  </a:lnTo>
                  <a:lnTo>
                    <a:pt x="286" y="148"/>
                  </a:lnTo>
                  <a:lnTo>
                    <a:pt x="288" y="156"/>
                  </a:lnTo>
                  <a:lnTo>
                    <a:pt x="285" y="158"/>
                  </a:lnTo>
                  <a:lnTo>
                    <a:pt x="267" y="156"/>
                  </a:lnTo>
                  <a:lnTo>
                    <a:pt x="264" y="162"/>
                  </a:lnTo>
                  <a:lnTo>
                    <a:pt x="263" y="161"/>
                  </a:lnTo>
                  <a:lnTo>
                    <a:pt x="260" y="161"/>
                  </a:lnTo>
                  <a:lnTo>
                    <a:pt x="260" y="164"/>
                  </a:lnTo>
                  <a:lnTo>
                    <a:pt x="258" y="164"/>
                  </a:lnTo>
                  <a:lnTo>
                    <a:pt x="257" y="170"/>
                  </a:lnTo>
                  <a:lnTo>
                    <a:pt x="255" y="173"/>
                  </a:lnTo>
                  <a:lnTo>
                    <a:pt x="254" y="174"/>
                  </a:lnTo>
                  <a:lnTo>
                    <a:pt x="251" y="173"/>
                  </a:lnTo>
                  <a:lnTo>
                    <a:pt x="246" y="168"/>
                  </a:lnTo>
                  <a:lnTo>
                    <a:pt x="245" y="168"/>
                  </a:lnTo>
                  <a:lnTo>
                    <a:pt x="255" y="183"/>
                  </a:lnTo>
                  <a:lnTo>
                    <a:pt x="252" y="186"/>
                  </a:lnTo>
                  <a:lnTo>
                    <a:pt x="251" y="222"/>
                  </a:lnTo>
                  <a:lnTo>
                    <a:pt x="249" y="224"/>
                  </a:lnTo>
                  <a:lnTo>
                    <a:pt x="249" y="221"/>
                  </a:lnTo>
                  <a:lnTo>
                    <a:pt x="248" y="219"/>
                  </a:lnTo>
                  <a:lnTo>
                    <a:pt x="249" y="218"/>
                  </a:lnTo>
                  <a:lnTo>
                    <a:pt x="248" y="216"/>
                  </a:lnTo>
                  <a:lnTo>
                    <a:pt x="248" y="218"/>
                  </a:lnTo>
                  <a:lnTo>
                    <a:pt x="245" y="221"/>
                  </a:lnTo>
                  <a:lnTo>
                    <a:pt x="242" y="221"/>
                  </a:lnTo>
                  <a:lnTo>
                    <a:pt x="241" y="218"/>
                  </a:lnTo>
                  <a:lnTo>
                    <a:pt x="239" y="218"/>
                  </a:lnTo>
                  <a:lnTo>
                    <a:pt x="238" y="218"/>
                  </a:lnTo>
                  <a:lnTo>
                    <a:pt x="235" y="222"/>
                  </a:lnTo>
                  <a:lnTo>
                    <a:pt x="232" y="222"/>
                  </a:lnTo>
                  <a:lnTo>
                    <a:pt x="229" y="228"/>
                  </a:lnTo>
                  <a:lnTo>
                    <a:pt x="226" y="228"/>
                  </a:lnTo>
                  <a:lnTo>
                    <a:pt x="210" y="225"/>
                  </a:lnTo>
                  <a:lnTo>
                    <a:pt x="201" y="227"/>
                  </a:lnTo>
                  <a:lnTo>
                    <a:pt x="197" y="230"/>
                  </a:lnTo>
                  <a:lnTo>
                    <a:pt x="195" y="228"/>
                  </a:lnTo>
                  <a:lnTo>
                    <a:pt x="194" y="227"/>
                  </a:lnTo>
                  <a:lnTo>
                    <a:pt x="183" y="227"/>
                  </a:lnTo>
                  <a:lnTo>
                    <a:pt x="179" y="228"/>
                  </a:lnTo>
                  <a:lnTo>
                    <a:pt x="154" y="212"/>
                  </a:lnTo>
                  <a:lnTo>
                    <a:pt x="144" y="224"/>
                  </a:lnTo>
                  <a:lnTo>
                    <a:pt x="141" y="228"/>
                  </a:lnTo>
                  <a:lnTo>
                    <a:pt x="140" y="234"/>
                  </a:lnTo>
                  <a:lnTo>
                    <a:pt x="131" y="228"/>
                  </a:lnTo>
                  <a:lnTo>
                    <a:pt x="123" y="227"/>
                  </a:lnTo>
                  <a:lnTo>
                    <a:pt x="119" y="231"/>
                  </a:lnTo>
                  <a:lnTo>
                    <a:pt x="118" y="227"/>
                  </a:lnTo>
                  <a:lnTo>
                    <a:pt x="116" y="225"/>
                  </a:lnTo>
                  <a:lnTo>
                    <a:pt x="116" y="222"/>
                  </a:lnTo>
                  <a:lnTo>
                    <a:pt x="112" y="218"/>
                  </a:lnTo>
                  <a:lnTo>
                    <a:pt x="109" y="219"/>
                  </a:lnTo>
                  <a:lnTo>
                    <a:pt x="109" y="221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97" y="214"/>
                  </a:lnTo>
                  <a:lnTo>
                    <a:pt x="100" y="209"/>
                  </a:lnTo>
                  <a:lnTo>
                    <a:pt x="100" y="208"/>
                  </a:lnTo>
                  <a:lnTo>
                    <a:pt x="100" y="205"/>
                  </a:lnTo>
                  <a:lnTo>
                    <a:pt x="98" y="205"/>
                  </a:lnTo>
                  <a:lnTo>
                    <a:pt x="97" y="203"/>
                  </a:lnTo>
                  <a:lnTo>
                    <a:pt x="94" y="202"/>
                  </a:lnTo>
                  <a:lnTo>
                    <a:pt x="93" y="202"/>
                  </a:lnTo>
                  <a:lnTo>
                    <a:pt x="90" y="212"/>
                  </a:lnTo>
                  <a:lnTo>
                    <a:pt x="87" y="211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5" y="205"/>
                  </a:lnTo>
                  <a:lnTo>
                    <a:pt x="84" y="205"/>
                  </a:lnTo>
                  <a:lnTo>
                    <a:pt x="84" y="203"/>
                  </a:lnTo>
                  <a:lnTo>
                    <a:pt x="81" y="206"/>
                  </a:lnTo>
                  <a:lnTo>
                    <a:pt x="79" y="205"/>
                  </a:lnTo>
                  <a:lnTo>
                    <a:pt x="79" y="200"/>
                  </a:lnTo>
                  <a:lnTo>
                    <a:pt x="78" y="199"/>
                  </a:lnTo>
                  <a:lnTo>
                    <a:pt x="76" y="193"/>
                  </a:lnTo>
                  <a:lnTo>
                    <a:pt x="75" y="193"/>
                  </a:lnTo>
                  <a:lnTo>
                    <a:pt x="72" y="193"/>
                  </a:lnTo>
                  <a:lnTo>
                    <a:pt x="60" y="224"/>
                  </a:lnTo>
                  <a:lnTo>
                    <a:pt x="57" y="224"/>
                  </a:lnTo>
                  <a:lnTo>
                    <a:pt x="47" y="224"/>
                  </a:lnTo>
                  <a:lnTo>
                    <a:pt x="46" y="230"/>
                  </a:lnTo>
                  <a:lnTo>
                    <a:pt x="44" y="228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7" y="234"/>
                  </a:lnTo>
                  <a:lnTo>
                    <a:pt x="35" y="236"/>
                  </a:lnTo>
                  <a:lnTo>
                    <a:pt x="33" y="236"/>
                  </a:lnTo>
                  <a:lnTo>
                    <a:pt x="31" y="236"/>
                  </a:lnTo>
                  <a:lnTo>
                    <a:pt x="30" y="234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4" y="234"/>
                  </a:lnTo>
                  <a:lnTo>
                    <a:pt x="21" y="237"/>
                  </a:lnTo>
                  <a:lnTo>
                    <a:pt x="19" y="237"/>
                  </a:lnTo>
                  <a:lnTo>
                    <a:pt x="16" y="234"/>
                  </a:lnTo>
                  <a:lnTo>
                    <a:pt x="9" y="234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6" y="225"/>
                  </a:lnTo>
                  <a:lnTo>
                    <a:pt x="5" y="224"/>
                  </a:lnTo>
                  <a:lnTo>
                    <a:pt x="6" y="221"/>
                  </a:lnTo>
                  <a:lnTo>
                    <a:pt x="3" y="218"/>
                  </a:lnTo>
                  <a:lnTo>
                    <a:pt x="2" y="216"/>
                  </a:lnTo>
                  <a:lnTo>
                    <a:pt x="0" y="215"/>
                  </a:lnTo>
                  <a:lnTo>
                    <a:pt x="2" y="214"/>
                  </a:lnTo>
                  <a:lnTo>
                    <a:pt x="6" y="209"/>
                  </a:lnTo>
                  <a:lnTo>
                    <a:pt x="5" y="205"/>
                  </a:lnTo>
                  <a:lnTo>
                    <a:pt x="8" y="202"/>
                  </a:lnTo>
                  <a:lnTo>
                    <a:pt x="8" y="203"/>
                  </a:lnTo>
                  <a:lnTo>
                    <a:pt x="12" y="202"/>
                  </a:lnTo>
                  <a:lnTo>
                    <a:pt x="13" y="202"/>
                  </a:lnTo>
                  <a:lnTo>
                    <a:pt x="15" y="203"/>
                  </a:lnTo>
                  <a:lnTo>
                    <a:pt x="16" y="203"/>
                  </a:lnTo>
                  <a:lnTo>
                    <a:pt x="19" y="202"/>
                  </a:lnTo>
                  <a:lnTo>
                    <a:pt x="21" y="200"/>
                  </a:lnTo>
                  <a:lnTo>
                    <a:pt x="24" y="197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8" y="189"/>
                  </a:lnTo>
                  <a:lnTo>
                    <a:pt x="31" y="181"/>
                  </a:lnTo>
                  <a:lnTo>
                    <a:pt x="35" y="173"/>
                  </a:lnTo>
                  <a:lnTo>
                    <a:pt x="35" y="171"/>
                  </a:lnTo>
                  <a:lnTo>
                    <a:pt x="37" y="168"/>
                  </a:lnTo>
                  <a:lnTo>
                    <a:pt x="38" y="165"/>
                  </a:lnTo>
                  <a:lnTo>
                    <a:pt x="38" y="161"/>
                  </a:lnTo>
                  <a:lnTo>
                    <a:pt x="40" y="159"/>
                  </a:lnTo>
                  <a:lnTo>
                    <a:pt x="41" y="155"/>
                  </a:lnTo>
                  <a:lnTo>
                    <a:pt x="43" y="152"/>
                  </a:lnTo>
                  <a:lnTo>
                    <a:pt x="44" y="148"/>
                  </a:lnTo>
                  <a:lnTo>
                    <a:pt x="46" y="145"/>
                  </a:lnTo>
                  <a:lnTo>
                    <a:pt x="47" y="140"/>
                  </a:lnTo>
                  <a:lnTo>
                    <a:pt x="52" y="124"/>
                  </a:lnTo>
                  <a:lnTo>
                    <a:pt x="54" y="117"/>
                  </a:lnTo>
                  <a:lnTo>
                    <a:pt x="57" y="112"/>
                  </a:lnTo>
                  <a:lnTo>
                    <a:pt x="59" y="107"/>
                  </a:lnTo>
                  <a:lnTo>
                    <a:pt x="62" y="102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8" y="95"/>
                  </a:lnTo>
                  <a:lnTo>
                    <a:pt x="68" y="93"/>
                  </a:lnTo>
                  <a:lnTo>
                    <a:pt x="69" y="92"/>
                  </a:lnTo>
                  <a:lnTo>
                    <a:pt x="72" y="89"/>
                  </a:lnTo>
                  <a:lnTo>
                    <a:pt x="74" y="88"/>
                  </a:lnTo>
                  <a:lnTo>
                    <a:pt x="81" y="83"/>
                  </a:lnTo>
                  <a:lnTo>
                    <a:pt x="84" y="82"/>
                  </a:lnTo>
                  <a:lnTo>
                    <a:pt x="91" y="80"/>
                  </a:lnTo>
                  <a:lnTo>
                    <a:pt x="100" y="80"/>
                  </a:lnTo>
                  <a:lnTo>
                    <a:pt x="104" y="79"/>
                  </a:lnTo>
                  <a:lnTo>
                    <a:pt x="107" y="79"/>
                  </a:lnTo>
                  <a:lnTo>
                    <a:pt x="110" y="77"/>
                  </a:lnTo>
                  <a:lnTo>
                    <a:pt x="113" y="79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8" y="86"/>
                  </a:lnTo>
                  <a:lnTo>
                    <a:pt x="116" y="89"/>
                  </a:lnTo>
                  <a:lnTo>
                    <a:pt x="115" y="90"/>
                  </a:lnTo>
                  <a:lnTo>
                    <a:pt x="112" y="93"/>
                  </a:lnTo>
                  <a:lnTo>
                    <a:pt x="110" y="93"/>
                  </a:lnTo>
                  <a:lnTo>
                    <a:pt x="109" y="93"/>
                  </a:lnTo>
                  <a:lnTo>
                    <a:pt x="110" y="92"/>
                  </a:lnTo>
                  <a:lnTo>
                    <a:pt x="112" y="90"/>
                  </a:lnTo>
                  <a:lnTo>
                    <a:pt x="113" y="89"/>
                  </a:lnTo>
                  <a:lnTo>
                    <a:pt x="115" y="86"/>
                  </a:lnTo>
                  <a:lnTo>
                    <a:pt x="113" y="86"/>
                  </a:lnTo>
                  <a:lnTo>
                    <a:pt x="110" y="86"/>
                  </a:lnTo>
                  <a:lnTo>
                    <a:pt x="106" y="85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07" y="89"/>
                  </a:lnTo>
                  <a:lnTo>
                    <a:pt x="106" y="90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3" y="101"/>
                  </a:lnTo>
                  <a:lnTo>
                    <a:pt x="101" y="99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4" y="101"/>
                  </a:lnTo>
                  <a:lnTo>
                    <a:pt x="96" y="102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7" y="105"/>
                  </a:lnTo>
                  <a:lnTo>
                    <a:pt x="100" y="105"/>
                  </a:lnTo>
                  <a:lnTo>
                    <a:pt x="101" y="107"/>
                  </a:lnTo>
                  <a:lnTo>
                    <a:pt x="104" y="108"/>
                  </a:lnTo>
                  <a:lnTo>
                    <a:pt x="104" y="110"/>
                  </a:lnTo>
                  <a:lnTo>
                    <a:pt x="104" y="111"/>
                  </a:lnTo>
                  <a:lnTo>
                    <a:pt x="103" y="112"/>
                  </a:lnTo>
                  <a:lnTo>
                    <a:pt x="100" y="114"/>
                  </a:lnTo>
                  <a:lnTo>
                    <a:pt x="98" y="115"/>
                  </a:lnTo>
                  <a:lnTo>
                    <a:pt x="97" y="115"/>
                  </a:lnTo>
                  <a:lnTo>
                    <a:pt x="98" y="117"/>
                  </a:lnTo>
                  <a:lnTo>
                    <a:pt x="100" y="118"/>
                  </a:lnTo>
                  <a:lnTo>
                    <a:pt x="101" y="118"/>
                  </a:lnTo>
                  <a:lnTo>
                    <a:pt x="104" y="118"/>
                  </a:lnTo>
                  <a:lnTo>
                    <a:pt x="106" y="121"/>
                  </a:lnTo>
                  <a:lnTo>
                    <a:pt x="107" y="124"/>
                  </a:lnTo>
                  <a:lnTo>
                    <a:pt x="109" y="124"/>
                  </a:lnTo>
                  <a:lnTo>
                    <a:pt x="112" y="123"/>
                  </a:lnTo>
                  <a:lnTo>
                    <a:pt x="113" y="120"/>
                  </a:lnTo>
                  <a:lnTo>
                    <a:pt x="113" y="115"/>
                  </a:lnTo>
                  <a:lnTo>
                    <a:pt x="115" y="114"/>
                  </a:lnTo>
                  <a:lnTo>
                    <a:pt x="116" y="111"/>
                  </a:lnTo>
                  <a:lnTo>
                    <a:pt x="119" y="108"/>
                  </a:lnTo>
                  <a:lnTo>
                    <a:pt x="123" y="105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6" y="99"/>
                  </a:lnTo>
                  <a:lnTo>
                    <a:pt x="126" y="96"/>
                  </a:lnTo>
                  <a:lnTo>
                    <a:pt x="126" y="92"/>
                  </a:lnTo>
                  <a:lnTo>
                    <a:pt x="128" y="89"/>
                  </a:lnTo>
                  <a:lnTo>
                    <a:pt x="128" y="88"/>
                  </a:lnTo>
                  <a:lnTo>
                    <a:pt x="129" y="86"/>
                  </a:lnTo>
                  <a:lnTo>
                    <a:pt x="131" y="82"/>
                  </a:lnTo>
                  <a:lnTo>
                    <a:pt x="134" y="77"/>
                  </a:lnTo>
                  <a:lnTo>
                    <a:pt x="135" y="76"/>
                  </a:lnTo>
                  <a:lnTo>
                    <a:pt x="137" y="71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38" y="61"/>
                  </a:lnTo>
                  <a:lnTo>
                    <a:pt x="141" y="55"/>
                  </a:lnTo>
                  <a:lnTo>
                    <a:pt x="142" y="52"/>
                  </a:lnTo>
                  <a:lnTo>
                    <a:pt x="145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51" y="47"/>
                  </a:lnTo>
                  <a:lnTo>
                    <a:pt x="157" y="44"/>
                  </a:lnTo>
                  <a:lnTo>
                    <a:pt x="157" y="42"/>
                  </a:lnTo>
                  <a:lnTo>
                    <a:pt x="159" y="25"/>
                  </a:lnTo>
                  <a:lnTo>
                    <a:pt x="160" y="19"/>
                  </a:lnTo>
                  <a:lnTo>
                    <a:pt x="164" y="8"/>
                  </a:lnTo>
                  <a:lnTo>
                    <a:pt x="166" y="4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1"/>
                  </a:lnTo>
                  <a:lnTo>
                    <a:pt x="169" y="3"/>
                  </a:lnTo>
                  <a:lnTo>
                    <a:pt x="167" y="4"/>
                  </a:lnTo>
                  <a:lnTo>
                    <a:pt x="167" y="5"/>
                  </a:lnTo>
                  <a:lnTo>
                    <a:pt x="170" y="5"/>
                  </a:lnTo>
                  <a:close/>
                  <a:moveTo>
                    <a:pt x="172" y="16"/>
                  </a:moveTo>
                  <a:lnTo>
                    <a:pt x="172" y="17"/>
                  </a:lnTo>
                  <a:lnTo>
                    <a:pt x="170" y="17"/>
                  </a:lnTo>
                  <a:lnTo>
                    <a:pt x="169" y="16"/>
                  </a:lnTo>
                  <a:lnTo>
                    <a:pt x="169" y="14"/>
                  </a:lnTo>
                  <a:lnTo>
                    <a:pt x="170" y="14"/>
                  </a:lnTo>
                  <a:lnTo>
                    <a:pt x="172" y="14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47" name="Freeform 272"/>
            <p:cNvSpPr>
              <a:spLocks/>
            </p:cNvSpPr>
            <p:nvPr/>
          </p:nvSpPr>
          <p:spPr bwMode="auto">
            <a:xfrm>
              <a:off x="4732960" y="3432530"/>
              <a:ext cx="1098550" cy="1068388"/>
            </a:xfrm>
            <a:custGeom>
              <a:avLst/>
              <a:gdLst>
                <a:gd name="T0" fmla="*/ 296 w 309"/>
                <a:gd name="T1" fmla="*/ 78 h 300"/>
                <a:gd name="T2" fmla="*/ 289 w 309"/>
                <a:gd name="T3" fmla="*/ 86 h 300"/>
                <a:gd name="T4" fmla="*/ 277 w 309"/>
                <a:gd name="T5" fmla="*/ 88 h 300"/>
                <a:gd name="T6" fmla="*/ 267 w 309"/>
                <a:gd name="T7" fmla="*/ 92 h 300"/>
                <a:gd name="T8" fmla="*/ 252 w 309"/>
                <a:gd name="T9" fmla="*/ 94 h 300"/>
                <a:gd name="T10" fmla="*/ 239 w 309"/>
                <a:gd name="T11" fmla="*/ 95 h 300"/>
                <a:gd name="T12" fmla="*/ 228 w 309"/>
                <a:gd name="T13" fmla="*/ 104 h 300"/>
                <a:gd name="T14" fmla="*/ 214 w 309"/>
                <a:gd name="T15" fmla="*/ 105 h 300"/>
                <a:gd name="T16" fmla="*/ 205 w 309"/>
                <a:gd name="T17" fmla="*/ 104 h 300"/>
                <a:gd name="T18" fmla="*/ 196 w 309"/>
                <a:gd name="T19" fmla="*/ 92 h 300"/>
                <a:gd name="T20" fmla="*/ 184 w 309"/>
                <a:gd name="T21" fmla="*/ 97 h 300"/>
                <a:gd name="T22" fmla="*/ 179 w 309"/>
                <a:gd name="T23" fmla="*/ 97 h 300"/>
                <a:gd name="T24" fmla="*/ 180 w 309"/>
                <a:gd name="T25" fmla="*/ 82 h 300"/>
                <a:gd name="T26" fmla="*/ 167 w 309"/>
                <a:gd name="T27" fmla="*/ 84 h 300"/>
                <a:gd name="T28" fmla="*/ 167 w 309"/>
                <a:gd name="T29" fmla="*/ 70 h 300"/>
                <a:gd name="T30" fmla="*/ 151 w 309"/>
                <a:gd name="T31" fmla="*/ 79 h 300"/>
                <a:gd name="T32" fmla="*/ 151 w 309"/>
                <a:gd name="T33" fmla="*/ 91 h 300"/>
                <a:gd name="T34" fmla="*/ 135 w 309"/>
                <a:gd name="T35" fmla="*/ 91 h 300"/>
                <a:gd name="T36" fmla="*/ 124 w 309"/>
                <a:gd name="T37" fmla="*/ 78 h 300"/>
                <a:gd name="T38" fmla="*/ 124 w 309"/>
                <a:gd name="T39" fmla="*/ 66 h 300"/>
                <a:gd name="T40" fmla="*/ 111 w 309"/>
                <a:gd name="T41" fmla="*/ 72 h 300"/>
                <a:gd name="T42" fmla="*/ 102 w 309"/>
                <a:gd name="T43" fmla="*/ 62 h 300"/>
                <a:gd name="T44" fmla="*/ 99 w 309"/>
                <a:gd name="T45" fmla="*/ 107 h 300"/>
                <a:gd name="T46" fmla="*/ 117 w 309"/>
                <a:gd name="T47" fmla="*/ 107 h 300"/>
                <a:gd name="T48" fmla="*/ 121 w 309"/>
                <a:gd name="T49" fmla="*/ 108 h 300"/>
                <a:gd name="T50" fmla="*/ 127 w 309"/>
                <a:gd name="T51" fmla="*/ 105 h 300"/>
                <a:gd name="T52" fmla="*/ 135 w 309"/>
                <a:gd name="T53" fmla="*/ 114 h 300"/>
                <a:gd name="T54" fmla="*/ 143 w 309"/>
                <a:gd name="T55" fmla="*/ 119 h 300"/>
                <a:gd name="T56" fmla="*/ 151 w 309"/>
                <a:gd name="T57" fmla="*/ 129 h 300"/>
                <a:gd name="T58" fmla="*/ 180 w 309"/>
                <a:gd name="T59" fmla="*/ 151 h 300"/>
                <a:gd name="T60" fmla="*/ 182 w 309"/>
                <a:gd name="T61" fmla="*/ 190 h 300"/>
                <a:gd name="T62" fmla="*/ 190 w 309"/>
                <a:gd name="T63" fmla="*/ 234 h 300"/>
                <a:gd name="T64" fmla="*/ 177 w 309"/>
                <a:gd name="T65" fmla="*/ 243 h 300"/>
                <a:gd name="T66" fmla="*/ 157 w 309"/>
                <a:gd name="T67" fmla="*/ 267 h 300"/>
                <a:gd name="T68" fmla="*/ 148 w 309"/>
                <a:gd name="T69" fmla="*/ 290 h 300"/>
                <a:gd name="T70" fmla="*/ 133 w 309"/>
                <a:gd name="T71" fmla="*/ 299 h 300"/>
                <a:gd name="T72" fmla="*/ 104 w 309"/>
                <a:gd name="T73" fmla="*/ 297 h 300"/>
                <a:gd name="T74" fmla="*/ 78 w 309"/>
                <a:gd name="T75" fmla="*/ 300 h 300"/>
                <a:gd name="T76" fmla="*/ 58 w 309"/>
                <a:gd name="T77" fmla="*/ 283 h 300"/>
                <a:gd name="T78" fmla="*/ 39 w 309"/>
                <a:gd name="T79" fmla="*/ 253 h 300"/>
                <a:gd name="T80" fmla="*/ 25 w 309"/>
                <a:gd name="T81" fmla="*/ 239 h 300"/>
                <a:gd name="T82" fmla="*/ 3 w 309"/>
                <a:gd name="T83" fmla="*/ 227 h 300"/>
                <a:gd name="T84" fmla="*/ 3 w 309"/>
                <a:gd name="T85" fmla="*/ 202 h 300"/>
                <a:gd name="T86" fmla="*/ 13 w 309"/>
                <a:gd name="T87" fmla="*/ 171 h 300"/>
                <a:gd name="T88" fmla="*/ 23 w 309"/>
                <a:gd name="T89" fmla="*/ 148 h 300"/>
                <a:gd name="T90" fmla="*/ 42 w 309"/>
                <a:gd name="T91" fmla="*/ 117 h 300"/>
                <a:gd name="T92" fmla="*/ 31 w 309"/>
                <a:gd name="T93" fmla="*/ 103 h 300"/>
                <a:gd name="T94" fmla="*/ 35 w 309"/>
                <a:gd name="T95" fmla="*/ 81 h 300"/>
                <a:gd name="T96" fmla="*/ 60 w 309"/>
                <a:gd name="T97" fmla="*/ 69 h 300"/>
                <a:gd name="T98" fmla="*/ 76 w 309"/>
                <a:gd name="T99" fmla="*/ 57 h 300"/>
                <a:gd name="T100" fmla="*/ 85 w 309"/>
                <a:gd name="T101" fmla="*/ 60 h 300"/>
                <a:gd name="T102" fmla="*/ 105 w 309"/>
                <a:gd name="T103" fmla="*/ 60 h 300"/>
                <a:gd name="T104" fmla="*/ 113 w 309"/>
                <a:gd name="T105" fmla="*/ 47 h 300"/>
                <a:gd name="T106" fmla="*/ 124 w 309"/>
                <a:gd name="T107" fmla="*/ 10 h 300"/>
                <a:gd name="T108" fmla="*/ 199 w 309"/>
                <a:gd name="T109" fmla="*/ 25 h 300"/>
                <a:gd name="T110" fmla="*/ 202 w 309"/>
                <a:gd name="T111" fmla="*/ 21 h 300"/>
                <a:gd name="T112" fmla="*/ 255 w 309"/>
                <a:gd name="T113" fmla="*/ 37 h 300"/>
                <a:gd name="T114" fmla="*/ 290 w 309"/>
                <a:gd name="T115" fmla="*/ 45 h 3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00"/>
                <a:gd name="T176" fmla="*/ 309 w 309"/>
                <a:gd name="T177" fmla="*/ 300 h 3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00">
                  <a:moveTo>
                    <a:pt x="309" y="70"/>
                  </a:moveTo>
                  <a:lnTo>
                    <a:pt x="308" y="70"/>
                  </a:lnTo>
                  <a:lnTo>
                    <a:pt x="306" y="72"/>
                  </a:lnTo>
                  <a:lnTo>
                    <a:pt x="303" y="72"/>
                  </a:lnTo>
                  <a:lnTo>
                    <a:pt x="300" y="75"/>
                  </a:lnTo>
                  <a:lnTo>
                    <a:pt x="296" y="78"/>
                  </a:lnTo>
                  <a:lnTo>
                    <a:pt x="293" y="78"/>
                  </a:lnTo>
                  <a:lnTo>
                    <a:pt x="291" y="79"/>
                  </a:lnTo>
                  <a:lnTo>
                    <a:pt x="290" y="81"/>
                  </a:lnTo>
                  <a:lnTo>
                    <a:pt x="290" y="84"/>
                  </a:lnTo>
                  <a:lnTo>
                    <a:pt x="290" y="85"/>
                  </a:lnTo>
                  <a:lnTo>
                    <a:pt x="289" y="86"/>
                  </a:lnTo>
                  <a:lnTo>
                    <a:pt x="287" y="86"/>
                  </a:lnTo>
                  <a:lnTo>
                    <a:pt x="286" y="88"/>
                  </a:lnTo>
                  <a:lnTo>
                    <a:pt x="281" y="89"/>
                  </a:lnTo>
                  <a:lnTo>
                    <a:pt x="280" y="89"/>
                  </a:lnTo>
                  <a:lnTo>
                    <a:pt x="278" y="89"/>
                  </a:lnTo>
                  <a:lnTo>
                    <a:pt x="278" y="88"/>
                  </a:lnTo>
                  <a:lnTo>
                    <a:pt x="277" y="88"/>
                  </a:lnTo>
                  <a:lnTo>
                    <a:pt x="275" y="88"/>
                  </a:lnTo>
                  <a:lnTo>
                    <a:pt x="274" y="88"/>
                  </a:lnTo>
                  <a:lnTo>
                    <a:pt x="272" y="89"/>
                  </a:lnTo>
                  <a:lnTo>
                    <a:pt x="272" y="91"/>
                  </a:lnTo>
                  <a:lnTo>
                    <a:pt x="271" y="92"/>
                  </a:lnTo>
                  <a:lnTo>
                    <a:pt x="270" y="94"/>
                  </a:lnTo>
                  <a:lnTo>
                    <a:pt x="267" y="92"/>
                  </a:lnTo>
                  <a:lnTo>
                    <a:pt x="264" y="91"/>
                  </a:lnTo>
                  <a:lnTo>
                    <a:pt x="261" y="92"/>
                  </a:lnTo>
                  <a:lnTo>
                    <a:pt x="259" y="94"/>
                  </a:lnTo>
                  <a:lnTo>
                    <a:pt x="258" y="94"/>
                  </a:lnTo>
                  <a:lnTo>
                    <a:pt x="256" y="94"/>
                  </a:lnTo>
                  <a:lnTo>
                    <a:pt x="255" y="95"/>
                  </a:lnTo>
                  <a:lnTo>
                    <a:pt x="252" y="94"/>
                  </a:lnTo>
                  <a:lnTo>
                    <a:pt x="250" y="92"/>
                  </a:lnTo>
                  <a:lnTo>
                    <a:pt x="248" y="92"/>
                  </a:lnTo>
                  <a:lnTo>
                    <a:pt x="246" y="92"/>
                  </a:lnTo>
                  <a:lnTo>
                    <a:pt x="243" y="92"/>
                  </a:lnTo>
                  <a:lnTo>
                    <a:pt x="242" y="92"/>
                  </a:lnTo>
                  <a:lnTo>
                    <a:pt x="239" y="94"/>
                  </a:lnTo>
                  <a:lnTo>
                    <a:pt x="239" y="95"/>
                  </a:lnTo>
                  <a:lnTo>
                    <a:pt x="237" y="95"/>
                  </a:lnTo>
                  <a:lnTo>
                    <a:pt x="236" y="97"/>
                  </a:lnTo>
                  <a:lnTo>
                    <a:pt x="234" y="97"/>
                  </a:lnTo>
                  <a:lnTo>
                    <a:pt x="231" y="97"/>
                  </a:lnTo>
                  <a:lnTo>
                    <a:pt x="230" y="98"/>
                  </a:lnTo>
                  <a:lnTo>
                    <a:pt x="228" y="100"/>
                  </a:lnTo>
                  <a:lnTo>
                    <a:pt x="228" y="104"/>
                  </a:lnTo>
                  <a:lnTo>
                    <a:pt x="227" y="105"/>
                  </a:lnTo>
                  <a:lnTo>
                    <a:pt x="226" y="104"/>
                  </a:lnTo>
                  <a:lnTo>
                    <a:pt x="221" y="101"/>
                  </a:lnTo>
                  <a:lnTo>
                    <a:pt x="217" y="101"/>
                  </a:lnTo>
                  <a:lnTo>
                    <a:pt x="215" y="104"/>
                  </a:lnTo>
                  <a:lnTo>
                    <a:pt x="214" y="104"/>
                  </a:lnTo>
                  <a:lnTo>
                    <a:pt x="214" y="105"/>
                  </a:lnTo>
                  <a:lnTo>
                    <a:pt x="211" y="107"/>
                  </a:lnTo>
                  <a:lnTo>
                    <a:pt x="209" y="107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6" y="104"/>
                  </a:lnTo>
                  <a:lnTo>
                    <a:pt x="205" y="104"/>
                  </a:lnTo>
                  <a:lnTo>
                    <a:pt x="204" y="105"/>
                  </a:lnTo>
                  <a:lnTo>
                    <a:pt x="201" y="108"/>
                  </a:lnTo>
                  <a:lnTo>
                    <a:pt x="198" y="108"/>
                  </a:lnTo>
                  <a:lnTo>
                    <a:pt x="196" y="101"/>
                  </a:lnTo>
                  <a:lnTo>
                    <a:pt x="198" y="97"/>
                  </a:lnTo>
                  <a:lnTo>
                    <a:pt x="196" y="94"/>
                  </a:lnTo>
                  <a:lnTo>
                    <a:pt x="196" y="92"/>
                  </a:lnTo>
                  <a:lnTo>
                    <a:pt x="195" y="91"/>
                  </a:lnTo>
                  <a:lnTo>
                    <a:pt x="192" y="91"/>
                  </a:lnTo>
                  <a:lnTo>
                    <a:pt x="189" y="89"/>
                  </a:lnTo>
                  <a:lnTo>
                    <a:pt x="187" y="91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4" y="97"/>
                  </a:lnTo>
                  <a:lnTo>
                    <a:pt x="183" y="97"/>
                  </a:lnTo>
                  <a:lnTo>
                    <a:pt x="183" y="98"/>
                  </a:lnTo>
                  <a:lnTo>
                    <a:pt x="182" y="98"/>
                  </a:lnTo>
                  <a:lnTo>
                    <a:pt x="180" y="98"/>
                  </a:lnTo>
                  <a:lnTo>
                    <a:pt x="180" y="97"/>
                  </a:lnTo>
                  <a:lnTo>
                    <a:pt x="179" y="97"/>
                  </a:lnTo>
                  <a:lnTo>
                    <a:pt x="179" y="95"/>
                  </a:lnTo>
                  <a:lnTo>
                    <a:pt x="177" y="92"/>
                  </a:lnTo>
                  <a:lnTo>
                    <a:pt x="179" y="91"/>
                  </a:lnTo>
                  <a:lnTo>
                    <a:pt x="177" y="88"/>
                  </a:lnTo>
                  <a:lnTo>
                    <a:pt x="177" y="86"/>
                  </a:lnTo>
                  <a:lnTo>
                    <a:pt x="179" y="84"/>
                  </a:lnTo>
                  <a:lnTo>
                    <a:pt x="180" y="82"/>
                  </a:lnTo>
                  <a:lnTo>
                    <a:pt x="180" y="81"/>
                  </a:lnTo>
                  <a:lnTo>
                    <a:pt x="180" y="79"/>
                  </a:lnTo>
                  <a:lnTo>
                    <a:pt x="179" y="78"/>
                  </a:lnTo>
                  <a:lnTo>
                    <a:pt x="176" y="78"/>
                  </a:lnTo>
                  <a:lnTo>
                    <a:pt x="171" y="82"/>
                  </a:lnTo>
                  <a:lnTo>
                    <a:pt x="168" y="84"/>
                  </a:lnTo>
                  <a:lnTo>
                    <a:pt x="167" y="84"/>
                  </a:lnTo>
                  <a:lnTo>
                    <a:pt x="165" y="85"/>
                  </a:lnTo>
                  <a:lnTo>
                    <a:pt x="164" y="84"/>
                  </a:lnTo>
                  <a:lnTo>
                    <a:pt x="163" y="82"/>
                  </a:lnTo>
                  <a:lnTo>
                    <a:pt x="164" y="79"/>
                  </a:lnTo>
                  <a:lnTo>
                    <a:pt x="167" y="73"/>
                  </a:lnTo>
                  <a:lnTo>
                    <a:pt x="167" y="72"/>
                  </a:lnTo>
                  <a:lnTo>
                    <a:pt x="167" y="70"/>
                  </a:lnTo>
                  <a:lnTo>
                    <a:pt x="164" y="70"/>
                  </a:lnTo>
                  <a:lnTo>
                    <a:pt x="163" y="72"/>
                  </a:lnTo>
                  <a:lnTo>
                    <a:pt x="158" y="76"/>
                  </a:lnTo>
                  <a:lnTo>
                    <a:pt x="157" y="76"/>
                  </a:lnTo>
                  <a:lnTo>
                    <a:pt x="152" y="78"/>
                  </a:lnTo>
                  <a:lnTo>
                    <a:pt x="151" y="79"/>
                  </a:lnTo>
                  <a:lnTo>
                    <a:pt x="149" y="81"/>
                  </a:lnTo>
                  <a:lnTo>
                    <a:pt x="149" y="82"/>
                  </a:lnTo>
                  <a:lnTo>
                    <a:pt x="151" y="84"/>
                  </a:lnTo>
                  <a:lnTo>
                    <a:pt x="152" y="86"/>
                  </a:lnTo>
                  <a:lnTo>
                    <a:pt x="154" y="89"/>
                  </a:lnTo>
                  <a:lnTo>
                    <a:pt x="152" y="91"/>
                  </a:lnTo>
                  <a:lnTo>
                    <a:pt x="151" y="91"/>
                  </a:lnTo>
                  <a:lnTo>
                    <a:pt x="149" y="89"/>
                  </a:lnTo>
                  <a:lnTo>
                    <a:pt x="146" y="88"/>
                  </a:lnTo>
                  <a:lnTo>
                    <a:pt x="142" y="86"/>
                  </a:lnTo>
                  <a:lnTo>
                    <a:pt x="139" y="85"/>
                  </a:lnTo>
                  <a:lnTo>
                    <a:pt x="138" y="86"/>
                  </a:lnTo>
                  <a:lnTo>
                    <a:pt x="136" y="89"/>
                  </a:lnTo>
                  <a:lnTo>
                    <a:pt x="135" y="91"/>
                  </a:lnTo>
                  <a:lnTo>
                    <a:pt x="133" y="89"/>
                  </a:lnTo>
                  <a:lnTo>
                    <a:pt x="132" y="89"/>
                  </a:lnTo>
                  <a:lnTo>
                    <a:pt x="129" y="88"/>
                  </a:lnTo>
                  <a:lnTo>
                    <a:pt x="127" y="86"/>
                  </a:lnTo>
                  <a:lnTo>
                    <a:pt x="126" y="79"/>
                  </a:lnTo>
                  <a:lnTo>
                    <a:pt x="124" y="78"/>
                  </a:lnTo>
                  <a:lnTo>
                    <a:pt x="123" y="76"/>
                  </a:lnTo>
                  <a:lnTo>
                    <a:pt x="121" y="75"/>
                  </a:lnTo>
                  <a:lnTo>
                    <a:pt x="121" y="73"/>
                  </a:lnTo>
                  <a:lnTo>
                    <a:pt x="121" y="72"/>
                  </a:lnTo>
                  <a:lnTo>
                    <a:pt x="124" y="69"/>
                  </a:lnTo>
                  <a:lnTo>
                    <a:pt x="126" y="67"/>
                  </a:lnTo>
                  <a:lnTo>
                    <a:pt x="124" y="66"/>
                  </a:lnTo>
                  <a:lnTo>
                    <a:pt x="123" y="64"/>
                  </a:lnTo>
                  <a:lnTo>
                    <a:pt x="121" y="64"/>
                  </a:lnTo>
                  <a:lnTo>
                    <a:pt x="120" y="66"/>
                  </a:lnTo>
                  <a:lnTo>
                    <a:pt x="117" y="67"/>
                  </a:lnTo>
                  <a:lnTo>
                    <a:pt x="116" y="69"/>
                  </a:lnTo>
                  <a:lnTo>
                    <a:pt x="114" y="70"/>
                  </a:lnTo>
                  <a:lnTo>
                    <a:pt x="111" y="72"/>
                  </a:lnTo>
                  <a:lnTo>
                    <a:pt x="110" y="70"/>
                  </a:lnTo>
                  <a:lnTo>
                    <a:pt x="110" y="69"/>
                  </a:lnTo>
                  <a:lnTo>
                    <a:pt x="108" y="66"/>
                  </a:lnTo>
                  <a:lnTo>
                    <a:pt x="107" y="62"/>
                  </a:lnTo>
                  <a:lnTo>
                    <a:pt x="104" y="62"/>
                  </a:lnTo>
                  <a:lnTo>
                    <a:pt x="102" y="62"/>
                  </a:lnTo>
                  <a:lnTo>
                    <a:pt x="102" y="66"/>
                  </a:lnTo>
                  <a:lnTo>
                    <a:pt x="101" y="69"/>
                  </a:lnTo>
                  <a:lnTo>
                    <a:pt x="102" y="70"/>
                  </a:lnTo>
                  <a:lnTo>
                    <a:pt x="99" y="84"/>
                  </a:lnTo>
                  <a:lnTo>
                    <a:pt x="99" y="91"/>
                  </a:lnTo>
                  <a:lnTo>
                    <a:pt x="98" y="105"/>
                  </a:lnTo>
                  <a:lnTo>
                    <a:pt x="99" y="107"/>
                  </a:lnTo>
                  <a:lnTo>
                    <a:pt x="104" y="107"/>
                  </a:lnTo>
                  <a:lnTo>
                    <a:pt x="107" y="108"/>
                  </a:lnTo>
                  <a:lnTo>
                    <a:pt x="110" y="108"/>
                  </a:lnTo>
                  <a:lnTo>
                    <a:pt x="111" y="108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7" y="107"/>
                  </a:lnTo>
                  <a:lnTo>
                    <a:pt x="119" y="107"/>
                  </a:lnTo>
                  <a:lnTo>
                    <a:pt x="121" y="107"/>
                  </a:lnTo>
                  <a:lnTo>
                    <a:pt x="124" y="105"/>
                  </a:lnTo>
                  <a:lnTo>
                    <a:pt x="124" y="107"/>
                  </a:lnTo>
                  <a:lnTo>
                    <a:pt x="123" y="107"/>
                  </a:lnTo>
                  <a:lnTo>
                    <a:pt x="121" y="108"/>
                  </a:lnTo>
                  <a:lnTo>
                    <a:pt x="121" y="110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26" y="110"/>
                  </a:lnTo>
                  <a:lnTo>
                    <a:pt x="126" y="107"/>
                  </a:lnTo>
                  <a:lnTo>
                    <a:pt x="127" y="105"/>
                  </a:lnTo>
                  <a:lnTo>
                    <a:pt x="127" y="110"/>
                  </a:lnTo>
                  <a:lnTo>
                    <a:pt x="127" y="113"/>
                  </a:lnTo>
                  <a:lnTo>
                    <a:pt x="130" y="114"/>
                  </a:lnTo>
                  <a:lnTo>
                    <a:pt x="133" y="114"/>
                  </a:lnTo>
                  <a:lnTo>
                    <a:pt x="135" y="114"/>
                  </a:lnTo>
                  <a:lnTo>
                    <a:pt x="136" y="114"/>
                  </a:lnTo>
                  <a:lnTo>
                    <a:pt x="138" y="113"/>
                  </a:lnTo>
                  <a:lnTo>
                    <a:pt x="138" y="114"/>
                  </a:lnTo>
                  <a:lnTo>
                    <a:pt x="141" y="114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3" y="119"/>
                  </a:lnTo>
                  <a:lnTo>
                    <a:pt x="145" y="120"/>
                  </a:lnTo>
                  <a:lnTo>
                    <a:pt x="146" y="123"/>
                  </a:lnTo>
                  <a:lnTo>
                    <a:pt x="148" y="125"/>
                  </a:lnTo>
                  <a:lnTo>
                    <a:pt x="149" y="126"/>
                  </a:lnTo>
                  <a:lnTo>
                    <a:pt x="151" y="127"/>
                  </a:lnTo>
                  <a:lnTo>
                    <a:pt x="151" y="129"/>
                  </a:lnTo>
                  <a:lnTo>
                    <a:pt x="152" y="135"/>
                  </a:lnTo>
                  <a:lnTo>
                    <a:pt x="154" y="138"/>
                  </a:lnTo>
                  <a:lnTo>
                    <a:pt x="168" y="144"/>
                  </a:lnTo>
                  <a:lnTo>
                    <a:pt x="171" y="145"/>
                  </a:lnTo>
                  <a:lnTo>
                    <a:pt x="173" y="147"/>
                  </a:lnTo>
                  <a:lnTo>
                    <a:pt x="176" y="148"/>
                  </a:lnTo>
                  <a:lnTo>
                    <a:pt x="180" y="151"/>
                  </a:lnTo>
                  <a:lnTo>
                    <a:pt x="182" y="151"/>
                  </a:lnTo>
                  <a:lnTo>
                    <a:pt x="184" y="149"/>
                  </a:lnTo>
                  <a:lnTo>
                    <a:pt x="184" y="151"/>
                  </a:lnTo>
                  <a:lnTo>
                    <a:pt x="184" y="152"/>
                  </a:lnTo>
                  <a:lnTo>
                    <a:pt x="186" y="155"/>
                  </a:lnTo>
                  <a:lnTo>
                    <a:pt x="186" y="157"/>
                  </a:lnTo>
                  <a:lnTo>
                    <a:pt x="182" y="190"/>
                  </a:lnTo>
                  <a:lnTo>
                    <a:pt x="184" y="195"/>
                  </a:lnTo>
                  <a:lnTo>
                    <a:pt x="183" y="202"/>
                  </a:lnTo>
                  <a:lnTo>
                    <a:pt x="192" y="217"/>
                  </a:lnTo>
                  <a:lnTo>
                    <a:pt x="187" y="226"/>
                  </a:lnTo>
                  <a:lnTo>
                    <a:pt x="184" y="229"/>
                  </a:lnTo>
                  <a:lnTo>
                    <a:pt x="190" y="231"/>
                  </a:lnTo>
                  <a:lnTo>
                    <a:pt x="190" y="234"/>
                  </a:lnTo>
                  <a:lnTo>
                    <a:pt x="201" y="240"/>
                  </a:lnTo>
                  <a:lnTo>
                    <a:pt x="192" y="243"/>
                  </a:lnTo>
                  <a:lnTo>
                    <a:pt x="190" y="248"/>
                  </a:lnTo>
                  <a:lnTo>
                    <a:pt x="182" y="239"/>
                  </a:lnTo>
                  <a:lnTo>
                    <a:pt x="179" y="239"/>
                  </a:lnTo>
                  <a:lnTo>
                    <a:pt x="177" y="240"/>
                  </a:lnTo>
                  <a:lnTo>
                    <a:pt x="177" y="243"/>
                  </a:lnTo>
                  <a:lnTo>
                    <a:pt x="171" y="251"/>
                  </a:lnTo>
                  <a:lnTo>
                    <a:pt x="168" y="253"/>
                  </a:lnTo>
                  <a:lnTo>
                    <a:pt x="167" y="258"/>
                  </a:lnTo>
                  <a:lnTo>
                    <a:pt x="163" y="265"/>
                  </a:lnTo>
                  <a:lnTo>
                    <a:pt x="163" y="267"/>
                  </a:lnTo>
                  <a:lnTo>
                    <a:pt x="160" y="265"/>
                  </a:lnTo>
                  <a:lnTo>
                    <a:pt x="157" y="267"/>
                  </a:lnTo>
                  <a:lnTo>
                    <a:pt x="157" y="268"/>
                  </a:lnTo>
                  <a:lnTo>
                    <a:pt x="158" y="273"/>
                  </a:lnTo>
                  <a:lnTo>
                    <a:pt x="160" y="277"/>
                  </a:lnTo>
                  <a:lnTo>
                    <a:pt x="158" y="283"/>
                  </a:lnTo>
                  <a:lnTo>
                    <a:pt x="157" y="284"/>
                  </a:lnTo>
                  <a:lnTo>
                    <a:pt x="152" y="284"/>
                  </a:lnTo>
                  <a:lnTo>
                    <a:pt x="148" y="290"/>
                  </a:lnTo>
                  <a:lnTo>
                    <a:pt x="143" y="289"/>
                  </a:lnTo>
                  <a:lnTo>
                    <a:pt x="143" y="295"/>
                  </a:lnTo>
                  <a:lnTo>
                    <a:pt x="141" y="299"/>
                  </a:lnTo>
                  <a:lnTo>
                    <a:pt x="139" y="299"/>
                  </a:lnTo>
                  <a:lnTo>
                    <a:pt x="138" y="300"/>
                  </a:lnTo>
                  <a:lnTo>
                    <a:pt x="133" y="299"/>
                  </a:lnTo>
                  <a:lnTo>
                    <a:pt x="132" y="296"/>
                  </a:lnTo>
                  <a:lnTo>
                    <a:pt x="124" y="300"/>
                  </a:lnTo>
                  <a:lnTo>
                    <a:pt x="121" y="297"/>
                  </a:lnTo>
                  <a:lnTo>
                    <a:pt x="119" y="293"/>
                  </a:lnTo>
                  <a:lnTo>
                    <a:pt x="113" y="297"/>
                  </a:lnTo>
                  <a:lnTo>
                    <a:pt x="108" y="296"/>
                  </a:lnTo>
                  <a:lnTo>
                    <a:pt x="104" y="297"/>
                  </a:lnTo>
                  <a:lnTo>
                    <a:pt x="99" y="296"/>
                  </a:lnTo>
                  <a:lnTo>
                    <a:pt x="95" y="296"/>
                  </a:lnTo>
                  <a:lnTo>
                    <a:pt x="92" y="299"/>
                  </a:lnTo>
                  <a:lnTo>
                    <a:pt x="88" y="299"/>
                  </a:lnTo>
                  <a:lnTo>
                    <a:pt x="85" y="299"/>
                  </a:lnTo>
                  <a:lnTo>
                    <a:pt x="82" y="300"/>
                  </a:lnTo>
                  <a:lnTo>
                    <a:pt x="78" y="300"/>
                  </a:lnTo>
                  <a:lnTo>
                    <a:pt x="76" y="297"/>
                  </a:lnTo>
                  <a:lnTo>
                    <a:pt x="72" y="293"/>
                  </a:lnTo>
                  <a:lnTo>
                    <a:pt x="70" y="295"/>
                  </a:lnTo>
                  <a:lnTo>
                    <a:pt x="67" y="295"/>
                  </a:lnTo>
                  <a:lnTo>
                    <a:pt x="63" y="292"/>
                  </a:lnTo>
                  <a:lnTo>
                    <a:pt x="58" y="283"/>
                  </a:lnTo>
                  <a:lnTo>
                    <a:pt x="54" y="278"/>
                  </a:lnTo>
                  <a:lnTo>
                    <a:pt x="48" y="274"/>
                  </a:lnTo>
                  <a:lnTo>
                    <a:pt x="44" y="273"/>
                  </a:lnTo>
                  <a:lnTo>
                    <a:pt x="36" y="271"/>
                  </a:lnTo>
                  <a:lnTo>
                    <a:pt x="34" y="270"/>
                  </a:lnTo>
                  <a:lnTo>
                    <a:pt x="38" y="259"/>
                  </a:lnTo>
                  <a:lnTo>
                    <a:pt x="39" y="253"/>
                  </a:lnTo>
                  <a:lnTo>
                    <a:pt x="35" y="252"/>
                  </a:lnTo>
                  <a:lnTo>
                    <a:pt x="34" y="251"/>
                  </a:lnTo>
                  <a:lnTo>
                    <a:pt x="34" y="245"/>
                  </a:lnTo>
                  <a:lnTo>
                    <a:pt x="32" y="240"/>
                  </a:lnTo>
                  <a:lnTo>
                    <a:pt x="29" y="239"/>
                  </a:lnTo>
                  <a:lnTo>
                    <a:pt x="25" y="239"/>
                  </a:lnTo>
                  <a:lnTo>
                    <a:pt x="20" y="237"/>
                  </a:lnTo>
                  <a:lnTo>
                    <a:pt x="17" y="234"/>
                  </a:lnTo>
                  <a:lnTo>
                    <a:pt x="14" y="237"/>
                  </a:lnTo>
                  <a:lnTo>
                    <a:pt x="13" y="234"/>
                  </a:lnTo>
                  <a:lnTo>
                    <a:pt x="13" y="231"/>
                  </a:lnTo>
                  <a:lnTo>
                    <a:pt x="7" y="233"/>
                  </a:lnTo>
                  <a:lnTo>
                    <a:pt x="3" y="227"/>
                  </a:lnTo>
                  <a:lnTo>
                    <a:pt x="7" y="227"/>
                  </a:lnTo>
                  <a:lnTo>
                    <a:pt x="9" y="223"/>
                  </a:lnTo>
                  <a:lnTo>
                    <a:pt x="12" y="221"/>
                  </a:lnTo>
                  <a:lnTo>
                    <a:pt x="10" y="215"/>
                  </a:lnTo>
                  <a:lnTo>
                    <a:pt x="3" y="215"/>
                  </a:lnTo>
                  <a:lnTo>
                    <a:pt x="0" y="205"/>
                  </a:lnTo>
                  <a:lnTo>
                    <a:pt x="3" y="202"/>
                  </a:lnTo>
                  <a:lnTo>
                    <a:pt x="6" y="204"/>
                  </a:lnTo>
                  <a:lnTo>
                    <a:pt x="6" y="201"/>
                  </a:lnTo>
                  <a:lnTo>
                    <a:pt x="10" y="201"/>
                  </a:lnTo>
                  <a:lnTo>
                    <a:pt x="12" y="185"/>
                  </a:lnTo>
                  <a:lnTo>
                    <a:pt x="10" y="185"/>
                  </a:lnTo>
                  <a:lnTo>
                    <a:pt x="12" y="179"/>
                  </a:lnTo>
                  <a:lnTo>
                    <a:pt x="13" y="171"/>
                  </a:lnTo>
                  <a:lnTo>
                    <a:pt x="16" y="167"/>
                  </a:lnTo>
                  <a:lnTo>
                    <a:pt x="17" y="163"/>
                  </a:lnTo>
                  <a:lnTo>
                    <a:pt x="26" y="160"/>
                  </a:lnTo>
                  <a:lnTo>
                    <a:pt x="32" y="161"/>
                  </a:lnTo>
                  <a:lnTo>
                    <a:pt x="34" y="157"/>
                  </a:lnTo>
                  <a:lnTo>
                    <a:pt x="20" y="155"/>
                  </a:lnTo>
                  <a:lnTo>
                    <a:pt x="23" y="148"/>
                  </a:lnTo>
                  <a:lnTo>
                    <a:pt x="23" y="145"/>
                  </a:lnTo>
                  <a:lnTo>
                    <a:pt x="26" y="142"/>
                  </a:lnTo>
                  <a:lnTo>
                    <a:pt x="26" y="141"/>
                  </a:lnTo>
                  <a:lnTo>
                    <a:pt x="26" y="136"/>
                  </a:lnTo>
                  <a:lnTo>
                    <a:pt x="36" y="138"/>
                  </a:lnTo>
                  <a:lnTo>
                    <a:pt x="38" y="117"/>
                  </a:lnTo>
                  <a:lnTo>
                    <a:pt x="42" y="11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3"/>
                  </a:lnTo>
                  <a:lnTo>
                    <a:pt x="41" y="101"/>
                  </a:lnTo>
                  <a:lnTo>
                    <a:pt x="35" y="103"/>
                  </a:lnTo>
                  <a:lnTo>
                    <a:pt x="31" y="103"/>
                  </a:lnTo>
                  <a:lnTo>
                    <a:pt x="26" y="100"/>
                  </a:lnTo>
                  <a:lnTo>
                    <a:pt x="26" y="95"/>
                  </a:lnTo>
                  <a:lnTo>
                    <a:pt x="25" y="94"/>
                  </a:lnTo>
                  <a:lnTo>
                    <a:pt x="25" y="89"/>
                  </a:lnTo>
                  <a:lnTo>
                    <a:pt x="29" y="91"/>
                  </a:lnTo>
                  <a:lnTo>
                    <a:pt x="29" y="79"/>
                  </a:lnTo>
                  <a:lnTo>
                    <a:pt x="35" y="81"/>
                  </a:lnTo>
                  <a:lnTo>
                    <a:pt x="36" y="62"/>
                  </a:lnTo>
                  <a:lnTo>
                    <a:pt x="45" y="62"/>
                  </a:lnTo>
                  <a:lnTo>
                    <a:pt x="48" y="64"/>
                  </a:lnTo>
                  <a:lnTo>
                    <a:pt x="50" y="63"/>
                  </a:lnTo>
                  <a:lnTo>
                    <a:pt x="54" y="64"/>
                  </a:lnTo>
                  <a:lnTo>
                    <a:pt x="56" y="67"/>
                  </a:lnTo>
                  <a:lnTo>
                    <a:pt x="60" y="69"/>
                  </a:lnTo>
                  <a:lnTo>
                    <a:pt x="63" y="67"/>
                  </a:lnTo>
                  <a:lnTo>
                    <a:pt x="63" y="62"/>
                  </a:lnTo>
                  <a:lnTo>
                    <a:pt x="72" y="62"/>
                  </a:lnTo>
                  <a:lnTo>
                    <a:pt x="72" y="57"/>
                  </a:lnTo>
                  <a:lnTo>
                    <a:pt x="73" y="56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79" y="56"/>
                  </a:lnTo>
                  <a:lnTo>
                    <a:pt x="79" y="51"/>
                  </a:lnTo>
                  <a:lnTo>
                    <a:pt x="80" y="51"/>
                  </a:lnTo>
                  <a:lnTo>
                    <a:pt x="80" y="50"/>
                  </a:lnTo>
                  <a:lnTo>
                    <a:pt x="82" y="53"/>
                  </a:lnTo>
                  <a:lnTo>
                    <a:pt x="83" y="56"/>
                  </a:lnTo>
                  <a:lnTo>
                    <a:pt x="85" y="60"/>
                  </a:lnTo>
                  <a:lnTo>
                    <a:pt x="88" y="63"/>
                  </a:lnTo>
                  <a:lnTo>
                    <a:pt x="89" y="63"/>
                  </a:lnTo>
                  <a:lnTo>
                    <a:pt x="92" y="60"/>
                  </a:lnTo>
                  <a:lnTo>
                    <a:pt x="97" y="60"/>
                  </a:lnTo>
                  <a:lnTo>
                    <a:pt x="101" y="57"/>
                  </a:lnTo>
                  <a:lnTo>
                    <a:pt x="102" y="57"/>
                  </a:lnTo>
                  <a:lnTo>
                    <a:pt x="105" y="60"/>
                  </a:lnTo>
                  <a:lnTo>
                    <a:pt x="107" y="62"/>
                  </a:lnTo>
                  <a:lnTo>
                    <a:pt x="110" y="56"/>
                  </a:lnTo>
                  <a:lnTo>
                    <a:pt x="108" y="54"/>
                  </a:lnTo>
                  <a:lnTo>
                    <a:pt x="111" y="51"/>
                  </a:lnTo>
                  <a:lnTo>
                    <a:pt x="105" y="47"/>
                  </a:lnTo>
                  <a:lnTo>
                    <a:pt x="110" y="44"/>
                  </a:lnTo>
                  <a:lnTo>
                    <a:pt x="113" y="47"/>
                  </a:lnTo>
                  <a:lnTo>
                    <a:pt x="114" y="45"/>
                  </a:lnTo>
                  <a:lnTo>
                    <a:pt x="120" y="51"/>
                  </a:lnTo>
                  <a:lnTo>
                    <a:pt x="138" y="32"/>
                  </a:lnTo>
                  <a:lnTo>
                    <a:pt x="126" y="19"/>
                  </a:lnTo>
                  <a:lnTo>
                    <a:pt x="126" y="16"/>
                  </a:lnTo>
                  <a:lnTo>
                    <a:pt x="127" y="15"/>
                  </a:lnTo>
                  <a:lnTo>
                    <a:pt x="124" y="10"/>
                  </a:lnTo>
                  <a:lnTo>
                    <a:pt x="142" y="0"/>
                  </a:lnTo>
                  <a:lnTo>
                    <a:pt x="154" y="16"/>
                  </a:lnTo>
                  <a:lnTo>
                    <a:pt x="152" y="18"/>
                  </a:lnTo>
                  <a:lnTo>
                    <a:pt x="155" y="22"/>
                  </a:lnTo>
                  <a:lnTo>
                    <a:pt x="161" y="19"/>
                  </a:lnTo>
                  <a:lnTo>
                    <a:pt x="163" y="22"/>
                  </a:lnTo>
                  <a:lnTo>
                    <a:pt x="199" y="25"/>
                  </a:lnTo>
                  <a:lnTo>
                    <a:pt x="198" y="35"/>
                  </a:lnTo>
                  <a:lnTo>
                    <a:pt x="206" y="38"/>
                  </a:lnTo>
                  <a:lnTo>
                    <a:pt x="212" y="34"/>
                  </a:lnTo>
                  <a:lnTo>
                    <a:pt x="212" y="26"/>
                  </a:lnTo>
                  <a:lnTo>
                    <a:pt x="208" y="26"/>
                  </a:lnTo>
                  <a:lnTo>
                    <a:pt x="208" y="21"/>
                  </a:lnTo>
                  <a:lnTo>
                    <a:pt x="202" y="21"/>
                  </a:lnTo>
                  <a:lnTo>
                    <a:pt x="204" y="13"/>
                  </a:lnTo>
                  <a:lnTo>
                    <a:pt x="204" y="10"/>
                  </a:lnTo>
                  <a:lnTo>
                    <a:pt x="206" y="10"/>
                  </a:lnTo>
                  <a:lnTo>
                    <a:pt x="220" y="10"/>
                  </a:lnTo>
                  <a:lnTo>
                    <a:pt x="234" y="16"/>
                  </a:lnTo>
                  <a:lnTo>
                    <a:pt x="227" y="23"/>
                  </a:lnTo>
                  <a:lnTo>
                    <a:pt x="255" y="37"/>
                  </a:lnTo>
                  <a:lnTo>
                    <a:pt x="249" y="45"/>
                  </a:lnTo>
                  <a:lnTo>
                    <a:pt x="252" y="47"/>
                  </a:lnTo>
                  <a:lnTo>
                    <a:pt x="252" y="57"/>
                  </a:lnTo>
                  <a:lnTo>
                    <a:pt x="274" y="59"/>
                  </a:lnTo>
                  <a:lnTo>
                    <a:pt x="274" y="50"/>
                  </a:lnTo>
                  <a:lnTo>
                    <a:pt x="289" y="50"/>
                  </a:lnTo>
                  <a:lnTo>
                    <a:pt x="290" y="45"/>
                  </a:lnTo>
                  <a:lnTo>
                    <a:pt x="308" y="47"/>
                  </a:lnTo>
                  <a:lnTo>
                    <a:pt x="306" y="57"/>
                  </a:lnTo>
                  <a:lnTo>
                    <a:pt x="303" y="59"/>
                  </a:lnTo>
                  <a:lnTo>
                    <a:pt x="309" y="70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48" name="Freeform 273"/>
            <p:cNvSpPr>
              <a:spLocks noEditPoints="1"/>
            </p:cNvSpPr>
            <p:nvPr/>
          </p:nvSpPr>
          <p:spPr bwMode="auto">
            <a:xfrm>
              <a:off x="3978984" y="2559436"/>
              <a:ext cx="631825" cy="928688"/>
            </a:xfrm>
            <a:custGeom>
              <a:avLst/>
              <a:gdLst>
                <a:gd name="T0" fmla="*/ 69 w 177"/>
                <a:gd name="T1" fmla="*/ 0 h 261"/>
                <a:gd name="T2" fmla="*/ 67 w 177"/>
                <a:gd name="T3" fmla="*/ 13 h 261"/>
                <a:gd name="T4" fmla="*/ 72 w 177"/>
                <a:gd name="T5" fmla="*/ 28 h 261"/>
                <a:gd name="T6" fmla="*/ 88 w 177"/>
                <a:gd name="T7" fmla="*/ 29 h 261"/>
                <a:gd name="T8" fmla="*/ 95 w 177"/>
                <a:gd name="T9" fmla="*/ 31 h 261"/>
                <a:gd name="T10" fmla="*/ 105 w 177"/>
                <a:gd name="T11" fmla="*/ 25 h 261"/>
                <a:gd name="T12" fmla="*/ 118 w 177"/>
                <a:gd name="T13" fmla="*/ 32 h 261"/>
                <a:gd name="T14" fmla="*/ 136 w 177"/>
                <a:gd name="T15" fmla="*/ 32 h 261"/>
                <a:gd name="T16" fmla="*/ 142 w 177"/>
                <a:gd name="T17" fmla="*/ 22 h 261"/>
                <a:gd name="T18" fmla="*/ 149 w 177"/>
                <a:gd name="T19" fmla="*/ 29 h 261"/>
                <a:gd name="T20" fmla="*/ 152 w 177"/>
                <a:gd name="T21" fmla="*/ 35 h 261"/>
                <a:gd name="T22" fmla="*/ 152 w 177"/>
                <a:gd name="T23" fmla="*/ 39 h 261"/>
                <a:gd name="T24" fmla="*/ 162 w 177"/>
                <a:gd name="T25" fmla="*/ 47 h 261"/>
                <a:gd name="T26" fmla="*/ 170 w 177"/>
                <a:gd name="T27" fmla="*/ 48 h 261"/>
                <a:gd name="T28" fmla="*/ 173 w 177"/>
                <a:gd name="T29" fmla="*/ 57 h 261"/>
                <a:gd name="T30" fmla="*/ 171 w 177"/>
                <a:gd name="T31" fmla="*/ 67 h 261"/>
                <a:gd name="T32" fmla="*/ 161 w 177"/>
                <a:gd name="T33" fmla="*/ 74 h 261"/>
                <a:gd name="T34" fmla="*/ 148 w 177"/>
                <a:gd name="T35" fmla="*/ 96 h 261"/>
                <a:gd name="T36" fmla="*/ 143 w 177"/>
                <a:gd name="T37" fmla="*/ 114 h 261"/>
                <a:gd name="T38" fmla="*/ 140 w 177"/>
                <a:gd name="T39" fmla="*/ 127 h 261"/>
                <a:gd name="T40" fmla="*/ 142 w 177"/>
                <a:gd name="T41" fmla="*/ 137 h 261"/>
                <a:gd name="T42" fmla="*/ 138 w 177"/>
                <a:gd name="T43" fmla="*/ 152 h 261"/>
                <a:gd name="T44" fmla="*/ 130 w 177"/>
                <a:gd name="T45" fmla="*/ 168 h 261"/>
                <a:gd name="T46" fmla="*/ 129 w 177"/>
                <a:gd name="T47" fmla="*/ 180 h 261"/>
                <a:gd name="T48" fmla="*/ 136 w 177"/>
                <a:gd name="T49" fmla="*/ 186 h 261"/>
                <a:gd name="T50" fmla="*/ 151 w 177"/>
                <a:gd name="T51" fmla="*/ 190 h 261"/>
                <a:gd name="T52" fmla="*/ 160 w 177"/>
                <a:gd name="T53" fmla="*/ 212 h 261"/>
                <a:gd name="T54" fmla="*/ 170 w 177"/>
                <a:gd name="T55" fmla="*/ 225 h 261"/>
                <a:gd name="T56" fmla="*/ 174 w 177"/>
                <a:gd name="T57" fmla="*/ 233 h 261"/>
                <a:gd name="T58" fmla="*/ 173 w 177"/>
                <a:gd name="T59" fmla="*/ 252 h 261"/>
                <a:gd name="T60" fmla="*/ 165 w 177"/>
                <a:gd name="T61" fmla="*/ 255 h 261"/>
                <a:gd name="T62" fmla="*/ 149 w 177"/>
                <a:gd name="T63" fmla="*/ 255 h 261"/>
                <a:gd name="T64" fmla="*/ 140 w 177"/>
                <a:gd name="T65" fmla="*/ 252 h 261"/>
                <a:gd name="T66" fmla="*/ 118 w 177"/>
                <a:gd name="T67" fmla="*/ 256 h 261"/>
                <a:gd name="T68" fmla="*/ 107 w 177"/>
                <a:gd name="T69" fmla="*/ 255 h 261"/>
                <a:gd name="T70" fmla="*/ 95 w 177"/>
                <a:gd name="T71" fmla="*/ 253 h 261"/>
                <a:gd name="T72" fmla="*/ 83 w 177"/>
                <a:gd name="T73" fmla="*/ 253 h 261"/>
                <a:gd name="T74" fmla="*/ 70 w 177"/>
                <a:gd name="T75" fmla="*/ 255 h 261"/>
                <a:gd name="T76" fmla="*/ 58 w 177"/>
                <a:gd name="T77" fmla="*/ 255 h 261"/>
                <a:gd name="T78" fmla="*/ 45 w 177"/>
                <a:gd name="T79" fmla="*/ 253 h 261"/>
                <a:gd name="T80" fmla="*/ 48 w 177"/>
                <a:gd name="T81" fmla="*/ 246 h 261"/>
                <a:gd name="T82" fmla="*/ 39 w 177"/>
                <a:gd name="T83" fmla="*/ 240 h 261"/>
                <a:gd name="T84" fmla="*/ 17 w 177"/>
                <a:gd name="T85" fmla="*/ 239 h 261"/>
                <a:gd name="T86" fmla="*/ 13 w 177"/>
                <a:gd name="T87" fmla="*/ 228 h 261"/>
                <a:gd name="T88" fmla="*/ 25 w 177"/>
                <a:gd name="T89" fmla="*/ 205 h 261"/>
                <a:gd name="T90" fmla="*/ 28 w 177"/>
                <a:gd name="T91" fmla="*/ 168 h 261"/>
                <a:gd name="T92" fmla="*/ 10 w 177"/>
                <a:gd name="T93" fmla="*/ 143 h 261"/>
                <a:gd name="T94" fmla="*/ 7 w 177"/>
                <a:gd name="T95" fmla="*/ 133 h 261"/>
                <a:gd name="T96" fmla="*/ 6 w 177"/>
                <a:gd name="T97" fmla="*/ 114 h 261"/>
                <a:gd name="T98" fmla="*/ 9 w 177"/>
                <a:gd name="T99" fmla="*/ 91 h 261"/>
                <a:gd name="T100" fmla="*/ 12 w 177"/>
                <a:gd name="T101" fmla="*/ 53 h 261"/>
                <a:gd name="T102" fmla="*/ 14 w 177"/>
                <a:gd name="T103" fmla="*/ 36 h 261"/>
                <a:gd name="T104" fmla="*/ 23 w 177"/>
                <a:gd name="T105" fmla="*/ 22 h 261"/>
                <a:gd name="T106" fmla="*/ 38 w 177"/>
                <a:gd name="T107" fmla="*/ 14 h 261"/>
                <a:gd name="T108" fmla="*/ 7 w 177"/>
                <a:gd name="T109" fmla="*/ 104 h 261"/>
                <a:gd name="T110" fmla="*/ 7 w 177"/>
                <a:gd name="T111" fmla="*/ 101 h 2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7"/>
                <a:gd name="T169" fmla="*/ 0 h 261"/>
                <a:gd name="T170" fmla="*/ 177 w 177"/>
                <a:gd name="T171" fmla="*/ 261 h 2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7" h="261">
                  <a:moveTo>
                    <a:pt x="51" y="13"/>
                  </a:moveTo>
                  <a:lnTo>
                    <a:pt x="60" y="10"/>
                  </a:lnTo>
                  <a:lnTo>
                    <a:pt x="64" y="6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0" y="4"/>
                  </a:lnTo>
                  <a:lnTo>
                    <a:pt x="66" y="9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70" y="20"/>
                  </a:lnTo>
                  <a:lnTo>
                    <a:pt x="72" y="25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80" y="29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8" y="29"/>
                  </a:lnTo>
                  <a:lnTo>
                    <a:pt x="91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101" y="29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3" y="35"/>
                  </a:lnTo>
                  <a:lnTo>
                    <a:pt x="129" y="35"/>
                  </a:lnTo>
                  <a:lnTo>
                    <a:pt x="133" y="33"/>
                  </a:lnTo>
                  <a:lnTo>
                    <a:pt x="136" y="32"/>
                  </a:lnTo>
                  <a:lnTo>
                    <a:pt x="138" y="31"/>
                  </a:lnTo>
                  <a:lnTo>
                    <a:pt x="138" y="26"/>
                  </a:lnTo>
                  <a:lnTo>
                    <a:pt x="139" y="23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5" y="25"/>
                  </a:lnTo>
                  <a:lnTo>
                    <a:pt x="145" y="29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49" y="29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4" y="32"/>
                  </a:lnTo>
                  <a:lnTo>
                    <a:pt x="152" y="35"/>
                  </a:lnTo>
                  <a:lnTo>
                    <a:pt x="155" y="36"/>
                  </a:lnTo>
                  <a:lnTo>
                    <a:pt x="155" y="38"/>
                  </a:lnTo>
                  <a:lnTo>
                    <a:pt x="152" y="39"/>
                  </a:lnTo>
                  <a:lnTo>
                    <a:pt x="152" y="41"/>
                  </a:lnTo>
                  <a:lnTo>
                    <a:pt x="157" y="42"/>
                  </a:lnTo>
                  <a:lnTo>
                    <a:pt x="158" y="45"/>
                  </a:lnTo>
                  <a:lnTo>
                    <a:pt x="162" y="44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7" y="45"/>
                  </a:lnTo>
                  <a:lnTo>
                    <a:pt x="168" y="45"/>
                  </a:lnTo>
                  <a:lnTo>
                    <a:pt x="170" y="45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76" y="50"/>
                  </a:lnTo>
                  <a:lnTo>
                    <a:pt x="177" y="53"/>
                  </a:lnTo>
                  <a:lnTo>
                    <a:pt x="174" y="55"/>
                  </a:lnTo>
                  <a:lnTo>
                    <a:pt x="173" y="57"/>
                  </a:lnTo>
                  <a:lnTo>
                    <a:pt x="173" y="60"/>
                  </a:lnTo>
                  <a:lnTo>
                    <a:pt x="174" y="63"/>
                  </a:lnTo>
                  <a:lnTo>
                    <a:pt x="176" y="64"/>
                  </a:lnTo>
                  <a:lnTo>
                    <a:pt x="176" y="67"/>
                  </a:lnTo>
                  <a:lnTo>
                    <a:pt x="171" y="67"/>
                  </a:lnTo>
                  <a:lnTo>
                    <a:pt x="171" y="70"/>
                  </a:lnTo>
                  <a:lnTo>
                    <a:pt x="170" y="70"/>
                  </a:lnTo>
                  <a:lnTo>
                    <a:pt x="167" y="72"/>
                  </a:lnTo>
                  <a:lnTo>
                    <a:pt x="165" y="74"/>
                  </a:lnTo>
                  <a:lnTo>
                    <a:pt x="161" y="74"/>
                  </a:lnTo>
                  <a:lnTo>
                    <a:pt x="158" y="79"/>
                  </a:lnTo>
                  <a:lnTo>
                    <a:pt x="157" y="80"/>
                  </a:lnTo>
                  <a:lnTo>
                    <a:pt x="149" y="88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6" y="110"/>
                  </a:lnTo>
                  <a:lnTo>
                    <a:pt x="146" y="113"/>
                  </a:lnTo>
                  <a:lnTo>
                    <a:pt x="143" y="114"/>
                  </a:lnTo>
                  <a:lnTo>
                    <a:pt x="143" y="117"/>
                  </a:lnTo>
                  <a:lnTo>
                    <a:pt x="140" y="117"/>
                  </a:lnTo>
                  <a:lnTo>
                    <a:pt x="138" y="118"/>
                  </a:lnTo>
                  <a:lnTo>
                    <a:pt x="138" y="120"/>
                  </a:lnTo>
                  <a:lnTo>
                    <a:pt x="140" y="127"/>
                  </a:lnTo>
                  <a:lnTo>
                    <a:pt x="142" y="130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2" y="136"/>
                  </a:lnTo>
                  <a:lnTo>
                    <a:pt x="142" y="137"/>
                  </a:lnTo>
                  <a:lnTo>
                    <a:pt x="142" y="140"/>
                  </a:lnTo>
                  <a:lnTo>
                    <a:pt x="139" y="143"/>
                  </a:lnTo>
                  <a:lnTo>
                    <a:pt x="139" y="145"/>
                  </a:lnTo>
                  <a:lnTo>
                    <a:pt x="139" y="148"/>
                  </a:lnTo>
                  <a:lnTo>
                    <a:pt x="138" y="152"/>
                  </a:lnTo>
                  <a:lnTo>
                    <a:pt x="138" y="158"/>
                  </a:lnTo>
                  <a:lnTo>
                    <a:pt x="138" y="161"/>
                  </a:lnTo>
                  <a:lnTo>
                    <a:pt x="133" y="162"/>
                  </a:lnTo>
                  <a:lnTo>
                    <a:pt x="133" y="167"/>
                  </a:lnTo>
                  <a:lnTo>
                    <a:pt x="130" y="168"/>
                  </a:lnTo>
                  <a:lnTo>
                    <a:pt x="130" y="170"/>
                  </a:lnTo>
                  <a:lnTo>
                    <a:pt x="130" y="173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6" y="186"/>
                  </a:lnTo>
                  <a:lnTo>
                    <a:pt x="140" y="187"/>
                  </a:lnTo>
                  <a:lnTo>
                    <a:pt x="143" y="190"/>
                  </a:lnTo>
                  <a:lnTo>
                    <a:pt x="145" y="190"/>
                  </a:lnTo>
                  <a:lnTo>
                    <a:pt x="146" y="190"/>
                  </a:lnTo>
                  <a:lnTo>
                    <a:pt x="151" y="190"/>
                  </a:lnTo>
                  <a:lnTo>
                    <a:pt x="154" y="192"/>
                  </a:lnTo>
                  <a:lnTo>
                    <a:pt x="155" y="195"/>
                  </a:lnTo>
                  <a:lnTo>
                    <a:pt x="154" y="202"/>
                  </a:lnTo>
                  <a:lnTo>
                    <a:pt x="154" y="205"/>
                  </a:lnTo>
                  <a:lnTo>
                    <a:pt x="160" y="212"/>
                  </a:lnTo>
                  <a:lnTo>
                    <a:pt x="161" y="214"/>
                  </a:lnTo>
                  <a:lnTo>
                    <a:pt x="164" y="217"/>
                  </a:lnTo>
                  <a:lnTo>
                    <a:pt x="165" y="222"/>
                  </a:lnTo>
                  <a:lnTo>
                    <a:pt x="167" y="224"/>
                  </a:lnTo>
                  <a:lnTo>
                    <a:pt x="170" y="225"/>
                  </a:lnTo>
                  <a:lnTo>
                    <a:pt x="171" y="227"/>
                  </a:lnTo>
                  <a:lnTo>
                    <a:pt x="170" y="230"/>
                  </a:lnTo>
                  <a:lnTo>
                    <a:pt x="171" y="231"/>
                  </a:lnTo>
                  <a:lnTo>
                    <a:pt x="174" y="231"/>
                  </a:lnTo>
                  <a:lnTo>
                    <a:pt x="174" y="233"/>
                  </a:lnTo>
                  <a:lnTo>
                    <a:pt x="174" y="240"/>
                  </a:lnTo>
                  <a:lnTo>
                    <a:pt x="176" y="242"/>
                  </a:lnTo>
                  <a:lnTo>
                    <a:pt x="177" y="242"/>
                  </a:lnTo>
                  <a:lnTo>
                    <a:pt x="174" y="247"/>
                  </a:lnTo>
                  <a:lnTo>
                    <a:pt x="173" y="252"/>
                  </a:lnTo>
                  <a:lnTo>
                    <a:pt x="173" y="253"/>
                  </a:lnTo>
                  <a:lnTo>
                    <a:pt x="171" y="253"/>
                  </a:lnTo>
                  <a:lnTo>
                    <a:pt x="168" y="253"/>
                  </a:lnTo>
                  <a:lnTo>
                    <a:pt x="165" y="255"/>
                  </a:lnTo>
                  <a:lnTo>
                    <a:pt x="162" y="253"/>
                  </a:lnTo>
                  <a:lnTo>
                    <a:pt x="154" y="261"/>
                  </a:lnTo>
                  <a:lnTo>
                    <a:pt x="152" y="261"/>
                  </a:lnTo>
                  <a:lnTo>
                    <a:pt x="151" y="258"/>
                  </a:lnTo>
                  <a:lnTo>
                    <a:pt x="149" y="255"/>
                  </a:lnTo>
                  <a:lnTo>
                    <a:pt x="148" y="255"/>
                  </a:lnTo>
                  <a:lnTo>
                    <a:pt x="146" y="253"/>
                  </a:lnTo>
                  <a:lnTo>
                    <a:pt x="146" y="252"/>
                  </a:lnTo>
                  <a:lnTo>
                    <a:pt x="143" y="250"/>
                  </a:lnTo>
                  <a:lnTo>
                    <a:pt x="140" y="252"/>
                  </a:lnTo>
                  <a:lnTo>
                    <a:pt x="132" y="252"/>
                  </a:lnTo>
                  <a:lnTo>
                    <a:pt x="126" y="255"/>
                  </a:lnTo>
                  <a:lnTo>
                    <a:pt x="123" y="253"/>
                  </a:lnTo>
                  <a:lnTo>
                    <a:pt x="121" y="255"/>
                  </a:lnTo>
                  <a:lnTo>
                    <a:pt x="118" y="256"/>
                  </a:lnTo>
                  <a:lnTo>
                    <a:pt x="116" y="258"/>
                  </a:lnTo>
                  <a:lnTo>
                    <a:pt x="114" y="259"/>
                  </a:lnTo>
                  <a:lnTo>
                    <a:pt x="111" y="256"/>
                  </a:lnTo>
                  <a:lnTo>
                    <a:pt x="110" y="255"/>
                  </a:lnTo>
                  <a:lnTo>
                    <a:pt x="107" y="255"/>
                  </a:lnTo>
                  <a:lnTo>
                    <a:pt x="104" y="255"/>
                  </a:lnTo>
                  <a:lnTo>
                    <a:pt x="101" y="256"/>
                  </a:lnTo>
                  <a:lnTo>
                    <a:pt x="99" y="256"/>
                  </a:lnTo>
                  <a:lnTo>
                    <a:pt x="98" y="253"/>
                  </a:lnTo>
                  <a:lnTo>
                    <a:pt x="95" y="253"/>
                  </a:lnTo>
                  <a:lnTo>
                    <a:pt x="94" y="253"/>
                  </a:lnTo>
                  <a:lnTo>
                    <a:pt x="91" y="253"/>
                  </a:lnTo>
                  <a:lnTo>
                    <a:pt x="86" y="255"/>
                  </a:lnTo>
                  <a:lnTo>
                    <a:pt x="85" y="255"/>
                  </a:lnTo>
                  <a:lnTo>
                    <a:pt x="83" y="253"/>
                  </a:lnTo>
                  <a:lnTo>
                    <a:pt x="82" y="253"/>
                  </a:lnTo>
                  <a:lnTo>
                    <a:pt x="79" y="253"/>
                  </a:lnTo>
                  <a:lnTo>
                    <a:pt x="75" y="256"/>
                  </a:lnTo>
                  <a:lnTo>
                    <a:pt x="73" y="256"/>
                  </a:lnTo>
                  <a:lnTo>
                    <a:pt x="70" y="255"/>
                  </a:lnTo>
                  <a:lnTo>
                    <a:pt x="67" y="255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58" y="255"/>
                  </a:lnTo>
                  <a:lnTo>
                    <a:pt x="54" y="259"/>
                  </a:lnTo>
                  <a:lnTo>
                    <a:pt x="48" y="259"/>
                  </a:lnTo>
                  <a:lnTo>
                    <a:pt x="45" y="258"/>
                  </a:lnTo>
                  <a:lnTo>
                    <a:pt x="45" y="256"/>
                  </a:lnTo>
                  <a:lnTo>
                    <a:pt x="45" y="253"/>
                  </a:lnTo>
                  <a:lnTo>
                    <a:pt x="47" y="252"/>
                  </a:lnTo>
                  <a:lnTo>
                    <a:pt x="45" y="249"/>
                  </a:lnTo>
                  <a:lnTo>
                    <a:pt x="47" y="247"/>
                  </a:lnTo>
                  <a:lnTo>
                    <a:pt x="48" y="246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2" y="242"/>
                  </a:lnTo>
                  <a:lnTo>
                    <a:pt x="39" y="243"/>
                  </a:lnTo>
                  <a:lnTo>
                    <a:pt x="39" y="240"/>
                  </a:lnTo>
                  <a:lnTo>
                    <a:pt x="38" y="240"/>
                  </a:lnTo>
                  <a:lnTo>
                    <a:pt x="31" y="239"/>
                  </a:lnTo>
                  <a:lnTo>
                    <a:pt x="26" y="239"/>
                  </a:lnTo>
                  <a:lnTo>
                    <a:pt x="23" y="239"/>
                  </a:lnTo>
                  <a:lnTo>
                    <a:pt x="17" y="239"/>
                  </a:lnTo>
                  <a:lnTo>
                    <a:pt x="16" y="240"/>
                  </a:lnTo>
                  <a:lnTo>
                    <a:pt x="13" y="240"/>
                  </a:lnTo>
                  <a:lnTo>
                    <a:pt x="14" y="233"/>
                  </a:lnTo>
                  <a:lnTo>
                    <a:pt x="12" y="230"/>
                  </a:lnTo>
                  <a:lnTo>
                    <a:pt x="13" y="228"/>
                  </a:lnTo>
                  <a:lnTo>
                    <a:pt x="16" y="228"/>
                  </a:lnTo>
                  <a:lnTo>
                    <a:pt x="20" y="225"/>
                  </a:lnTo>
                  <a:lnTo>
                    <a:pt x="20" y="222"/>
                  </a:lnTo>
                  <a:lnTo>
                    <a:pt x="20" y="218"/>
                  </a:lnTo>
                  <a:lnTo>
                    <a:pt x="25" y="205"/>
                  </a:lnTo>
                  <a:lnTo>
                    <a:pt x="25" y="202"/>
                  </a:lnTo>
                  <a:lnTo>
                    <a:pt x="22" y="193"/>
                  </a:lnTo>
                  <a:lnTo>
                    <a:pt x="29" y="186"/>
                  </a:lnTo>
                  <a:lnTo>
                    <a:pt x="29" y="176"/>
                  </a:lnTo>
                  <a:lnTo>
                    <a:pt x="28" y="168"/>
                  </a:lnTo>
                  <a:lnTo>
                    <a:pt x="25" y="159"/>
                  </a:lnTo>
                  <a:lnTo>
                    <a:pt x="20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0" y="143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0" y="127"/>
                  </a:lnTo>
                  <a:lnTo>
                    <a:pt x="3" y="121"/>
                  </a:lnTo>
                  <a:lnTo>
                    <a:pt x="4" y="118"/>
                  </a:lnTo>
                  <a:lnTo>
                    <a:pt x="6" y="116"/>
                  </a:lnTo>
                  <a:lnTo>
                    <a:pt x="6" y="114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9" y="77"/>
                  </a:lnTo>
                  <a:lnTo>
                    <a:pt x="12" y="60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48"/>
                  </a:lnTo>
                  <a:lnTo>
                    <a:pt x="13" y="47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6" y="32"/>
                  </a:lnTo>
                  <a:lnTo>
                    <a:pt x="17" y="29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8" y="14"/>
                  </a:lnTo>
                  <a:lnTo>
                    <a:pt x="42" y="13"/>
                  </a:lnTo>
                  <a:lnTo>
                    <a:pt x="47" y="13"/>
                  </a:lnTo>
                  <a:lnTo>
                    <a:pt x="51" y="13"/>
                  </a:lnTo>
                  <a:close/>
                  <a:moveTo>
                    <a:pt x="7" y="102"/>
                  </a:move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55" name="Freeform 280"/>
            <p:cNvSpPr>
              <a:spLocks/>
            </p:cNvSpPr>
            <p:nvPr/>
          </p:nvSpPr>
          <p:spPr bwMode="auto">
            <a:xfrm>
              <a:off x="6425322" y="2961074"/>
              <a:ext cx="508000" cy="622300"/>
            </a:xfrm>
            <a:custGeom>
              <a:avLst/>
              <a:gdLst>
                <a:gd name="T0" fmla="*/ 91 w 142"/>
                <a:gd name="T1" fmla="*/ 29 h 175"/>
                <a:gd name="T2" fmla="*/ 100 w 142"/>
                <a:gd name="T3" fmla="*/ 27 h 175"/>
                <a:gd name="T4" fmla="*/ 134 w 142"/>
                <a:gd name="T5" fmla="*/ 29 h 175"/>
                <a:gd name="T6" fmla="*/ 128 w 142"/>
                <a:gd name="T7" fmla="*/ 36 h 175"/>
                <a:gd name="T8" fmla="*/ 126 w 142"/>
                <a:gd name="T9" fmla="*/ 46 h 175"/>
                <a:gd name="T10" fmla="*/ 117 w 142"/>
                <a:gd name="T11" fmla="*/ 45 h 175"/>
                <a:gd name="T12" fmla="*/ 112 w 142"/>
                <a:gd name="T13" fmla="*/ 51 h 175"/>
                <a:gd name="T14" fmla="*/ 113 w 142"/>
                <a:gd name="T15" fmla="*/ 58 h 175"/>
                <a:gd name="T16" fmla="*/ 114 w 142"/>
                <a:gd name="T17" fmla="*/ 85 h 175"/>
                <a:gd name="T18" fmla="*/ 114 w 142"/>
                <a:gd name="T19" fmla="*/ 99 h 175"/>
                <a:gd name="T20" fmla="*/ 110 w 142"/>
                <a:gd name="T21" fmla="*/ 99 h 175"/>
                <a:gd name="T22" fmla="*/ 107 w 142"/>
                <a:gd name="T23" fmla="*/ 101 h 175"/>
                <a:gd name="T24" fmla="*/ 106 w 142"/>
                <a:gd name="T25" fmla="*/ 107 h 175"/>
                <a:gd name="T26" fmla="*/ 109 w 142"/>
                <a:gd name="T27" fmla="*/ 107 h 175"/>
                <a:gd name="T28" fmla="*/ 104 w 142"/>
                <a:gd name="T29" fmla="*/ 107 h 175"/>
                <a:gd name="T30" fmla="*/ 101 w 142"/>
                <a:gd name="T31" fmla="*/ 107 h 175"/>
                <a:gd name="T32" fmla="*/ 97 w 142"/>
                <a:gd name="T33" fmla="*/ 107 h 175"/>
                <a:gd name="T34" fmla="*/ 94 w 142"/>
                <a:gd name="T35" fmla="*/ 107 h 175"/>
                <a:gd name="T36" fmla="*/ 91 w 142"/>
                <a:gd name="T37" fmla="*/ 107 h 175"/>
                <a:gd name="T38" fmla="*/ 91 w 142"/>
                <a:gd name="T39" fmla="*/ 102 h 175"/>
                <a:gd name="T40" fmla="*/ 84 w 142"/>
                <a:gd name="T41" fmla="*/ 102 h 175"/>
                <a:gd name="T42" fmla="*/ 101 w 142"/>
                <a:gd name="T43" fmla="*/ 114 h 175"/>
                <a:gd name="T44" fmla="*/ 123 w 142"/>
                <a:gd name="T45" fmla="*/ 109 h 175"/>
                <a:gd name="T46" fmla="*/ 120 w 142"/>
                <a:gd name="T47" fmla="*/ 117 h 175"/>
                <a:gd name="T48" fmla="*/ 138 w 142"/>
                <a:gd name="T49" fmla="*/ 126 h 175"/>
                <a:gd name="T50" fmla="*/ 142 w 142"/>
                <a:gd name="T51" fmla="*/ 139 h 175"/>
                <a:gd name="T52" fmla="*/ 139 w 142"/>
                <a:gd name="T53" fmla="*/ 148 h 175"/>
                <a:gd name="T54" fmla="*/ 136 w 142"/>
                <a:gd name="T55" fmla="*/ 170 h 175"/>
                <a:gd name="T56" fmla="*/ 132 w 142"/>
                <a:gd name="T57" fmla="*/ 168 h 175"/>
                <a:gd name="T58" fmla="*/ 131 w 142"/>
                <a:gd name="T59" fmla="*/ 170 h 175"/>
                <a:gd name="T60" fmla="*/ 128 w 142"/>
                <a:gd name="T61" fmla="*/ 167 h 175"/>
                <a:gd name="T62" fmla="*/ 123 w 142"/>
                <a:gd name="T63" fmla="*/ 167 h 175"/>
                <a:gd name="T64" fmla="*/ 123 w 142"/>
                <a:gd name="T65" fmla="*/ 174 h 175"/>
                <a:gd name="T66" fmla="*/ 104 w 142"/>
                <a:gd name="T67" fmla="*/ 161 h 175"/>
                <a:gd name="T68" fmla="*/ 94 w 142"/>
                <a:gd name="T69" fmla="*/ 165 h 175"/>
                <a:gd name="T70" fmla="*/ 90 w 142"/>
                <a:gd name="T71" fmla="*/ 167 h 175"/>
                <a:gd name="T72" fmla="*/ 88 w 142"/>
                <a:gd name="T73" fmla="*/ 175 h 175"/>
                <a:gd name="T74" fmla="*/ 72 w 142"/>
                <a:gd name="T75" fmla="*/ 171 h 175"/>
                <a:gd name="T76" fmla="*/ 60 w 142"/>
                <a:gd name="T77" fmla="*/ 170 h 175"/>
                <a:gd name="T78" fmla="*/ 56 w 142"/>
                <a:gd name="T79" fmla="*/ 171 h 175"/>
                <a:gd name="T80" fmla="*/ 56 w 142"/>
                <a:gd name="T81" fmla="*/ 143 h 175"/>
                <a:gd name="T82" fmla="*/ 56 w 142"/>
                <a:gd name="T83" fmla="*/ 131 h 175"/>
                <a:gd name="T84" fmla="*/ 53 w 142"/>
                <a:gd name="T85" fmla="*/ 136 h 175"/>
                <a:gd name="T86" fmla="*/ 50 w 142"/>
                <a:gd name="T87" fmla="*/ 136 h 175"/>
                <a:gd name="T88" fmla="*/ 41 w 142"/>
                <a:gd name="T89" fmla="*/ 140 h 175"/>
                <a:gd name="T90" fmla="*/ 40 w 142"/>
                <a:gd name="T91" fmla="*/ 117 h 175"/>
                <a:gd name="T92" fmla="*/ 43 w 142"/>
                <a:gd name="T93" fmla="*/ 96 h 175"/>
                <a:gd name="T94" fmla="*/ 40 w 142"/>
                <a:gd name="T95" fmla="*/ 71 h 175"/>
                <a:gd name="T96" fmla="*/ 38 w 142"/>
                <a:gd name="T97" fmla="*/ 58 h 175"/>
                <a:gd name="T98" fmla="*/ 28 w 142"/>
                <a:gd name="T99" fmla="*/ 55 h 175"/>
                <a:gd name="T100" fmla="*/ 18 w 142"/>
                <a:gd name="T101" fmla="*/ 52 h 175"/>
                <a:gd name="T102" fmla="*/ 0 w 142"/>
                <a:gd name="T103" fmla="*/ 39 h 175"/>
                <a:gd name="T104" fmla="*/ 28 w 142"/>
                <a:gd name="T105" fmla="*/ 24 h 175"/>
                <a:gd name="T106" fmla="*/ 32 w 142"/>
                <a:gd name="T107" fmla="*/ 11 h 175"/>
                <a:gd name="T108" fmla="*/ 29 w 142"/>
                <a:gd name="T109" fmla="*/ 4 h 175"/>
                <a:gd name="T110" fmla="*/ 40 w 142"/>
                <a:gd name="T111" fmla="*/ 7 h 175"/>
                <a:gd name="T112" fmla="*/ 60 w 142"/>
                <a:gd name="T113" fmla="*/ 5 h 175"/>
                <a:gd name="T114" fmla="*/ 92 w 142"/>
                <a:gd name="T115" fmla="*/ 1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56" name="Freeform 282"/>
            <p:cNvSpPr>
              <a:spLocks/>
            </p:cNvSpPr>
            <p:nvPr/>
          </p:nvSpPr>
          <p:spPr bwMode="auto">
            <a:xfrm>
              <a:off x="5044197" y="2595949"/>
              <a:ext cx="866775" cy="619125"/>
            </a:xfrm>
            <a:custGeom>
              <a:avLst/>
              <a:gdLst>
                <a:gd name="T0" fmla="*/ 17 w 243"/>
                <a:gd name="T1" fmla="*/ 10 h 174"/>
                <a:gd name="T2" fmla="*/ 20 w 243"/>
                <a:gd name="T3" fmla="*/ 9 h 174"/>
                <a:gd name="T4" fmla="*/ 25 w 243"/>
                <a:gd name="T5" fmla="*/ 6 h 174"/>
                <a:gd name="T6" fmla="*/ 28 w 243"/>
                <a:gd name="T7" fmla="*/ 6 h 174"/>
                <a:gd name="T8" fmla="*/ 29 w 243"/>
                <a:gd name="T9" fmla="*/ 12 h 174"/>
                <a:gd name="T10" fmla="*/ 36 w 243"/>
                <a:gd name="T11" fmla="*/ 10 h 174"/>
                <a:gd name="T12" fmla="*/ 38 w 243"/>
                <a:gd name="T13" fmla="*/ 12 h 174"/>
                <a:gd name="T14" fmla="*/ 41 w 243"/>
                <a:gd name="T15" fmla="*/ 12 h 174"/>
                <a:gd name="T16" fmla="*/ 42 w 243"/>
                <a:gd name="T17" fmla="*/ 4 h 174"/>
                <a:gd name="T18" fmla="*/ 50 w 243"/>
                <a:gd name="T19" fmla="*/ 6 h 174"/>
                <a:gd name="T20" fmla="*/ 50 w 243"/>
                <a:gd name="T21" fmla="*/ 9 h 174"/>
                <a:gd name="T22" fmla="*/ 51 w 243"/>
                <a:gd name="T23" fmla="*/ 13 h 174"/>
                <a:gd name="T24" fmla="*/ 55 w 243"/>
                <a:gd name="T25" fmla="*/ 0 h 174"/>
                <a:gd name="T26" fmla="*/ 102 w 243"/>
                <a:gd name="T27" fmla="*/ 25 h 174"/>
                <a:gd name="T28" fmla="*/ 143 w 243"/>
                <a:gd name="T29" fmla="*/ 26 h 174"/>
                <a:gd name="T30" fmla="*/ 149 w 243"/>
                <a:gd name="T31" fmla="*/ 32 h 174"/>
                <a:gd name="T32" fmla="*/ 168 w 243"/>
                <a:gd name="T33" fmla="*/ 28 h 174"/>
                <a:gd name="T34" fmla="*/ 165 w 243"/>
                <a:gd name="T35" fmla="*/ 15 h 174"/>
                <a:gd name="T36" fmla="*/ 174 w 243"/>
                <a:gd name="T37" fmla="*/ 21 h 174"/>
                <a:gd name="T38" fmla="*/ 201 w 243"/>
                <a:gd name="T39" fmla="*/ 26 h 174"/>
                <a:gd name="T40" fmla="*/ 230 w 243"/>
                <a:gd name="T41" fmla="*/ 28 h 174"/>
                <a:gd name="T42" fmla="*/ 242 w 243"/>
                <a:gd name="T43" fmla="*/ 34 h 174"/>
                <a:gd name="T44" fmla="*/ 239 w 243"/>
                <a:gd name="T45" fmla="*/ 48 h 174"/>
                <a:gd name="T46" fmla="*/ 242 w 243"/>
                <a:gd name="T47" fmla="*/ 56 h 174"/>
                <a:gd name="T48" fmla="*/ 231 w 243"/>
                <a:gd name="T49" fmla="*/ 63 h 174"/>
                <a:gd name="T50" fmla="*/ 220 w 243"/>
                <a:gd name="T51" fmla="*/ 60 h 174"/>
                <a:gd name="T52" fmla="*/ 198 w 243"/>
                <a:gd name="T53" fmla="*/ 57 h 174"/>
                <a:gd name="T54" fmla="*/ 196 w 243"/>
                <a:gd name="T55" fmla="*/ 63 h 174"/>
                <a:gd name="T56" fmla="*/ 192 w 243"/>
                <a:gd name="T57" fmla="*/ 67 h 174"/>
                <a:gd name="T58" fmla="*/ 187 w 243"/>
                <a:gd name="T59" fmla="*/ 69 h 174"/>
                <a:gd name="T60" fmla="*/ 186 w 243"/>
                <a:gd name="T61" fmla="*/ 70 h 174"/>
                <a:gd name="T62" fmla="*/ 182 w 243"/>
                <a:gd name="T63" fmla="*/ 73 h 174"/>
                <a:gd name="T64" fmla="*/ 177 w 243"/>
                <a:gd name="T65" fmla="*/ 76 h 174"/>
                <a:gd name="T66" fmla="*/ 176 w 243"/>
                <a:gd name="T67" fmla="*/ 73 h 174"/>
                <a:gd name="T68" fmla="*/ 173 w 243"/>
                <a:gd name="T69" fmla="*/ 73 h 174"/>
                <a:gd name="T70" fmla="*/ 170 w 243"/>
                <a:gd name="T71" fmla="*/ 79 h 174"/>
                <a:gd name="T72" fmla="*/ 171 w 243"/>
                <a:gd name="T73" fmla="*/ 86 h 174"/>
                <a:gd name="T74" fmla="*/ 167 w 243"/>
                <a:gd name="T75" fmla="*/ 86 h 174"/>
                <a:gd name="T76" fmla="*/ 164 w 243"/>
                <a:gd name="T77" fmla="*/ 86 h 174"/>
                <a:gd name="T78" fmla="*/ 155 w 243"/>
                <a:gd name="T79" fmla="*/ 123 h 174"/>
                <a:gd name="T80" fmla="*/ 158 w 243"/>
                <a:gd name="T81" fmla="*/ 169 h 174"/>
                <a:gd name="T82" fmla="*/ 145 w 243"/>
                <a:gd name="T83" fmla="*/ 169 h 174"/>
                <a:gd name="T84" fmla="*/ 139 w 243"/>
                <a:gd name="T85" fmla="*/ 171 h 174"/>
                <a:gd name="T86" fmla="*/ 104 w 243"/>
                <a:gd name="T87" fmla="*/ 170 h 174"/>
                <a:gd name="T88" fmla="*/ 80 w 243"/>
                <a:gd name="T89" fmla="*/ 157 h 174"/>
                <a:gd name="T90" fmla="*/ 80 w 243"/>
                <a:gd name="T91" fmla="*/ 147 h 174"/>
                <a:gd name="T92" fmla="*/ 66 w 243"/>
                <a:gd name="T93" fmla="*/ 144 h 174"/>
                <a:gd name="T94" fmla="*/ 55 w 243"/>
                <a:gd name="T95" fmla="*/ 107 h 174"/>
                <a:gd name="T96" fmla="*/ 6 w 243"/>
                <a:gd name="T97" fmla="*/ 75 h 174"/>
                <a:gd name="T98" fmla="*/ 22 w 243"/>
                <a:gd name="T99" fmla="*/ 53 h 174"/>
                <a:gd name="T100" fmla="*/ 25 w 243"/>
                <a:gd name="T101" fmla="*/ 40 h 174"/>
                <a:gd name="T102" fmla="*/ 23 w 243"/>
                <a:gd name="T103" fmla="*/ 35 h 174"/>
                <a:gd name="T104" fmla="*/ 14 w 243"/>
                <a:gd name="T105" fmla="*/ 28 h 174"/>
                <a:gd name="T106" fmla="*/ 13 w 243"/>
                <a:gd name="T107" fmla="*/ 26 h 174"/>
                <a:gd name="T108" fmla="*/ 7 w 243"/>
                <a:gd name="T109" fmla="*/ 22 h 174"/>
                <a:gd name="T110" fmla="*/ 4 w 243"/>
                <a:gd name="T111" fmla="*/ 13 h 174"/>
                <a:gd name="T112" fmla="*/ 0 w 243"/>
                <a:gd name="T113" fmla="*/ 7 h 174"/>
                <a:gd name="T114" fmla="*/ 4 w 243"/>
                <a:gd name="T115" fmla="*/ 3 h 174"/>
                <a:gd name="T116" fmla="*/ 7 w 243"/>
                <a:gd name="T117" fmla="*/ 6 h 174"/>
                <a:gd name="T118" fmla="*/ 13 w 243"/>
                <a:gd name="T119" fmla="*/ 3 h 174"/>
                <a:gd name="T120" fmla="*/ 14 w 243"/>
                <a:gd name="T121" fmla="*/ 3 h 174"/>
                <a:gd name="T122" fmla="*/ 14 w 243"/>
                <a:gd name="T123" fmla="*/ 6 h 174"/>
                <a:gd name="T124" fmla="*/ 16 w 243"/>
                <a:gd name="T125" fmla="*/ 7 h 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3"/>
                <a:gd name="T190" fmla="*/ 0 h 174"/>
                <a:gd name="T191" fmla="*/ 243 w 243"/>
                <a:gd name="T192" fmla="*/ 174 h 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3" h="174">
                  <a:moveTo>
                    <a:pt x="16" y="7"/>
                  </a:moveTo>
                  <a:lnTo>
                    <a:pt x="17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9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3"/>
                  </a:lnTo>
                  <a:lnTo>
                    <a:pt x="41" y="12"/>
                  </a:lnTo>
                  <a:lnTo>
                    <a:pt x="41" y="7"/>
                  </a:lnTo>
                  <a:lnTo>
                    <a:pt x="42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2"/>
                  </a:lnTo>
                  <a:lnTo>
                    <a:pt x="55" y="0"/>
                  </a:lnTo>
                  <a:lnTo>
                    <a:pt x="104" y="3"/>
                  </a:lnTo>
                  <a:lnTo>
                    <a:pt x="102" y="25"/>
                  </a:lnTo>
                  <a:lnTo>
                    <a:pt x="136" y="28"/>
                  </a:lnTo>
                  <a:lnTo>
                    <a:pt x="143" y="26"/>
                  </a:lnTo>
                  <a:lnTo>
                    <a:pt x="146" y="34"/>
                  </a:lnTo>
                  <a:lnTo>
                    <a:pt x="149" y="32"/>
                  </a:lnTo>
                  <a:lnTo>
                    <a:pt x="152" y="35"/>
                  </a:lnTo>
                  <a:lnTo>
                    <a:pt x="168" y="28"/>
                  </a:lnTo>
                  <a:lnTo>
                    <a:pt x="164" y="16"/>
                  </a:lnTo>
                  <a:lnTo>
                    <a:pt x="165" y="15"/>
                  </a:lnTo>
                  <a:lnTo>
                    <a:pt x="173" y="15"/>
                  </a:lnTo>
                  <a:lnTo>
                    <a:pt x="174" y="21"/>
                  </a:lnTo>
                  <a:lnTo>
                    <a:pt x="201" y="22"/>
                  </a:lnTo>
                  <a:lnTo>
                    <a:pt x="201" y="26"/>
                  </a:lnTo>
                  <a:lnTo>
                    <a:pt x="221" y="26"/>
                  </a:lnTo>
                  <a:lnTo>
                    <a:pt x="230" y="28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43" y="48"/>
                  </a:lnTo>
                  <a:lnTo>
                    <a:pt x="239" y="48"/>
                  </a:lnTo>
                  <a:lnTo>
                    <a:pt x="239" y="56"/>
                  </a:lnTo>
                  <a:lnTo>
                    <a:pt x="242" y="56"/>
                  </a:lnTo>
                  <a:lnTo>
                    <a:pt x="242" y="63"/>
                  </a:lnTo>
                  <a:lnTo>
                    <a:pt x="231" y="63"/>
                  </a:lnTo>
                  <a:lnTo>
                    <a:pt x="231" y="62"/>
                  </a:lnTo>
                  <a:lnTo>
                    <a:pt x="220" y="60"/>
                  </a:lnTo>
                  <a:lnTo>
                    <a:pt x="220" y="59"/>
                  </a:lnTo>
                  <a:lnTo>
                    <a:pt x="198" y="57"/>
                  </a:lnTo>
                  <a:lnTo>
                    <a:pt x="198" y="63"/>
                  </a:lnTo>
                  <a:lnTo>
                    <a:pt x="196" y="63"/>
                  </a:lnTo>
                  <a:lnTo>
                    <a:pt x="193" y="67"/>
                  </a:lnTo>
                  <a:lnTo>
                    <a:pt x="192" y="67"/>
                  </a:lnTo>
                  <a:lnTo>
                    <a:pt x="190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0"/>
                  </a:lnTo>
                  <a:lnTo>
                    <a:pt x="183" y="73"/>
                  </a:lnTo>
                  <a:lnTo>
                    <a:pt x="182" y="73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77" y="73"/>
                  </a:lnTo>
                  <a:lnTo>
                    <a:pt x="176" y="73"/>
                  </a:lnTo>
                  <a:lnTo>
                    <a:pt x="173" y="73"/>
                  </a:lnTo>
                  <a:lnTo>
                    <a:pt x="171" y="78"/>
                  </a:lnTo>
                  <a:lnTo>
                    <a:pt x="170" y="79"/>
                  </a:lnTo>
                  <a:lnTo>
                    <a:pt x="171" y="82"/>
                  </a:lnTo>
                  <a:lnTo>
                    <a:pt x="171" y="86"/>
                  </a:lnTo>
                  <a:lnTo>
                    <a:pt x="170" y="88"/>
                  </a:lnTo>
                  <a:lnTo>
                    <a:pt x="167" y="86"/>
                  </a:lnTo>
                  <a:lnTo>
                    <a:pt x="165" y="86"/>
                  </a:lnTo>
                  <a:lnTo>
                    <a:pt x="164" y="86"/>
                  </a:lnTo>
                  <a:lnTo>
                    <a:pt x="158" y="85"/>
                  </a:lnTo>
                  <a:lnTo>
                    <a:pt x="155" y="123"/>
                  </a:lnTo>
                  <a:lnTo>
                    <a:pt x="161" y="125"/>
                  </a:lnTo>
                  <a:lnTo>
                    <a:pt x="158" y="169"/>
                  </a:lnTo>
                  <a:lnTo>
                    <a:pt x="151" y="166"/>
                  </a:lnTo>
                  <a:lnTo>
                    <a:pt x="145" y="169"/>
                  </a:lnTo>
                  <a:lnTo>
                    <a:pt x="142" y="170"/>
                  </a:lnTo>
                  <a:lnTo>
                    <a:pt x="139" y="171"/>
                  </a:lnTo>
                  <a:lnTo>
                    <a:pt x="136" y="174"/>
                  </a:lnTo>
                  <a:lnTo>
                    <a:pt x="104" y="170"/>
                  </a:lnTo>
                  <a:lnTo>
                    <a:pt x="99" y="174"/>
                  </a:lnTo>
                  <a:lnTo>
                    <a:pt x="80" y="157"/>
                  </a:lnTo>
                  <a:lnTo>
                    <a:pt x="85" y="151"/>
                  </a:lnTo>
                  <a:lnTo>
                    <a:pt x="80" y="147"/>
                  </a:lnTo>
                  <a:lnTo>
                    <a:pt x="75" y="152"/>
                  </a:lnTo>
                  <a:lnTo>
                    <a:pt x="66" y="144"/>
                  </a:lnTo>
                  <a:lnTo>
                    <a:pt x="79" y="129"/>
                  </a:lnTo>
                  <a:lnTo>
                    <a:pt x="55" y="107"/>
                  </a:lnTo>
                  <a:lnTo>
                    <a:pt x="47" y="114"/>
                  </a:lnTo>
                  <a:lnTo>
                    <a:pt x="6" y="75"/>
                  </a:lnTo>
                  <a:lnTo>
                    <a:pt x="23" y="54"/>
                  </a:lnTo>
                  <a:lnTo>
                    <a:pt x="22" y="53"/>
                  </a:lnTo>
                  <a:lnTo>
                    <a:pt x="31" y="44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57" name="Freeform 283"/>
            <p:cNvSpPr>
              <a:spLocks/>
            </p:cNvSpPr>
            <p:nvPr/>
          </p:nvSpPr>
          <p:spPr bwMode="auto">
            <a:xfrm>
              <a:off x="6366584" y="2224474"/>
              <a:ext cx="755650" cy="795337"/>
            </a:xfrm>
            <a:custGeom>
              <a:avLst/>
              <a:gdLst>
                <a:gd name="T0" fmla="*/ 124 w 212"/>
                <a:gd name="T1" fmla="*/ 48 h 223"/>
                <a:gd name="T2" fmla="*/ 159 w 212"/>
                <a:gd name="T3" fmla="*/ 56 h 223"/>
                <a:gd name="T4" fmla="*/ 167 w 212"/>
                <a:gd name="T5" fmla="*/ 59 h 223"/>
                <a:gd name="T6" fmla="*/ 177 w 212"/>
                <a:gd name="T7" fmla="*/ 59 h 223"/>
                <a:gd name="T8" fmla="*/ 184 w 212"/>
                <a:gd name="T9" fmla="*/ 57 h 223"/>
                <a:gd name="T10" fmla="*/ 189 w 212"/>
                <a:gd name="T11" fmla="*/ 59 h 223"/>
                <a:gd name="T12" fmla="*/ 190 w 212"/>
                <a:gd name="T13" fmla="*/ 56 h 223"/>
                <a:gd name="T14" fmla="*/ 197 w 212"/>
                <a:gd name="T15" fmla="*/ 60 h 223"/>
                <a:gd name="T16" fmla="*/ 193 w 212"/>
                <a:gd name="T17" fmla="*/ 151 h 223"/>
                <a:gd name="T18" fmla="*/ 206 w 212"/>
                <a:gd name="T19" fmla="*/ 164 h 223"/>
                <a:gd name="T20" fmla="*/ 212 w 212"/>
                <a:gd name="T21" fmla="*/ 190 h 223"/>
                <a:gd name="T22" fmla="*/ 187 w 212"/>
                <a:gd name="T23" fmla="*/ 201 h 223"/>
                <a:gd name="T24" fmla="*/ 177 w 212"/>
                <a:gd name="T25" fmla="*/ 214 h 223"/>
                <a:gd name="T26" fmla="*/ 167 w 212"/>
                <a:gd name="T27" fmla="*/ 215 h 223"/>
                <a:gd name="T28" fmla="*/ 145 w 212"/>
                <a:gd name="T29" fmla="*/ 208 h 223"/>
                <a:gd name="T30" fmla="*/ 143 w 212"/>
                <a:gd name="T31" fmla="*/ 202 h 223"/>
                <a:gd name="T32" fmla="*/ 109 w 212"/>
                <a:gd name="T33" fmla="*/ 208 h 223"/>
                <a:gd name="T34" fmla="*/ 77 w 212"/>
                <a:gd name="T35" fmla="*/ 212 h 223"/>
                <a:gd name="T36" fmla="*/ 70 w 212"/>
                <a:gd name="T37" fmla="*/ 210 h 223"/>
                <a:gd name="T38" fmla="*/ 66 w 212"/>
                <a:gd name="T39" fmla="*/ 205 h 223"/>
                <a:gd name="T40" fmla="*/ 60 w 212"/>
                <a:gd name="T41" fmla="*/ 207 h 223"/>
                <a:gd name="T42" fmla="*/ 58 w 212"/>
                <a:gd name="T43" fmla="*/ 193 h 223"/>
                <a:gd name="T44" fmla="*/ 63 w 212"/>
                <a:gd name="T45" fmla="*/ 179 h 223"/>
                <a:gd name="T46" fmla="*/ 96 w 212"/>
                <a:gd name="T47" fmla="*/ 148 h 223"/>
                <a:gd name="T48" fmla="*/ 66 w 212"/>
                <a:gd name="T49" fmla="*/ 122 h 223"/>
                <a:gd name="T50" fmla="*/ 54 w 212"/>
                <a:gd name="T51" fmla="*/ 108 h 223"/>
                <a:gd name="T52" fmla="*/ 41 w 212"/>
                <a:gd name="T53" fmla="*/ 126 h 223"/>
                <a:gd name="T54" fmla="*/ 16 w 212"/>
                <a:gd name="T55" fmla="*/ 89 h 223"/>
                <a:gd name="T56" fmla="*/ 13 w 212"/>
                <a:gd name="T57" fmla="*/ 59 h 223"/>
                <a:gd name="T58" fmla="*/ 17 w 212"/>
                <a:gd name="T59" fmla="*/ 59 h 223"/>
                <a:gd name="T60" fmla="*/ 42 w 212"/>
                <a:gd name="T61" fmla="*/ 63 h 223"/>
                <a:gd name="T62" fmla="*/ 51 w 212"/>
                <a:gd name="T63" fmla="*/ 59 h 223"/>
                <a:gd name="T64" fmla="*/ 61 w 212"/>
                <a:gd name="T65" fmla="*/ 53 h 223"/>
                <a:gd name="T66" fmla="*/ 70 w 212"/>
                <a:gd name="T67" fmla="*/ 57 h 223"/>
                <a:gd name="T68" fmla="*/ 68 w 212"/>
                <a:gd name="T69" fmla="*/ 42 h 223"/>
                <a:gd name="T70" fmla="*/ 68 w 212"/>
                <a:gd name="T71" fmla="*/ 15 h 223"/>
                <a:gd name="T72" fmla="*/ 76 w 212"/>
                <a:gd name="T73" fmla="*/ 16 h 223"/>
                <a:gd name="T74" fmla="*/ 79 w 212"/>
                <a:gd name="T75" fmla="*/ 10 h 223"/>
                <a:gd name="T76" fmla="*/ 93 w 212"/>
                <a:gd name="T77" fmla="*/ 13 h 223"/>
                <a:gd name="T78" fmla="*/ 95 w 212"/>
                <a:gd name="T79" fmla="*/ 6 h 223"/>
                <a:gd name="T80" fmla="*/ 115 w 212"/>
                <a:gd name="T81" fmla="*/ 0 h 2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2"/>
                <a:gd name="T124" fmla="*/ 0 h 223"/>
                <a:gd name="T125" fmla="*/ 212 w 212"/>
                <a:gd name="T126" fmla="*/ 223 h 2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2" h="223">
                  <a:moveTo>
                    <a:pt x="126" y="0"/>
                  </a:moveTo>
                  <a:lnTo>
                    <a:pt x="124" y="48"/>
                  </a:lnTo>
                  <a:lnTo>
                    <a:pt x="153" y="50"/>
                  </a:lnTo>
                  <a:lnTo>
                    <a:pt x="159" y="56"/>
                  </a:lnTo>
                  <a:lnTo>
                    <a:pt x="164" y="56"/>
                  </a:lnTo>
                  <a:lnTo>
                    <a:pt x="167" y="59"/>
                  </a:lnTo>
                  <a:lnTo>
                    <a:pt x="173" y="59"/>
                  </a:lnTo>
                  <a:lnTo>
                    <a:pt x="177" y="59"/>
                  </a:lnTo>
                  <a:lnTo>
                    <a:pt x="183" y="56"/>
                  </a:lnTo>
                  <a:lnTo>
                    <a:pt x="184" y="57"/>
                  </a:lnTo>
                  <a:lnTo>
                    <a:pt x="184" y="59"/>
                  </a:lnTo>
                  <a:lnTo>
                    <a:pt x="189" y="59"/>
                  </a:lnTo>
                  <a:lnTo>
                    <a:pt x="189" y="56"/>
                  </a:lnTo>
                  <a:lnTo>
                    <a:pt x="190" y="56"/>
                  </a:lnTo>
                  <a:lnTo>
                    <a:pt x="197" y="60"/>
                  </a:lnTo>
                  <a:lnTo>
                    <a:pt x="199" y="60"/>
                  </a:lnTo>
                  <a:lnTo>
                    <a:pt x="193" y="151"/>
                  </a:lnTo>
                  <a:lnTo>
                    <a:pt x="206" y="154"/>
                  </a:lnTo>
                  <a:lnTo>
                    <a:pt x="206" y="164"/>
                  </a:lnTo>
                  <a:lnTo>
                    <a:pt x="212" y="163"/>
                  </a:lnTo>
                  <a:lnTo>
                    <a:pt x="212" y="190"/>
                  </a:lnTo>
                  <a:lnTo>
                    <a:pt x="211" y="202"/>
                  </a:lnTo>
                  <a:lnTo>
                    <a:pt x="187" y="201"/>
                  </a:lnTo>
                  <a:lnTo>
                    <a:pt x="186" y="214"/>
                  </a:lnTo>
                  <a:lnTo>
                    <a:pt x="177" y="214"/>
                  </a:lnTo>
                  <a:lnTo>
                    <a:pt x="174" y="215"/>
                  </a:lnTo>
                  <a:lnTo>
                    <a:pt x="167" y="215"/>
                  </a:lnTo>
                  <a:lnTo>
                    <a:pt x="156" y="223"/>
                  </a:lnTo>
                  <a:lnTo>
                    <a:pt x="145" y="208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09" y="201"/>
                  </a:lnTo>
                  <a:lnTo>
                    <a:pt x="109" y="208"/>
                  </a:lnTo>
                  <a:lnTo>
                    <a:pt x="77" y="207"/>
                  </a:lnTo>
                  <a:lnTo>
                    <a:pt x="77" y="212"/>
                  </a:lnTo>
                  <a:lnTo>
                    <a:pt x="70" y="212"/>
                  </a:lnTo>
                  <a:lnTo>
                    <a:pt x="70" y="210"/>
                  </a:lnTo>
                  <a:lnTo>
                    <a:pt x="66" y="210"/>
                  </a:lnTo>
                  <a:lnTo>
                    <a:pt x="66" y="205"/>
                  </a:lnTo>
                  <a:lnTo>
                    <a:pt x="61" y="207"/>
                  </a:lnTo>
                  <a:lnTo>
                    <a:pt x="60" y="207"/>
                  </a:lnTo>
                  <a:lnTo>
                    <a:pt x="57" y="207"/>
                  </a:lnTo>
                  <a:lnTo>
                    <a:pt x="58" y="193"/>
                  </a:lnTo>
                  <a:lnTo>
                    <a:pt x="61" y="193"/>
                  </a:lnTo>
                  <a:lnTo>
                    <a:pt x="63" y="179"/>
                  </a:lnTo>
                  <a:lnTo>
                    <a:pt x="95" y="180"/>
                  </a:lnTo>
                  <a:lnTo>
                    <a:pt x="96" y="148"/>
                  </a:lnTo>
                  <a:lnTo>
                    <a:pt x="64" y="145"/>
                  </a:lnTo>
                  <a:lnTo>
                    <a:pt x="66" y="122"/>
                  </a:lnTo>
                  <a:lnTo>
                    <a:pt x="54" y="120"/>
                  </a:lnTo>
                  <a:lnTo>
                    <a:pt x="54" y="108"/>
                  </a:lnTo>
                  <a:lnTo>
                    <a:pt x="51" y="110"/>
                  </a:lnTo>
                  <a:lnTo>
                    <a:pt x="41" y="126"/>
                  </a:lnTo>
                  <a:lnTo>
                    <a:pt x="7" y="105"/>
                  </a:lnTo>
                  <a:lnTo>
                    <a:pt x="16" y="89"/>
                  </a:lnTo>
                  <a:lnTo>
                    <a:pt x="0" y="81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26" y="50"/>
                  </a:lnTo>
                  <a:lnTo>
                    <a:pt x="42" y="63"/>
                  </a:lnTo>
                  <a:lnTo>
                    <a:pt x="49" y="56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61" y="53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73" y="42"/>
                  </a:lnTo>
                  <a:lnTo>
                    <a:pt x="68" y="42"/>
                  </a:lnTo>
                  <a:lnTo>
                    <a:pt x="66" y="38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6" y="16"/>
                  </a:lnTo>
                  <a:lnTo>
                    <a:pt x="79" y="18"/>
                  </a:lnTo>
                  <a:lnTo>
                    <a:pt x="79" y="10"/>
                  </a:lnTo>
                  <a:lnTo>
                    <a:pt x="88" y="12"/>
                  </a:lnTo>
                  <a:lnTo>
                    <a:pt x="93" y="13"/>
                  </a:lnTo>
                  <a:lnTo>
                    <a:pt x="95" y="9"/>
                  </a:lnTo>
                  <a:lnTo>
                    <a:pt x="95" y="6"/>
                  </a:lnTo>
                  <a:lnTo>
                    <a:pt x="114" y="7"/>
                  </a:lnTo>
                  <a:lnTo>
                    <a:pt x="115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60" name="Freeform 286"/>
            <p:cNvSpPr>
              <a:spLocks/>
            </p:cNvSpPr>
            <p:nvPr/>
          </p:nvSpPr>
          <p:spPr bwMode="auto">
            <a:xfrm>
              <a:off x="5830009" y="3153161"/>
              <a:ext cx="796925" cy="560388"/>
            </a:xfrm>
            <a:custGeom>
              <a:avLst/>
              <a:gdLst>
                <a:gd name="T0" fmla="*/ 204 w 223"/>
                <a:gd name="T1" fmla="*/ 17 h 157"/>
                <a:gd name="T2" fmla="*/ 208 w 223"/>
                <a:gd name="T3" fmla="*/ 63 h 157"/>
                <a:gd name="T4" fmla="*/ 216 w 223"/>
                <a:gd name="T5" fmla="*/ 83 h 157"/>
                <a:gd name="T6" fmla="*/ 221 w 223"/>
                <a:gd name="T7" fmla="*/ 79 h 157"/>
                <a:gd name="T8" fmla="*/ 213 w 223"/>
                <a:gd name="T9" fmla="*/ 111 h 157"/>
                <a:gd name="T10" fmla="*/ 208 w 223"/>
                <a:gd name="T11" fmla="*/ 149 h 157"/>
                <a:gd name="T12" fmla="*/ 207 w 223"/>
                <a:gd name="T13" fmla="*/ 148 h 157"/>
                <a:gd name="T14" fmla="*/ 204 w 223"/>
                <a:gd name="T15" fmla="*/ 151 h 157"/>
                <a:gd name="T16" fmla="*/ 196 w 223"/>
                <a:gd name="T17" fmla="*/ 149 h 157"/>
                <a:gd name="T18" fmla="*/ 191 w 223"/>
                <a:gd name="T19" fmla="*/ 152 h 157"/>
                <a:gd name="T20" fmla="*/ 183 w 223"/>
                <a:gd name="T21" fmla="*/ 152 h 157"/>
                <a:gd name="T22" fmla="*/ 179 w 223"/>
                <a:gd name="T23" fmla="*/ 152 h 157"/>
                <a:gd name="T24" fmla="*/ 174 w 223"/>
                <a:gd name="T25" fmla="*/ 155 h 157"/>
                <a:gd name="T26" fmla="*/ 169 w 223"/>
                <a:gd name="T27" fmla="*/ 155 h 157"/>
                <a:gd name="T28" fmla="*/ 166 w 223"/>
                <a:gd name="T29" fmla="*/ 151 h 157"/>
                <a:gd name="T30" fmla="*/ 154 w 223"/>
                <a:gd name="T31" fmla="*/ 152 h 157"/>
                <a:gd name="T32" fmla="*/ 150 w 223"/>
                <a:gd name="T33" fmla="*/ 145 h 157"/>
                <a:gd name="T34" fmla="*/ 144 w 223"/>
                <a:gd name="T35" fmla="*/ 146 h 157"/>
                <a:gd name="T36" fmla="*/ 142 w 223"/>
                <a:gd name="T37" fmla="*/ 143 h 157"/>
                <a:gd name="T38" fmla="*/ 142 w 223"/>
                <a:gd name="T39" fmla="*/ 140 h 157"/>
                <a:gd name="T40" fmla="*/ 138 w 223"/>
                <a:gd name="T41" fmla="*/ 142 h 157"/>
                <a:gd name="T42" fmla="*/ 135 w 223"/>
                <a:gd name="T43" fmla="*/ 140 h 157"/>
                <a:gd name="T44" fmla="*/ 131 w 223"/>
                <a:gd name="T45" fmla="*/ 139 h 157"/>
                <a:gd name="T46" fmla="*/ 126 w 223"/>
                <a:gd name="T47" fmla="*/ 135 h 157"/>
                <a:gd name="T48" fmla="*/ 117 w 223"/>
                <a:gd name="T49" fmla="*/ 130 h 157"/>
                <a:gd name="T50" fmla="*/ 111 w 223"/>
                <a:gd name="T51" fmla="*/ 130 h 157"/>
                <a:gd name="T52" fmla="*/ 104 w 223"/>
                <a:gd name="T53" fmla="*/ 123 h 157"/>
                <a:gd name="T54" fmla="*/ 101 w 223"/>
                <a:gd name="T55" fmla="*/ 124 h 157"/>
                <a:gd name="T56" fmla="*/ 100 w 223"/>
                <a:gd name="T57" fmla="*/ 121 h 157"/>
                <a:gd name="T58" fmla="*/ 92 w 223"/>
                <a:gd name="T59" fmla="*/ 117 h 157"/>
                <a:gd name="T60" fmla="*/ 89 w 223"/>
                <a:gd name="T61" fmla="*/ 116 h 157"/>
                <a:gd name="T62" fmla="*/ 94 w 223"/>
                <a:gd name="T63" fmla="*/ 111 h 157"/>
                <a:gd name="T64" fmla="*/ 87 w 223"/>
                <a:gd name="T65" fmla="*/ 101 h 157"/>
                <a:gd name="T66" fmla="*/ 81 w 223"/>
                <a:gd name="T67" fmla="*/ 97 h 157"/>
                <a:gd name="T68" fmla="*/ 75 w 223"/>
                <a:gd name="T69" fmla="*/ 94 h 157"/>
                <a:gd name="T70" fmla="*/ 63 w 223"/>
                <a:gd name="T71" fmla="*/ 99 h 157"/>
                <a:gd name="T72" fmla="*/ 53 w 223"/>
                <a:gd name="T73" fmla="*/ 101 h 157"/>
                <a:gd name="T74" fmla="*/ 50 w 223"/>
                <a:gd name="T75" fmla="*/ 107 h 157"/>
                <a:gd name="T76" fmla="*/ 48 w 223"/>
                <a:gd name="T77" fmla="*/ 113 h 157"/>
                <a:gd name="T78" fmla="*/ 41 w 223"/>
                <a:gd name="T79" fmla="*/ 114 h 157"/>
                <a:gd name="T80" fmla="*/ 38 w 223"/>
                <a:gd name="T81" fmla="*/ 105 h 157"/>
                <a:gd name="T82" fmla="*/ 3 w 223"/>
                <a:gd name="T83" fmla="*/ 75 h 157"/>
                <a:gd name="T84" fmla="*/ 2 w 223"/>
                <a:gd name="T85" fmla="*/ 58 h 157"/>
                <a:gd name="T86" fmla="*/ 32 w 223"/>
                <a:gd name="T87" fmla="*/ 54 h 157"/>
                <a:gd name="T88" fmla="*/ 66 w 223"/>
                <a:gd name="T89" fmla="*/ 32 h 157"/>
                <a:gd name="T90" fmla="*/ 70 w 223"/>
                <a:gd name="T91" fmla="*/ 26 h 157"/>
                <a:gd name="T92" fmla="*/ 79 w 223"/>
                <a:gd name="T93" fmla="*/ 0 h 157"/>
                <a:gd name="T94" fmla="*/ 151 w 223"/>
                <a:gd name="T95" fmla="*/ 9 h 157"/>
                <a:gd name="T96" fmla="*/ 183 w 223"/>
                <a:gd name="T97" fmla="*/ 10 h 157"/>
                <a:gd name="T98" fmla="*/ 195 w 223"/>
                <a:gd name="T99" fmla="*/ 1 h 1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57"/>
                <a:gd name="T152" fmla="*/ 223 w 223"/>
                <a:gd name="T153" fmla="*/ 157 h 1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57">
                  <a:moveTo>
                    <a:pt x="195" y="1"/>
                  </a:moveTo>
                  <a:lnTo>
                    <a:pt x="202" y="0"/>
                  </a:lnTo>
                  <a:lnTo>
                    <a:pt x="205" y="4"/>
                  </a:lnTo>
                  <a:lnTo>
                    <a:pt x="204" y="17"/>
                  </a:lnTo>
                  <a:lnTo>
                    <a:pt x="207" y="17"/>
                  </a:lnTo>
                  <a:lnTo>
                    <a:pt x="207" y="39"/>
                  </a:lnTo>
                  <a:lnTo>
                    <a:pt x="210" y="42"/>
                  </a:lnTo>
                  <a:lnTo>
                    <a:pt x="208" y="63"/>
                  </a:lnTo>
                  <a:lnTo>
                    <a:pt x="207" y="63"/>
                  </a:lnTo>
                  <a:lnTo>
                    <a:pt x="207" y="85"/>
                  </a:lnTo>
                  <a:lnTo>
                    <a:pt x="208" y="86"/>
                  </a:lnTo>
                  <a:lnTo>
                    <a:pt x="216" y="83"/>
                  </a:lnTo>
                  <a:lnTo>
                    <a:pt x="217" y="82"/>
                  </a:lnTo>
                  <a:lnTo>
                    <a:pt x="218" y="80"/>
                  </a:lnTo>
                  <a:lnTo>
                    <a:pt x="220" y="82"/>
                  </a:lnTo>
                  <a:lnTo>
                    <a:pt x="221" y="79"/>
                  </a:lnTo>
                  <a:lnTo>
                    <a:pt x="223" y="77"/>
                  </a:lnTo>
                  <a:lnTo>
                    <a:pt x="221" y="88"/>
                  </a:lnTo>
                  <a:lnTo>
                    <a:pt x="223" y="89"/>
                  </a:lnTo>
                  <a:lnTo>
                    <a:pt x="213" y="111"/>
                  </a:lnTo>
                  <a:lnTo>
                    <a:pt x="223" y="117"/>
                  </a:lnTo>
                  <a:lnTo>
                    <a:pt x="211" y="136"/>
                  </a:lnTo>
                  <a:lnTo>
                    <a:pt x="214" y="138"/>
                  </a:lnTo>
                  <a:lnTo>
                    <a:pt x="208" y="149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4" y="151"/>
                  </a:lnTo>
                  <a:lnTo>
                    <a:pt x="202" y="149"/>
                  </a:lnTo>
                  <a:lnTo>
                    <a:pt x="199" y="149"/>
                  </a:lnTo>
                  <a:lnTo>
                    <a:pt x="198" y="151"/>
                  </a:lnTo>
                  <a:lnTo>
                    <a:pt x="196" y="149"/>
                  </a:lnTo>
                  <a:lnTo>
                    <a:pt x="194" y="151"/>
                  </a:lnTo>
                  <a:lnTo>
                    <a:pt x="192" y="152"/>
                  </a:lnTo>
                  <a:lnTo>
                    <a:pt x="191" y="152"/>
                  </a:lnTo>
                  <a:lnTo>
                    <a:pt x="189" y="151"/>
                  </a:lnTo>
                  <a:lnTo>
                    <a:pt x="188" y="151"/>
                  </a:lnTo>
                  <a:lnTo>
                    <a:pt x="186" y="154"/>
                  </a:lnTo>
                  <a:lnTo>
                    <a:pt x="183" y="152"/>
                  </a:lnTo>
                  <a:lnTo>
                    <a:pt x="182" y="152"/>
                  </a:lnTo>
                  <a:lnTo>
                    <a:pt x="180" y="152"/>
                  </a:lnTo>
                  <a:lnTo>
                    <a:pt x="179" y="152"/>
                  </a:lnTo>
                  <a:lnTo>
                    <a:pt x="177" y="152"/>
                  </a:lnTo>
                  <a:lnTo>
                    <a:pt x="176" y="154"/>
                  </a:lnTo>
                  <a:lnTo>
                    <a:pt x="174" y="155"/>
                  </a:lnTo>
                  <a:lnTo>
                    <a:pt x="173" y="155"/>
                  </a:lnTo>
                  <a:lnTo>
                    <a:pt x="170" y="157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9" y="151"/>
                  </a:lnTo>
                  <a:lnTo>
                    <a:pt x="167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58" y="151"/>
                  </a:lnTo>
                  <a:lnTo>
                    <a:pt x="157" y="151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1"/>
                  </a:lnTo>
                  <a:lnTo>
                    <a:pt x="151" y="146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7" y="145"/>
                  </a:lnTo>
                  <a:lnTo>
                    <a:pt x="144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2" y="143"/>
                  </a:lnTo>
                  <a:lnTo>
                    <a:pt x="144" y="143"/>
                  </a:lnTo>
                  <a:lnTo>
                    <a:pt x="145" y="143"/>
                  </a:lnTo>
                  <a:lnTo>
                    <a:pt x="145" y="142"/>
                  </a:lnTo>
                  <a:lnTo>
                    <a:pt x="142" y="140"/>
                  </a:lnTo>
                  <a:lnTo>
                    <a:pt x="141" y="140"/>
                  </a:lnTo>
                  <a:lnTo>
                    <a:pt x="139" y="140"/>
                  </a:lnTo>
                  <a:lnTo>
                    <a:pt x="139" y="142"/>
                  </a:lnTo>
                  <a:lnTo>
                    <a:pt x="138" y="142"/>
                  </a:lnTo>
                  <a:lnTo>
                    <a:pt x="138" y="139"/>
                  </a:lnTo>
                  <a:lnTo>
                    <a:pt x="136" y="139"/>
                  </a:lnTo>
                  <a:lnTo>
                    <a:pt x="135" y="140"/>
                  </a:lnTo>
                  <a:lnTo>
                    <a:pt x="135" y="139"/>
                  </a:lnTo>
                  <a:lnTo>
                    <a:pt x="133" y="139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8"/>
                  </a:lnTo>
                  <a:lnTo>
                    <a:pt x="128" y="136"/>
                  </a:lnTo>
                  <a:lnTo>
                    <a:pt x="126" y="135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3"/>
                  </a:lnTo>
                  <a:lnTo>
                    <a:pt x="117" y="130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1" y="130"/>
                  </a:lnTo>
                  <a:lnTo>
                    <a:pt x="109" y="129"/>
                  </a:lnTo>
                  <a:lnTo>
                    <a:pt x="107" y="127"/>
                  </a:lnTo>
                  <a:lnTo>
                    <a:pt x="106" y="124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1"/>
                  </a:lnTo>
                  <a:lnTo>
                    <a:pt x="98" y="121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7"/>
                  </a:lnTo>
                  <a:lnTo>
                    <a:pt x="89" y="116"/>
                  </a:lnTo>
                  <a:lnTo>
                    <a:pt x="92" y="113"/>
                  </a:lnTo>
                  <a:lnTo>
                    <a:pt x="92" y="111"/>
                  </a:lnTo>
                  <a:lnTo>
                    <a:pt x="94" y="111"/>
                  </a:lnTo>
                  <a:lnTo>
                    <a:pt x="92" y="110"/>
                  </a:lnTo>
                  <a:lnTo>
                    <a:pt x="91" y="107"/>
                  </a:lnTo>
                  <a:lnTo>
                    <a:pt x="88" y="104"/>
                  </a:lnTo>
                  <a:lnTo>
                    <a:pt x="87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81" y="97"/>
                  </a:lnTo>
                  <a:lnTo>
                    <a:pt x="78" y="95"/>
                  </a:lnTo>
                  <a:lnTo>
                    <a:pt x="78" y="94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0" y="95"/>
                  </a:lnTo>
                  <a:lnTo>
                    <a:pt x="66" y="98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57" y="99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1" y="102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10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4" y="113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0" y="116"/>
                  </a:lnTo>
                  <a:lnTo>
                    <a:pt x="34" y="108"/>
                  </a:lnTo>
                  <a:lnTo>
                    <a:pt x="38" y="105"/>
                  </a:lnTo>
                  <a:lnTo>
                    <a:pt x="40" y="79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4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6" y="53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46" y="50"/>
                  </a:lnTo>
                  <a:lnTo>
                    <a:pt x="47" y="31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6" y="28"/>
                  </a:lnTo>
                  <a:lnTo>
                    <a:pt x="69" y="28"/>
                  </a:lnTo>
                  <a:lnTo>
                    <a:pt x="70" y="26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25" y="3"/>
                  </a:lnTo>
                  <a:lnTo>
                    <a:pt x="125" y="6"/>
                  </a:lnTo>
                  <a:lnTo>
                    <a:pt x="151" y="9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60" y="9"/>
                  </a:lnTo>
                  <a:lnTo>
                    <a:pt x="183" y="10"/>
                  </a:lnTo>
                  <a:lnTo>
                    <a:pt x="185" y="6"/>
                  </a:lnTo>
                  <a:lnTo>
                    <a:pt x="186" y="1"/>
                  </a:lnTo>
                  <a:lnTo>
                    <a:pt x="191" y="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64" name="Rectangle 670"/>
            <p:cNvSpPr>
              <a:spLocks noChangeArrowheads="1"/>
            </p:cNvSpPr>
            <p:nvPr/>
          </p:nvSpPr>
          <p:spPr bwMode="auto">
            <a:xfrm>
              <a:off x="5255334" y="2008574"/>
              <a:ext cx="240450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Каневский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Rectangle 683"/>
            <p:cNvSpPr>
              <a:spLocks noChangeArrowheads="1"/>
            </p:cNvSpPr>
            <p:nvPr/>
          </p:nvSpPr>
          <p:spPr bwMode="auto">
            <a:xfrm>
              <a:off x="6101472" y="1357699"/>
              <a:ext cx="251672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Кущевский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Rectangle 704"/>
            <p:cNvSpPr>
              <a:spLocks noChangeArrowheads="1"/>
            </p:cNvSpPr>
            <p:nvPr/>
          </p:nvSpPr>
          <p:spPr bwMode="auto">
            <a:xfrm>
              <a:off x="5449009" y="3329374"/>
              <a:ext cx="195566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Динской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Rectangle 707"/>
            <p:cNvSpPr>
              <a:spLocks noChangeArrowheads="1"/>
            </p:cNvSpPr>
            <p:nvPr/>
          </p:nvSpPr>
          <p:spPr bwMode="auto">
            <a:xfrm>
              <a:off x="6655509" y="2580074"/>
              <a:ext cx="272510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Тихорецкий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Rectangle 708"/>
            <p:cNvSpPr>
              <a:spLocks noChangeArrowheads="1"/>
            </p:cNvSpPr>
            <p:nvPr/>
          </p:nvSpPr>
          <p:spPr bwMode="auto">
            <a:xfrm>
              <a:off x="4105984" y="3521461"/>
              <a:ext cx="237244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Крымский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712"/>
            <p:cNvSpPr>
              <a:spLocks noChangeArrowheads="1"/>
            </p:cNvSpPr>
            <p:nvPr/>
          </p:nvSpPr>
          <p:spPr bwMode="auto">
            <a:xfrm>
              <a:off x="6242759" y="2145099"/>
              <a:ext cx="267702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Павловский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Rectangle 743"/>
            <p:cNvSpPr>
              <a:spLocks noChangeArrowheads="1"/>
            </p:cNvSpPr>
            <p:nvPr/>
          </p:nvSpPr>
          <p:spPr bwMode="auto">
            <a:xfrm>
              <a:off x="4063122" y="2854711"/>
              <a:ext cx="267702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Славянский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Rectangle 760"/>
            <p:cNvSpPr>
              <a:spLocks noChangeArrowheads="1"/>
            </p:cNvSpPr>
            <p:nvPr/>
          </p:nvSpPr>
          <p:spPr bwMode="auto">
            <a:xfrm>
              <a:off x="4553659" y="3804036"/>
              <a:ext cx="222818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Абинский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Rectangle 806"/>
            <p:cNvSpPr>
              <a:spLocks noChangeArrowheads="1"/>
            </p:cNvSpPr>
            <p:nvPr/>
          </p:nvSpPr>
          <p:spPr bwMode="auto">
            <a:xfrm>
              <a:off x="6169734" y="2757874"/>
              <a:ext cx="318998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Выселковский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Rectangle 821"/>
            <p:cNvSpPr>
              <a:spLocks noChangeArrowheads="1"/>
            </p:cNvSpPr>
            <p:nvPr/>
          </p:nvSpPr>
          <p:spPr bwMode="auto">
            <a:xfrm>
              <a:off x="5242634" y="2797561"/>
              <a:ext cx="315792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Тимашевский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Rectangle 823"/>
            <p:cNvSpPr>
              <a:spLocks noChangeArrowheads="1"/>
            </p:cNvSpPr>
            <p:nvPr/>
          </p:nvSpPr>
          <p:spPr bwMode="auto">
            <a:xfrm>
              <a:off x="5766509" y="2954724"/>
              <a:ext cx="291747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Кореновский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Rectangle 826"/>
            <p:cNvSpPr>
              <a:spLocks noChangeArrowheads="1"/>
            </p:cNvSpPr>
            <p:nvPr/>
          </p:nvSpPr>
          <p:spPr bwMode="auto">
            <a:xfrm>
              <a:off x="4682247" y="2670561"/>
              <a:ext cx="307777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Калининский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Rectangle 827"/>
            <p:cNvSpPr>
              <a:spLocks noChangeArrowheads="1"/>
            </p:cNvSpPr>
            <p:nvPr/>
          </p:nvSpPr>
          <p:spPr bwMode="auto">
            <a:xfrm>
              <a:off x="6574547" y="1722824"/>
              <a:ext cx="275717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Крыловский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836"/>
            <p:cNvSpPr>
              <a:spLocks noChangeArrowheads="1"/>
            </p:cNvSpPr>
            <p:nvPr/>
          </p:nvSpPr>
          <p:spPr bwMode="auto">
            <a:xfrm>
              <a:off x="4488572" y="3169036"/>
              <a:ext cx="407163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Красноармейский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Rectangle 843"/>
            <p:cNvSpPr>
              <a:spLocks noChangeArrowheads="1"/>
            </p:cNvSpPr>
            <p:nvPr/>
          </p:nvSpPr>
          <p:spPr bwMode="auto">
            <a:xfrm>
              <a:off x="7604834" y="2653099"/>
              <a:ext cx="314189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Белоглинский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Rectangle 847"/>
            <p:cNvSpPr>
              <a:spLocks noChangeArrowheads="1"/>
            </p:cNvSpPr>
            <p:nvPr/>
          </p:nvSpPr>
          <p:spPr bwMode="auto">
            <a:xfrm>
              <a:off x="5310897" y="2472124"/>
              <a:ext cx="302968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Брюховецкий</a:t>
              </a: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Rectangle 862"/>
            <p:cNvSpPr>
              <a:spLocks noChangeArrowheads="1"/>
            </p:cNvSpPr>
            <p:nvPr/>
          </p:nvSpPr>
          <p:spPr bwMode="auto">
            <a:xfrm>
              <a:off x="7079372" y="3391286"/>
              <a:ext cx="335028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Гулькевичский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870"/>
            <p:cNvSpPr>
              <a:spLocks noChangeArrowheads="1"/>
            </p:cNvSpPr>
            <p:nvPr/>
          </p:nvSpPr>
          <p:spPr bwMode="auto">
            <a:xfrm>
              <a:off x="6099884" y="3345249"/>
              <a:ext cx="389530" cy="615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Усть-Лабинский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8"/>
            <a:ext cx="12192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67" dirty="0">
                <a:solidFill>
                  <a:prstClr val="white"/>
                </a:solidFill>
              </a:rPr>
              <a:t>ИНФОРМАЦИОННЫЕ МАТЕРИАЛЫ ПО ТЕМПЕРАТУРЕ И ПОРЫВАМ ВЕТРА НА ТЕРРИТОРИИ</a:t>
            </a:r>
          </a:p>
          <a:p>
            <a:r>
              <a:rPr lang="ru-RU" sz="1867" dirty="0" smtClean="0">
                <a:solidFill>
                  <a:prstClr val="white"/>
                </a:solidFill>
              </a:rPr>
              <a:t>КРАСНОДАРСКОГО </a:t>
            </a:r>
            <a:r>
              <a:rPr lang="ru-RU" sz="1867" dirty="0">
                <a:solidFill>
                  <a:prstClr val="white"/>
                </a:solidFill>
              </a:rPr>
              <a:t>КРАЯ (РИСК ВОЗНИКНОВЕНИЯ ПОЖАРОВ НА </a:t>
            </a:r>
            <a:r>
              <a:rPr lang="ru-RU" sz="1867" dirty="0" smtClean="0">
                <a:solidFill>
                  <a:prstClr val="white"/>
                </a:solidFill>
              </a:rPr>
              <a:t>06.05.2021)</a:t>
            </a:r>
            <a:endParaRPr lang="ru-RU" sz="1867" dirty="0">
              <a:solidFill>
                <a:prstClr val="white"/>
              </a:solidFill>
            </a:endParaRPr>
          </a:p>
        </p:txBody>
      </p:sp>
      <p:sp>
        <p:nvSpPr>
          <p:cNvPr id="220" name="Rectangle 93"/>
          <p:cNvSpPr>
            <a:spLocks noChangeArrowheads="1"/>
          </p:cNvSpPr>
          <p:nvPr/>
        </p:nvSpPr>
        <p:spPr bwMode="auto">
          <a:xfrm>
            <a:off x="47625" y="4733132"/>
            <a:ext cx="3054757" cy="20712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16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7877" y="4733132"/>
            <a:ext cx="3162947" cy="2015648"/>
            <a:chOff x="8942928" y="4824385"/>
            <a:chExt cx="3162947" cy="2015648"/>
          </a:xfrm>
        </p:grpSpPr>
        <p:sp>
          <p:nvSpPr>
            <p:cNvPr id="207" name="Text Box 97"/>
            <p:cNvSpPr txBox="1">
              <a:spLocks noChangeArrowheads="1"/>
            </p:cNvSpPr>
            <p:nvPr/>
          </p:nvSpPr>
          <p:spPr bwMode="auto">
            <a:xfrm>
              <a:off x="9303507" y="5105930"/>
              <a:ext cx="2445207" cy="356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47" tIns="85325" rIns="170647" bIns="85325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11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прогноз нарушения ЛЭП</a:t>
              </a:r>
            </a:p>
          </p:txBody>
        </p:sp>
        <p:sp>
          <p:nvSpPr>
            <p:cNvPr id="208" name="Text Box 97"/>
            <p:cNvSpPr txBox="1">
              <a:spLocks noChangeArrowheads="1"/>
            </p:cNvSpPr>
            <p:nvPr/>
          </p:nvSpPr>
          <p:spPr bwMode="auto">
            <a:xfrm>
              <a:off x="9245330" y="4824385"/>
              <a:ext cx="2141845" cy="356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47" tIns="85325" rIns="170647" bIns="85325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210" name="Text Box 97"/>
            <p:cNvSpPr txBox="1">
              <a:spLocks noChangeArrowheads="1"/>
            </p:cNvSpPr>
            <p:nvPr/>
          </p:nvSpPr>
          <p:spPr bwMode="auto">
            <a:xfrm>
              <a:off x="9321044" y="5503484"/>
              <a:ext cx="2658987" cy="34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47" tIns="85325" rIns="170647" bIns="85325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1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температура, град С</a:t>
              </a:r>
            </a:p>
          </p:txBody>
        </p:sp>
        <p:sp>
          <p:nvSpPr>
            <p:cNvPr id="211" name="TextBox 23"/>
            <p:cNvSpPr txBox="1"/>
            <p:nvPr/>
          </p:nvSpPr>
          <p:spPr>
            <a:xfrm>
              <a:off x="8942928" y="5524578"/>
              <a:ext cx="512747" cy="3847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1900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8980392" y="5206028"/>
              <a:ext cx="433207" cy="311040"/>
            </a:xfrm>
            <a:custGeom>
              <a:avLst/>
              <a:gdLst>
                <a:gd name="connsiteX0" fmla="*/ 42863 w 324905"/>
                <a:gd name="connsiteY0" fmla="*/ 28575 h 204788"/>
                <a:gd name="connsiteX1" fmla="*/ 47625 w 324905"/>
                <a:gd name="connsiteY1" fmla="*/ 4763 h 204788"/>
                <a:gd name="connsiteX2" fmla="*/ 61913 w 324905"/>
                <a:gd name="connsiteY2" fmla="*/ 0 h 204788"/>
                <a:gd name="connsiteX3" fmla="*/ 95250 w 324905"/>
                <a:gd name="connsiteY3" fmla="*/ 4763 h 204788"/>
                <a:gd name="connsiteX4" fmla="*/ 200025 w 324905"/>
                <a:gd name="connsiteY4" fmla="*/ 9525 h 204788"/>
                <a:gd name="connsiteX5" fmla="*/ 252413 w 324905"/>
                <a:gd name="connsiteY5" fmla="*/ 14288 h 204788"/>
                <a:gd name="connsiteX6" fmla="*/ 280988 w 324905"/>
                <a:gd name="connsiteY6" fmla="*/ 23813 h 204788"/>
                <a:gd name="connsiteX7" fmla="*/ 285750 w 324905"/>
                <a:gd name="connsiteY7" fmla="*/ 52388 h 204788"/>
                <a:gd name="connsiteX8" fmla="*/ 300038 w 324905"/>
                <a:gd name="connsiteY8" fmla="*/ 57150 h 204788"/>
                <a:gd name="connsiteX9" fmla="*/ 314325 w 324905"/>
                <a:gd name="connsiteY9" fmla="*/ 66675 h 204788"/>
                <a:gd name="connsiteX10" fmla="*/ 323850 w 324905"/>
                <a:gd name="connsiteY10" fmla="*/ 80963 h 204788"/>
                <a:gd name="connsiteX11" fmla="*/ 319088 w 324905"/>
                <a:gd name="connsiteY11" fmla="*/ 180975 h 204788"/>
                <a:gd name="connsiteX12" fmla="*/ 300038 w 324905"/>
                <a:gd name="connsiteY12" fmla="*/ 185738 h 204788"/>
                <a:gd name="connsiteX13" fmla="*/ 228600 w 324905"/>
                <a:gd name="connsiteY13" fmla="*/ 190500 h 204788"/>
                <a:gd name="connsiteX14" fmla="*/ 209550 w 324905"/>
                <a:gd name="connsiteY14" fmla="*/ 195263 h 204788"/>
                <a:gd name="connsiteX15" fmla="*/ 185738 w 324905"/>
                <a:gd name="connsiteY15" fmla="*/ 200025 h 204788"/>
                <a:gd name="connsiteX16" fmla="*/ 171450 w 324905"/>
                <a:gd name="connsiteY16" fmla="*/ 204788 h 204788"/>
                <a:gd name="connsiteX17" fmla="*/ 152400 w 324905"/>
                <a:gd name="connsiteY17" fmla="*/ 190500 h 204788"/>
                <a:gd name="connsiteX18" fmla="*/ 138113 w 324905"/>
                <a:gd name="connsiteY18" fmla="*/ 180975 h 204788"/>
                <a:gd name="connsiteX19" fmla="*/ 123825 w 324905"/>
                <a:gd name="connsiteY19" fmla="*/ 166688 h 204788"/>
                <a:gd name="connsiteX20" fmla="*/ 95250 w 324905"/>
                <a:gd name="connsiteY20" fmla="*/ 152400 h 204788"/>
                <a:gd name="connsiteX21" fmla="*/ 42863 w 324905"/>
                <a:gd name="connsiteY21" fmla="*/ 147638 h 204788"/>
                <a:gd name="connsiteX22" fmla="*/ 14288 w 324905"/>
                <a:gd name="connsiteY22" fmla="*/ 133350 h 204788"/>
                <a:gd name="connsiteX23" fmla="*/ 4763 w 324905"/>
                <a:gd name="connsiteY23" fmla="*/ 119063 h 204788"/>
                <a:gd name="connsiteX24" fmla="*/ 0 w 324905"/>
                <a:gd name="connsiteY24" fmla="*/ 104775 h 204788"/>
                <a:gd name="connsiteX25" fmla="*/ 19050 w 324905"/>
                <a:gd name="connsiteY25" fmla="*/ 42863 h 204788"/>
                <a:gd name="connsiteX26" fmla="*/ 42863 w 324905"/>
                <a:gd name="connsiteY26" fmla="*/ 2857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3200">
                <a:solidFill>
                  <a:prstClr val="white"/>
                </a:solidFill>
              </a:endParaRPr>
            </a:p>
          </p:txBody>
        </p:sp>
        <p:sp>
          <p:nvSpPr>
            <p:cNvPr id="213" name="TextBox 23"/>
            <p:cNvSpPr txBox="1"/>
            <p:nvPr/>
          </p:nvSpPr>
          <p:spPr>
            <a:xfrm>
              <a:off x="8944082" y="5942179"/>
              <a:ext cx="546871" cy="3847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1900" dirty="0">
                  <a:solidFill>
                    <a:prstClr val="black"/>
                  </a:solidFill>
                </a:rPr>
                <a:t>15</a:t>
              </a:r>
            </a:p>
          </p:txBody>
        </p:sp>
        <p:sp>
          <p:nvSpPr>
            <p:cNvPr id="214" name="Text Box 97"/>
            <p:cNvSpPr txBox="1">
              <a:spLocks noChangeArrowheads="1"/>
            </p:cNvSpPr>
            <p:nvPr/>
          </p:nvSpPr>
          <p:spPr bwMode="auto">
            <a:xfrm>
              <a:off x="9664436" y="6498439"/>
              <a:ext cx="2441439" cy="34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47" tIns="85325" rIns="170647" bIns="85325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1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муниципальное образование</a:t>
              </a:r>
            </a:p>
          </p:txBody>
        </p:sp>
        <p:sp>
          <p:nvSpPr>
            <p:cNvPr id="215" name="Text Box 97"/>
            <p:cNvSpPr txBox="1">
              <a:spLocks noChangeArrowheads="1"/>
            </p:cNvSpPr>
            <p:nvPr/>
          </p:nvSpPr>
          <p:spPr bwMode="auto">
            <a:xfrm>
              <a:off x="9379472" y="5913555"/>
              <a:ext cx="2441439" cy="34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47" tIns="85325" rIns="170647" bIns="85325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1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ветра, м</a:t>
              </a:r>
              <a:r>
                <a:rPr lang="en-US" altLang="ru-RU" sz="11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/</a:t>
              </a:r>
              <a:r>
                <a:rPr lang="ru-RU" altLang="ru-RU" sz="11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с</a:t>
              </a:r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8949623" y="6336195"/>
              <a:ext cx="903816" cy="195791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21909" tIns="60954" rIns="121909" bIns="60954" anchor="ctr"/>
            <a:lstStyle/>
            <a:p>
              <a:pPr algn="ctr"/>
              <a:r>
                <a:rPr lang="ru-RU" sz="900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1599/10330</a:t>
              </a:r>
            </a:p>
          </p:txBody>
        </p:sp>
        <p:sp>
          <p:nvSpPr>
            <p:cNvPr id="219" name="Прямоугольник 218"/>
            <p:cNvSpPr/>
            <p:nvPr/>
          </p:nvSpPr>
          <p:spPr>
            <a:xfrm>
              <a:off x="10044968" y="6229615"/>
              <a:ext cx="1730596" cy="292384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r>
                <a:rPr lang="ru-RU" altLang="ru-RU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кол-во домов /населения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1" name="TextBox 10"/>
          <p:cNvSpPr txBox="1"/>
          <p:nvPr/>
        </p:nvSpPr>
        <p:spPr>
          <a:xfrm>
            <a:off x="66675" y="6480001"/>
            <a:ext cx="952263" cy="25391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sz="1000" dirty="0">
                <a:solidFill>
                  <a:prstClr val="black"/>
                </a:solidFill>
              </a:rPr>
              <a:t>Славянский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4521941" y="4194454"/>
            <a:ext cx="1382595" cy="561416"/>
            <a:chOff x="5918200" y="2463703"/>
            <a:chExt cx="1382595" cy="561416"/>
          </a:xfrm>
        </p:grpSpPr>
        <p:sp>
          <p:nvSpPr>
            <p:cNvPr id="222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Северский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223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224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>
                    <a:latin typeface="+mn-lt"/>
                    <a:cs typeface="+mn-cs"/>
                  </a:rPr>
                  <a:t>14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25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29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26" name="Прямоугольник 225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33808/113333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3542460" y="3926242"/>
            <a:ext cx="1382595" cy="561416"/>
            <a:chOff x="5918200" y="2463703"/>
            <a:chExt cx="1382595" cy="561416"/>
          </a:xfrm>
        </p:grpSpPr>
        <p:sp>
          <p:nvSpPr>
            <p:cNvPr id="228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Абинский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229" name="Группа 374"/>
            <p:cNvGrpSpPr>
              <a:grpSpLocks/>
            </p:cNvGrpSpPr>
            <p:nvPr/>
          </p:nvGrpSpPr>
          <p:grpSpPr bwMode="auto">
            <a:xfrm>
              <a:off x="6121229" y="2651152"/>
              <a:ext cx="901874" cy="338554"/>
              <a:chOff x="1975736" y="3029575"/>
              <a:chExt cx="677219" cy="253722"/>
            </a:xfrm>
          </p:grpSpPr>
          <p:sp>
            <p:nvSpPr>
              <p:cNvPr id="231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>
                    <a:latin typeface="+mn-lt"/>
                    <a:cs typeface="+mn-cs"/>
                  </a:rPr>
                  <a:t>11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32" name="TextBox 23"/>
              <p:cNvSpPr txBox="1"/>
              <p:nvPr/>
            </p:nvSpPr>
            <p:spPr>
              <a:xfrm>
                <a:off x="1975736" y="3029575"/>
                <a:ext cx="384560" cy="25372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29	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30" name="Прямоугольник 229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32511/94927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2608083" y="3571622"/>
            <a:ext cx="1382595" cy="561416"/>
            <a:chOff x="5918200" y="2463703"/>
            <a:chExt cx="1382595" cy="561416"/>
          </a:xfrm>
        </p:grpSpPr>
        <p:sp>
          <p:nvSpPr>
            <p:cNvPr id="234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Крымский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235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237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>
                    <a:latin typeface="+mn-lt"/>
                    <a:cs typeface="+mn-cs"/>
                  </a:rPr>
                  <a:t>14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38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27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36" name="Прямоугольник 235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40544/132167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9" name="Группа 238"/>
          <p:cNvGrpSpPr/>
          <p:nvPr/>
        </p:nvGrpSpPr>
        <p:grpSpPr>
          <a:xfrm>
            <a:off x="2770492" y="2763290"/>
            <a:ext cx="1382595" cy="561416"/>
            <a:chOff x="5918200" y="2463703"/>
            <a:chExt cx="1382595" cy="561416"/>
          </a:xfrm>
        </p:grpSpPr>
        <p:sp>
          <p:nvSpPr>
            <p:cNvPr id="240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Славянский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241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243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14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44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29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42" name="Прямоугольник 241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42126/131529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" name="Группа 244"/>
          <p:cNvGrpSpPr/>
          <p:nvPr/>
        </p:nvGrpSpPr>
        <p:grpSpPr>
          <a:xfrm>
            <a:off x="3834192" y="3142874"/>
            <a:ext cx="1382595" cy="561416"/>
            <a:chOff x="5863608" y="2463703"/>
            <a:chExt cx="1382595" cy="561416"/>
          </a:xfrm>
        </p:grpSpPr>
        <p:sp>
          <p:nvSpPr>
            <p:cNvPr id="246" name="TextBox 10"/>
            <p:cNvSpPr txBox="1"/>
            <p:nvPr/>
          </p:nvSpPr>
          <p:spPr>
            <a:xfrm>
              <a:off x="5863608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Красноармейский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247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249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>
                    <a:latin typeface="+mn-lt"/>
                    <a:cs typeface="+mn-cs"/>
                  </a:rPr>
                  <a:t>13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50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29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48" name="Прямоугольник 247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36832/104074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1" name="Группа 250"/>
          <p:cNvGrpSpPr/>
          <p:nvPr/>
        </p:nvGrpSpPr>
        <p:grpSpPr>
          <a:xfrm>
            <a:off x="4034794" y="2550822"/>
            <a:ext cx="1382595" cy="561416"/>
            <a:chOff x="5918200" y="2463703"/>
            <a:chExt cx="1382595" cy="561416"/>
          </a:xfrm>
        </p:grpSpPr>
        <p:sp>
          <p:nvSpPr>
            <p:cNvPr id="252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Калининский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253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255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>
                    <a:latin typeface="+mn-lt"/>
                    <a:cs typeface="+mn-cs"/>
                  </a:rPr>
                  <a:t>13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56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29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54" name="Прямоугольник 253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18187/50798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7" name="Группа 256"/>
          <p:cNvGrpSpPr/>
          <p:nvPr/>
        </p:nvGrpSpPr>
        <p:grpSpPr>
          <a:xfrm>
            <a:off x="3641647" y="2071016"/>
            <a:ext cx="1382595" cy="519154"/>
            <a:chOff x="5922683" y="2505965"/>
            <a:chExt cx="1382595" cy="519154"/>
          </a:xfrm>
        </p:grpSpPr>
        <p:sp>
          <p:nvSpPr>
            <p:cNvPr id="258" name="TextBox 10"/>
            <p:cNvSpPr txBox="1"/>
            <p:nvPr/>
          </p:nvSpPr>
          <p:spPr>
            <a:xfrm>
              <a:off x="5922683" y="2505965"/>
              <a:ext cx="1382595" cy="23082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700" dirty="0" smtClean="0"/>
                <a:t>Приморско-Ахтарский </a:t>
              </a:r>
              <a:r>
                <a:rPr lang="ru-RU" sz="700" dirty="0"/>
                <a:t>р-он</a:t>
              </a:r>
            </a:p>
          </p:txBody>
        </p:sp>
        <p:grpSp>
          <p:nvGrpSpPr>
            <p:cNvPr id="259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261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>
                    <a:latin typeface="+mn-lt"/>
                    <a:cs typeface="+mn-cs"/>
                  </a:rPr>
                  <a:t>11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62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27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60" name="Прямоугольник 259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3" name="Группа 262"/>
          <p:cNvGrpSpPr/>
          <p:nvPr/>
        </p:nvGrpSpPr>
        <p:grpSpPr>
          <a:xfrm>
            <a:off x="5038038" y="1435406"/>
            <a:ext cx="1382595" cy="561416"/>
            <a:chOff x="5918200" y="2463703"/>
            <a:chExt cx="1382595" cy="561416"/>
          </a:xfrm>
        </p:grpSpPr>
        <p:sp>
          <p:nvSpPr>
            <p:cNvPr id="264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Каневской </a:t>
              </a:r>
              <a:r>
                <a:rPr lang="ru-RU" dirty="0"/>
                <a:t>р-он</a:t>
              </a:r>
            </a:p>
          </p:txBody>
        </p:sp>
        <p:grpSp>
          <p:nvGrpSpPr>
            <p:cNvPr id="265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267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>
                    <a:latin typeface="+mn-lt"/>
                    <a:cs typeface="+mn-cs"/>
                  </a:rPr>
                  <a:t>10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68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66" name="Прямоугольник 265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35795/105025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9" name="Группа 268"/>
          <p:cNvGrpSpPr/>
          <p:nvPr/>
        </p:nvGrpSpPr>
        <p:grpSpPr>
          <a:xfrm>
            <a:off x="9417776" y="2209185"/>
            <a:ext cx="1382595" cy="561416"/>
            <a:chOff x="5918200" y="2463703"/>
            <a:chExt cx="1382595" cy="561416"/>
          </a:xfrm>
        </p:grpSpPr>
        <p:sp>
          <p:nvSpPr>
            <p:cNvPr id="270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Белоглинский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271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273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>
                    <a:latin typeface="+mn-lt"/>
                    <a:cs typeface="+mn-cs"/>
                  </a:rPr>
                  <a:t>10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74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27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72" name="Прямоугольник 271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11048/31303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5" name="Группа 274"/>
          <p:cNvGrpSpPr/>
          <p:nvPr/>
        </p:nvGrpSpPr>
        <p:grpSpPr>
          <a:xfrm>
            <a:off x="5174220" y="1994280"/>
            <a:ext cx="1382595" cy="561416"/>
            <a:chOff x="5918200" y="2463703"/>
            <a:chExt cx="1382595" cy="561416"/>
          </a:xfrm>
        </p:grpSpPr>
        <p:sp>
          <p:nvSpPr>
            <p:cNvPr id="276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Брюховецкий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277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279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10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80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78" name="Прямоугольник 277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20286/53759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1" name="Группа 280"/>
          <p:cNvGrpSpPr/>
          <p:nvPr/>
        </p:nvGrpSpPr>
        <p:grpSpPr>
          <a:xfrm>
            <a:off x="5116806" y="2670030"/>
            <a:ext cx="1382595" cy="561416"/>
            <a:chOff x="5918200" y="2463703"/>
            <a:chExt cx="1382595" cy="561416"/>
          </a:xfrm>
        </p:grpSpPr>
        <p:sp>
          <p:nvSpPr>
            <p:cNvPr id="282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Тимашевский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283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285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11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86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84" name="Прямоугольник 283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32367/107665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7" name="Группа 286"/>
          <p:cNvGrpSpPr/>
          <p:nvPr/>
        </p:nvGrpSpPr>
        <p:grpSpPr>
          <a:xfrm>
            <a:off x="4842006" y="3645534"/>
            <a:ext cx="1382595" cy="561416"/>
            <a:chOff x="5918200" y="2463703"/>
            <a:chExt cx="1382595" cy="561416"/>
          </a:xfrm>
        </p:grpSpPr>
        <p:sp>
          <p:nvSpPr>
            <p:cNvPr id="288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МО г. Краснодар</a:t>
              </a:r>
              <a:endParaRPr lang="ru-RU" dirty="0"/>
            </a:p>
          </p:txBody>
        </p:sp>
        <p:grpSp>
          <p:nvGrpSpPr>
            <p:cNvPr id="289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291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>
                    <a:latin typeface="+mn-lt"/>
                    <a:cs typeface="+mn-cs"/>
                  </a:rPr>
                  <a:t>11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92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30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90" name="Прямоугольник 289"/>
            <p:cNvSpPr/>
            <p:nvPr/>
          </p:nvSpPr>
          <p:spPr>
            <a:xfrm>
              <a:off x="6148315" y="2859131"/>
              <a:ext cx="923040" cy="16598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155173/1316015</a:t>
              </a:r>
              <a:endPara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3" name="Группа 292"/>
          <p:cNvGrpSpPr/>
          <p:nvPr/>
        </p:nvGrpSpPr>
        <p:grpSpPr>
          <a:xfrm>
            <a:off x="5237103" y="3172150"/>
            <a:ext cx="1382595" cy="532841"/>
            <a:chOff x="5918200" y="2492278"/>
            <a:chExt cx="1382595" cy="532841"/>
          </a:xfrm>
        </p:grpSpPr>
        <p:sp>
          <p:nvSpPr>
            <p:cNvPr id="294" name="TextBox 10"/>
            <p:cNvSpPr txBox="1"/>
            <p:nvPr/>
          </p:nvSpPr>
          <p:spPr>
            <a:xfrm>
              <a:off x="5918200" y="2492278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Динской </a:t>
              </a:r>
              <a:r>
                <a:rPr lang="ru-RU" dirty="0"/>
                <a:t>р-он</a:t>
              </a:r>
            </a:p>
          </p:txBody>
        </p:sp>
        <p:grpSp>
          <p:nvGrpSpPr>
            <p:cNvPr id="295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297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10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298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30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296" name="Прямоугольник 295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21207/131066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9" name="Группа 298"/>
          <p:cNvGrpSpPr/>
          <p:nvPr/>
        </p:nvGrpSpPr>
        <p:grpSpPr>
          <a:xfrm>
            <a:off x="6621834" y="3371967"/>
            <a:ext cx="1382595" cy="561416"/>
            <a:chOff x="5918200" y="2463703"/>
            <a:chExt cx="1382595" cy="561416"/>
          </a:xfrm>
        </p:grpSpPr>
        <p:sp>
          <p:nvSpPr>
            <p:cNvPr id="300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Усть-Лабинский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01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303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/>
                  <a:t>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304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02" name="Прямоугольник 301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35893/109589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5" name="Группа 304"/>
          <p:cNvGrpSpPr/>
          <p:nvPr/>
        </p:nvGrpSpPr>
        <p:grpSpPr>
          <a:xfrm>
            <a:off x="8484233" y="3409341"/>
            <a:ext cx="1382595" cy="561416"/>
            <a:chOff x="5918200" y="2463703"/>
            <a:chExt cx="1382595" cy="561416"/>
          </a:xfrm>
        </p:grpSpPr>
        <p:sp>
          <p:nvSpPr>
            <p:cNvPr id="306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Гулькевичский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07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309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/>
                  <a:t>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310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27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08" name="Прямоугольник 307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26373/101504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1" name="Группа 310"/>
          <p:cNvGrpSpPr/>
          <p:nvPr/>
        </p:nvGrpSpPr>
        <p:grpSpPr>
          <a:xfrm>
            <a:off x="8238210" y="1744433"/>
            <a:ext cx="1382595" cy="561416"/>
            <a:chOff x="5918200" y="2463703"/>
            <a:chExt cx="1382595" cy="561416"/>
          </a:xfrm>
        </p:grpSpPr>
        <p:sp>
          <p:nvSpPr>
            <p:cNvPr id="312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Новопокровский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13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315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>
                    <a:latin typeface="+mn-lt"/>
                    <a:cs typeface="+mn-cs"/>
                  </a:rPr>
                  <a:t>10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316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27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14" name="Прямоугольник 313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16402/45680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2" name="Группа 331"/>
          <p:cNvGrpSpPr/>
          <p:nvPr/>
        </p:nvGrpSpPr>
        <p:grpSpPr>
          <a:xfrm>
            <a:off x="7661939" y="2258081"/>
            <a:ext cx="1382595" cy="561416"/>
            <a:chOff x="5918200" y="2463703"/>
            <a:chExt cx="1382595" cy="561416"/>
          </a:xfrm>
        </p:grpSpPr>
        <p:sp>
          <p:nvSpPr>
            <p:cNvPr id="333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Тихорецкий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34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336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10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337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35" name="Прямоугольник 334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33166/134951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8" name="Группа 337"/>
          <p:cNvGrpSpPr/>
          <p:nvPr/>
        </p:nvGrpSpPr>
        <p:grpSpPr>
          <a:xfrm>
            <a:off x="6676052" y="2397172"/>
            <a:ext cx="1367998" cy="561416"/>
            <a:chOff x="5918200" y="2463703"/>
            <a:chExt cx="1382595" cy="561416"/>
          </a:xfrm>
        </p:grpSpPr>
        <p:sp>
          <p:nvSpPr>
            <p:cNvPr id="339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Выселковский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40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342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/>
                  <a:t>9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343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41" name="Прямоугольник 340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4" name="Группа 343"/>
          <p:cNvGrpSpPr/>
          <p:nvPr/>
        </p:nvGrpSpPr>
        <p:grpSpPr>
          <a:xfrm>
            <a:off x="6466405" y="823728"/>
            <a:ext cx="1439500" cy="584382"/>
            <a:chOff x="5879712" y="2522500"/>
            <a:chExt cx="1382595" cy="502619"/>
          </a:xfrm>
        </p:grpSpPr>
        <p:sp>
          <p:nvSpPr>
            <p:cNvPr id="345" name="TextBox 10"/>
            <p:cNvSpPr txBox="1"/>
            <p:nvPr/>
          </p:nvSpPr>
          <p:spPr>
            <a:xfrm>
              <a:off x="5879712" y="2522500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Кущевский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46" name="Группа 374"/>
            <p:cNvGrpSpPr>
              <a:grpSpLocks/>
            </p:cNvGrpSpPr>
            <p:nvPr/>
          </p:nvGrpSpPr>
          <p:grpSpPr bwMode="auto">
            <a:xfrm>
              <a:off x="6121229" y="2651157"/>
              <a:ext cx="901874" cy="191729"/>
              <a:chOff x="1975736" y="3029575"/>
              <a:chExt cx="677219" cy="143687"/>
            </a:xfrm>
          </p:grpSpPr>
          <p:sp>
            <p:nvSpPr>
              <p:cNvPr id="348" name="TextBox 23"/>
              <p:cNvSpPr txBox="1"/>
              <p:nvPr/>
            </p:nvSpPr>
            <p:spPr>
              <a:xfrm>
                <a:off x="2261328" y="3034393"/>
                <a:ext cx="391627" cy="138869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10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349" name="TextBox 23"/>
              <p:cNvSpPr txBox="1"/>
              <p:nvPr/>
            </p:nvSpPr>
            <p:spPr>
              <a:xfrm>
                <a:off x="1975736" y="3029575"/>
                <a:ext cx="384560" cy="13887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47" name="Прямоугольник 346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23721/68086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0" name="Группа 349"/>
          <p:cNvGrpSpPr/>
          <p:nvPr/>
        </p:nvGrpSpPr>
        <p:grpSpPr>
          <a:xfrm>
            <a:off x="7207011" y="1399273"/>
            <a:ext cx="1439500" cy="584382"/>
            <a:chOff x="5879712" y="2522500"/>
            <a:chExt cx="1382595" cy="502619"/>
          </a:xfrm>
        </p:grpSpPr>
        <p:sp>
          <p:nvSpPr>
            <p:cNvPr id="351" name="TextBox 10"/>
            <p:cNvSpPr txBox="1"/>
            <p:nvPr/>
          </p:nvSpPr>
          <p:spPr>
            <a:xfrm>
              <a:off x="5879712" y="2522500"/>
              <a:ext cx="1382595" cy="21176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Крыловской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52" name="Группа 374"/>
            <p:cNvGrpSpPr>
              <a:grpSpLocks/>
            </p:cNvGrpSpPr>
            <p:nvPr/>
          </p:nvGrpSpPr>
          <p:grpSpPr bwMode="auto">
            <a:xfrm>
              <a:off x="6121229" y="2651157"/>
              <a:ext cx="901874" cy="191729"/>
              <a:chOff x="1975736" y="3029575"/>
              <a:chExt cx="677219" cy="143687"/>
            </a:xfrm>
          </p:grpSpPr>
          <p:sp>
            <p:nvSpPr>
              <p:cNvPr id="354" name="TextBox 23"/>
              <p:cNvSpPr txBox="1"/>
              <p:nvPr/>
            </p:nvSpPr>
            <p:spPr>
              <a:xfrm>
                <a:off x="2261328" y="3034393"/>
                <a:ext cx="391627" cy="138869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/>
                  <a:t>9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355" name="TextBox 23"/>
              <p:cNvSpPr txBox="1"/>
              <p:nvPr/>
            </p:nvSpPr>
            <p:spPr>
              <a:xfrm>
                <a:off x="1975736" y="3029575"/>
                <a:ext cx="384560" cy="13887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30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53" name="Прямоугольник 352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12714/35918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6" name="Группа 355"/>
          <p:cNvGrpSpPr/>
          <p:nvPr/>
        </p:nvGrpSpPr>
        <p:grpSpPr>
          <a:xfrm>
            <a:off x="6700763" y="1895366"/>
            <a:ext cx="1367998" cy="532739"/>
            <a:chOff x="5918200" y="2463703"/>
            <a:chExt cx="1382595" cy="561416"/>
          </a:xfrm>
        </p:grpSpPr>
        <p:sp>
          <p:nvSpPr>
            <p:cNvPr id="357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Павловский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58" name="Группа 374"/>
            <p:cNvGrpSpPr>
              <a:grpSpLocks/>
            </p:cNvGrpSpPr>
            <p:nvPr/>
          </p:nvGrpSpPr>
          <p:grpSpPr bwMode="auto">
            <a:xfrm>
              <a:off x="6121229" y="2651154"/>
              <a:ext cx="901874" cy="233470"/>
              <a:chOff x="1975736" y="3029575"/>
              <a:chExt cx="677219" cy="174969"/>
            </a:xfrm>
          </p:grpSpPr>
          <p:sp>
            <p:nvSpPr>
              <p:cNvPr id="360" name="TextBox 23"/>
              <p:cNvSpPr txBox="1"/>
              <p:nvPr/>
            </p:nvSpPr>
            <p:spPr>
              <a:xfrm>
                <a:off x="2261328" y="3034393"/>
                <a:ext cx="391627" cy="170151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/>
                  <a:t>9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361" name="TextBox 23"/>
              <p:cNvSpPr txBox="1"/>
              <p:nvPr/>
            </p:nvSpPr>
            <p:spPr>
              <a:xfrm>
                <a:off x="1975736" y="3029575"/>
                <a:ext cx="384560" cy="17015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59" name="Прямоугольник 358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23895/67950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2" name="Группа 361"/>
          <p:cNvGrpSpPr/>
          <p:nvPr/>
        </p:nvGrpSpPr>
        <p:grpSpPr>
          <a:xfrm>
            <a:off x="6204855" y="2863531"/>
            <a:ext cx="1260037" cy="526368"/>
            <a:chOff x="5918200" y="2463703"/>
            <a:chExt cx="1382595" cy="561416"/>
          </a:xfrm>
        </p:grpSpPr>
        <p:sp>
          <p:nvSpPr>
            <p:cNvPr id="363" name="TextBox 10"/>
            <p:cNvSpPr txBox="1"/>
            <p:nvPr/>
          </p:nvSpPr>
          <p:spPr>
            <a:xfrm>
              <a:off x="5918200" y="2463703"/>
              <a:ext cx="1382595" cy="26261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Кореновский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64" name="Группа 374"/>
            <p:cNvGrpSpPr>
              <a:grpSpLocks/>
            </p:cNvGrpSpPr>
            <p:nvPr/>
          </p:nvGrpSpPr>
          <p:grpSpPr bwMode="auto">
            <a:xfrm>
              <a:off x="6121229" y="2651158"/>
              <a:ext cx="901874" cy="236219"/>
              <a:chOff x="1975736" y="3029575"/>
              <a:chExt cx="677219" cy="177029"/>
            </a:xfrm>
          </p:grpSpPr>
          <p:sp>
            <p:nvSpPr>
              <p:cNvPr id="366" name="TextBox 23"/>
              <p:cNvSpPr txBox="1"/>
              <p:nvPr/>
            </p:nvSpPr>
            <p:spPr>
              <a:xfrm>
                <a:off x="2261328" y="3034393"/>
                <a:ext cx="391627" cy="172211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9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367" name="TextBox 23"/>
              <p:cNvSpPr txBox="1"/>
              <p:nvPr/>
            </p:nvSpPr>
            <p:spPr>
              <a:xfrm>
                <a:off x="1975736" y="3029575"/>
                <a:ext cx="384560" cy="17221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65" name="Прямоугольник 364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26296/85541</a:t>
              </a:r>
              <a:endPara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8" name="Группа 367"/>
          <p:cNvGrpSpPr/>
          <p:nvPr/>
        </p:nvGrpSpPr>
        <p:grpSpPr>
          <a:xfrm>
            <a:off x="7625143" y="2883078"/>
            <a:ext cx="1367998" cy="561416"/>
            <a:chOff x="5918200" y="2463703"/>
            <a:chExt cx="1382595" cy="561416"/>
          </a:xfrm>
        </p:grpSpPr>
        <p:sp>
          <p:nvSpPr>
            <p:cNvPr id="369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Тбилисский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70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372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/>
                  <a:t>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373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30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71" name="Прямоугольник 370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18041/49576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0" name="Freeform 274"/>
          <p:cNvSpPr>
            <a:spLocks/>
          </p:cNvSpPr>
          <p:nvPr/>
        </p:nvSpPr>
        <p:spPr bwMode="auto">
          <a:xfrm>
            <a:off x="5652084" y="857848"/>
            <a:ext cx="997538" cy="745615"/>
          </a:xfrm>
          <a:custGeom>
            <a:avLst/>
            <a:gdLst>
              <a:gd name="T0" fmla="*/ 165 w 171"/>
              <a:gd name="T1" fmla="*/ 2 h 150"/>
              <a:gd name="T2" fmla="*/ 164 w 171"/>
              <a:gd name="T3" fmla="*/ 34 h 150"/>
              <a:gd name="T4" fmla="*/ 167 w 171"/>
              <a:gd name="T5" fmla="*/ 30 h 150"/>
              <a:gd name="T6" fmla="*/ 167 w 171"/>
              <a:gd name="T7" fmla="*/ 72 h 150"/>
              <a:gd name="T8" fmla="*/ 170 w 171"/>
              <a:gd name="T9" fmla="*/ 109 h 150"/>
              <a:gd name="T10" fmla="*/ 161 w 171"/>
              <a:gd name="T11" fmla="*/ 109 h 150"/>
              <a:gd name="T12" fmla="*/ 148 w 171"/>
              <a:gd name="T13" fmla="*/ 109 h 150"/>
              <a:gd name="T14" fmla="*/ 149 w 171"/>
              <a:gd name="T15" fmla="*/ 118 h 150"/>
              <a:gd name="T16" fmla="*/ 140 w 171"/>
              <a:gd name="T17" fmla="*/ 122 h 150"/>
              <a:gd name="T18" fmla="*/ 131 w 171"/>
              <a:gd name="T19" fmla="*/ 123 h 150"/>
              <a:gd name="T20" fmla="*/ 121 w 171"/>
              <a:gd name="T21" fmla="*/ 150 h 150"/>
              <a:gd name="T22" fmla="*/ 82 w 171"/>
              <a:gd name="T23" fmla="*/ 128 h 150"/>
              <a:gd name="T24" fmla="*/ 73 w 171"/>
              <a:gd name="T25" fmla="*/ 118 h 150"/>
              <a:gd name="T26" fmla="*/ 13 w 171"/>
              <a:gd name="T27" fmla="*/ 106 h 150"/>
              <a:gd name="T28" fmla="*/ 19 w 171"/>
              <a:gd name="T29" fmla="*/ 94 h 150"/>
              <a:gd name="T30" fmla="*/ 19 w 171"/>
              <a:gd name="T31" fmla="*/ 90 h 150"/>
              <a:gd name="T32" fmla="*/ 14 w 171"/>
              <a:gd name="T33" fmla="*/ 87 h 150"/>
              <a:gd name="T34" fmla="*/ 5 w 171"/>
              <a:gd name="T35" fmla="*/ 85 h 150"/>
              <a:gd name="T36" fmla="*/ 1 w 171"/>
              <a:gd name="T37" fmla="*/ 82 h 150"/>
              <a:gd name="T38" fmla="*/ 4 w 171"/>
              <a:gd name="T39" fmla="*/ 81 h 150"/>
              <a:gd name="T40" fmla="*/ 8 w 171"/>
              <a:gd name="T41" fmla="*/ 82 h 150"/>
              <a:gd name="T42" fmla="*/ 39 w 171"/>
              <a:gd name="T43" fmla="*/ 55 h 150"/>
              <a:gd name="T44" fmla="*/ 43 w 171"/>
              <a:gd name="T45" fmla="*/ 37 h 150"/>
              <a:gd name="T46" fmla="*/ 52 w 171"/>
              <a:gd name="T47" fmla="*/ 41 h 150"/>
              <a:gd name="T48" fmla="*/ 54 w 171"/>
              <a:gd name="T49" fmla="*/ 37 h 150"/>
              <a:gd name="T50" fmla="*/ 54 w 171"/>
              <a:gd name="T51" fmla="*/ 24 h 150"/>
              <a:gd name="T52" fmla="*/ 65 w 171"/>
              <a:gd name="T53" fmla="*/ 18 h 150"/>
              <a:gd name="T54" fmla="*/ 70 w 171"/>
              <a:gd name="T55" fmla="*/ 15 h 150"/>
              <a:gd name="T56" fmla="*/ 71 w 171"/>
              <a:gd name="T57" fmla="*/ 15 h 150"/>
              <a:gd name="T58" fmla="*/ 77 w 171"/>
              <a:gd name="T59" fmla="*/ 18 h 150"/>
              <a:gd name="T60" fmla="*/ 82 w 171"/>
              <a:gd name="T61" fmla="*/ 18 h 150"/>
              <a:gd name="T62" fmla="*/ 85 w 171"/>
              <a:gd name="T63" fmla="*/ 16 h 150"/>
              <a:gd name="T64" fmla="*/ 85 w 171"/>
              <a:gd name="T65" fmla="*/ 15 h 150"/>
              <a:gd name="T66" fmla="*/ 86 w 171"/>
              <a:gd name="T67" fmla="*/ 9 h 150"/>
              <a:gd name="T68" fmla="*/ 87 w 171"/>
              <a:gd name="T69" fmla="*/ 8 h 150"/>
              <a:gd name="T70" fmla="*/ 89 w 171"/>
              <a:gd name="T71" fmla="*/ 9 h 150"/>
              <a:gd name="T72" fmla="*/ 92 w 171"/>
              <a:gd name="T73" fmla="*/ 13 h 150"/>
              <a:gd name="T74" fmla="*/ 92 w 171"/>
              <a:gd name="T75" fmla="*/ 18 h 150"/>
              <a:gd name="T76" fmla="*/ 96 w 171"/>
              <a:gd name="T77" fmla="*/ 22 h 150"/>
              <a:gd name="T78" fmla="*/ 101 w 171"/>
              <a:gd name="T79" fmla="*/ 30 h 150"/>
              <a:gd name="T80" fmla="*/ 104 w 171"/>
              <a:gd name="T81" fmla="*/ 31 h 150"/>
              <a:gd name="T82" fmla="*/ 107 w 171"/>
              <a:gd name="T83" fmla="*/ 31 h 150"/>
              <a:gd name="T84" fmla="*/ 108 w 171"/>
              <a:gd name="T85" fmla="*/ 31 h 150"/>
              <a:gd name="T86" fmla="*/ 115 w 171"/>
              <a:gd name="T87" fmla="*/ 30 h 150"/>
              <a:gd name="T88" fmla="*/ 118 w 171"/>
              <a:gd name="T89" fmla="*/ 28 h 150"/>
              <a:gd name="T90" fmla="*/ 118 w 171"/>
              <a:gd name="T91" fmla="*/ 25 h 150"/>
              <a:gd name="T92" fmla="*/ 120 w 171"/>
              <a:gd name="T93" fmla="*/ 24 h 150"/>
              <a:gd name="T94" fmla="*/ 123 w 171"/>
              <a:gd name="T95" fmla="*/ 24 h 150"/>
              <a:gd name="T96" fmla="*/ 124 w 171"/>
              <a:gd name="T97" fmla="*/ 27 h 150"/>
              <a:gd name="T98" fmla="*/ 126 w 171"/>
              <a:gd name="T99" fmla="*/ 27 h 150"/>
              <a:gd name="T100" fmla="*/ 128 w 171"/>
              <a:gd name="T101" fmla="*/ 24 h 150"/>
              <a:gd name="T102" fmla="*/ 130 w 171"/>
              <a:gd name="T103" fmla="*/ 24 h 150"/>
              <a:gd name="T104" fmla="*/ 136 w 171"/>
              <a:gd name="T105" fmla="*/ 30 h 150"/>
              <a:gd name="T106" fmla="*/ 137 w 171"/>
              <a:gd name="T107" fmla="*/ 24 h 150"/>
              <a:gd name="T108" fmla="*/ 142 w 171"/>
              <a:gd name="T109" fmla="*/ 22 h 150"/>
              <a:gd name="T110" fmla="*/ 142 w 171"/>
              <a:gd name="T111" fmla="*/ 3 h 150"/>
              <a:gd name="T112" fmla="*/ 145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381" name="Группа 380"/>
          <p:cNvGrpSpPr/>
          <p:nvPr/>
        </p:nvGrpSpPr>
        <p:grpSpPr>
          <a:xfrm>
            <a:off x="5225152" y="913294"/>
            <a:ext cx="1382595" cy="561416"/>
            <a:chOff x="5918200" y="2463703"/>
            <a:chExt cx="1382595" cy="561416"/>
          </a:xfrm>
        </p:grpSpPr>
        <p:sp>
          <p:nvSpPr>
            <p:cNvPr id="382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Староминской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83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385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/>
                  <a:t>9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386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84" name="Прямоугольник 383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15821/41799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4" name="Группа 373"/>
          <p:cNvGrpSpPr/>
          <p:nvPr/>
        </p:nvGrpSpPr>
        <p:grpSpPr>
          <a:xfrm>
            <a:off x="6152574" y="1425290"/>
            <a:ext cx="1260037" cy="526368"/>
            <a:chOff x="5918200" y="2463703"/>
            <a:chExt cx="1382595" cy="561416"/>
          </a:xfrm>
        </p:grpSpPr>
        <p:sp>
          <p:nvSpPr>
            <p:cNvPr id="375" name="TextBox 10"/>
            <p:cNvSpPr txBox="1"/>
            <p:nvPr/>
          </p:nvSpPr>
          <p:spPr>
            <a:xfrm>
              <a:off x="5918200" y="2463703"/>
              <a:ext cx="1382595" cy="26261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Ленинградский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76" name="Группа 374"/>
            <p:cNvGrpSpPr>
              <a:grpSpLocks/>
            </p:cNvGrpSpPr>
            <p:nvPr/>
          </p:nvGrpSpPr>
          <p:grpSpPr bwMode="auto">
            <a:xfrm>
              <a:off x="6121229" y="2651158"/>
              <a:ext cx="901874" cy="236219"/>
              <a:chOff x="1975736" y="3029575"/>
              <a:chExt cx="677219" cy="177029"/>
            </a:xfrm>
          </p:grpSpPr>
          <p:sp>
            <p:nvSpPr>
              <p:cNvPr id="378" name="TextBox 23"/>
              <p:cNvSpPr txBox="1"/>
              <p:nvPr/>
            </p:nvSpPr>
            <p:spPr>
              <a:xfrm>
                <a:off x="2261328" y="3034393"/>
                <a:ext cx="391627" cy="172211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/>
                  <a:t>9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379" name="TextBox 23"/>
              <p:cNvSpPr txBox="1"/>
              <p:nvPr/>
            </p:nvSpPr>
            <p:spPr>
              <a:xfrm>
                <a:off x="1975736" y="3029575"/>
                <a:ext cx="384560" cy="17221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77" name="Прямоугольник 376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8" name="Группа 387"/>
          <p:cNvGrpSpPr/>
          <p:nvPr/>
        </p:nvGrpSpPr>
        <p:grpSpPr>
          <a:xfrm>
            <a:off x="8750341" y="2711797"/>
            <a:ext cx="1382595" cy="561416"/>
            <a:chOff x="5918200" y="2463703"/>
            <a:chExt cx="1382595" cy="561416"/>
          </a:xfrm>
        </p:grpSpPr>
        <p:sp>
          <p:nvSpPr>
            <p:cNvPr id="389" name="TextBox 10"/>
            <p:cNvSpPr txBox="1"/>
            <p:nvPr/>
          </p:nvSpPr>
          <p:spPr>
            <a:xfrm>
              <a:off x="5918200" y="2463703"/>
              <a:ext cx="1382595" cy="24621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lIns="121917" tIns="60958" rIns="121917" bIns="60958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dirty="0" smtClean="0"/>
                <a:t>Кавказский </a:t>
              </a:r>
              <a:r>
                <a:rPr lang="ru-RU" dirty="0"/>
                <a:t>р-он</a:t>
              </a:r>
            </a:p>
          </p:txBody>
        </p:sp>
        <p:grpSp>
          <p:nvGrpSpPr>
            <p:cNvPr id="390" name="Группа 374"/>
            <p:cNvGrpSpPr>
              <a:grpSpLocks/>
            </p:cNvGrpSpPr>
            <p:nvPr/>
          </p:nvGrpSpPr>
          <p:grpSpPr bwMode="auto">
            <a:xfrm>
              <a:off x="6121229" y="2651151"/>
              <a:ext cx="901874" cy="221873"/>
              <a:chOff x="1975736" y="3029575"/>
              <a:chExt cx="677219" cy="166278"/>
            </a:xfrm>
          </p:grpSpPr>
          <p:sp>
            <p:nvSpPr>
              <p:cNvPr id="404" name="TextBox 23"/>
              <p:cNvSpPr txBox="1"/>
              <p:nvPr/>
            </p:nvSpPr>
            <p:spPr>
              <a:xfrm>
                <a:off x="2261328" y="3034393"/>
                <a:ext cx="391627" cy="161460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/>
                  <a:t>9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  <p:sp>
            <p:nvSpPr>
              <p:cNvPr id="405" name="TextBox 23"/>
              <p:cNvSpPr txBox="1"/>
              <p:nvPr/>
            </p:nvSpPr>
            <p:spPr>
              <a:xfrm>
                <a:off x="1975736" y="3029575"/>
                <a:ext cx="384560" cy="1614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softEdge rad="63500"/>
              </a:effectLst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>
                  <a:defRPr/>
                </a:pPr>
                <a:r>
                  <a:rPr lang="ru-RU" sz="800" dirty="0" smtClean="0"/>
                  <a:t>28</a:t>
                </a:r>
                <a:endParaRPr lang="ru-RU" sz="8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391" name="Прямоугольник 390"/>
            <p:cNvSpPr/>
            <p:nvPr/>
          </p:nvSpPr>
          <p:spPr>
            <a:xfrm>
              <a:off x="6148315" y="2840968"/>
              <a:ext cx="844329" cy="18415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30173/126188</a:t>
              </a:r>
              <a:endPara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535893</TotalTime>
  <Words>199</Words>
  <Application>Microsoft Office PowerPoint</Application>
  <PresentationFormat>Произвольный</PresentationFormat>
  <Paragraphs>135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23759</cp:revision>
  <cp:lastPrinted>2019-01-11T18:44:35Z</cp:lastPrinted>
  <dcterms:created xsi:type="dcterms:W3CDTF">2014-09-08T13:21:12Z</dcterms:created>
  <dcterms:modified xsi:type="dcterms:W3CDTF">2021-05-05T13:39:55Z</dcterms:modified>
</cp:coreProperties>
</file>